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31" r:id="rId15"/>
    <p:sldMasterId id="2147483708" r:id="rId16"/>
  </p:sldMasterIdLst>
  <p:notesMasterIdLst>
    <p:notesMasterId r:id="rId59"/>
  </p:notesMasterIdLst>
  <p:handoutMasterIdLst>
    <p:handoutMasterId r:id="rId60"/>
  </p:handoutMasterIdLst>
  <p:sldIdLst>
    <p:sldId id="347" r:id="rId17"/>
    <p:sldId id="261" r:id="rId18"/>
    <p:sldId id="382" r:id="rId19"/>
    <p:sldId id="383" r:id="rId20"/>
    <p:sldId id="363" r:id="rId21"/>
    <p:sldId id="357" r:id="rId22"/>
    <p:sldId id="362" r:id="rId23"/>
    <p:sldId id="360" r:id="rId24"/>
    <p:sldId id="359" r:id="rId25"/>
    <p:sldId id="328" r:id="rId26"/>
    <p:sldId id="379" r:id="rId27"/>
    <p:sldId id="392" r:id="rId28"/>
    <p:sldId id="389" r:id="rId29"/>
    <p:sldId id="265" r:id="rId30"/>
    <p:sldId id="390" r:id="rId31"/>
    <p:sldId id="388" r:id="rId32"/>
    <p:sldId id="304" r:id="rId33"/>
    <p:sldId id="348" r:id="rId34"/>
    <p:sldId id="332" r:id="rId35"/>
    <p:sldId id="325" r:id="rId36"/>
    <p:sldId id="275" r:id="rId37"/>
    <p:sldId id="278" r:id="rId38"/>
    <p:sldId id="333" r:id="rId39"/>
    <p:sldId id="334" r:id="rId40"/>
    <p:sldId id="283" r:id="rId41"/>
    <p:sldId id="284" r:id="rId42"/>
    <p:sldId id="285" r:id="rId43"/>
    <p:sldId id="317" r:id="rId44"/>
    <p:sldId id="336" r:id="rId45"/>
    <p:sldId id="268" r:id="rId46"/>
    <p:sldId id="338" r:id="rId47"/>
    <p:sldId id="370" r:id="rId48"/>
    <p:sldId id="300" r:id="rId49"/>
    <p:sldId id="340" r:id="rId50"/>
    <p:sldId id="257" r:id="rId51"/>
    <p:sldId id="258" r:id="rId52"/>
    <p:sldId id="267" r:id="rId53"/>
    <p:sldId id="346" r:id="rId54"/>
    <p:sldId id="260" r:id="rId55"/>
    <p:sldId id="266" r:id="rId56"/>
    <p:sldId id="351" r:id="rId57"/>
    <p:sldId id="381" r:id="rId58"/>
  </p:sldIdLst>
  <p:sldSz cx="12195175" cy="6858000"/>
  <p:notesSz cx="6858000" cy="9144000"/>
  <p:defaultTextStyle>
    <a:defPPr lvl="0">
      <a:defRPr lang="nl-NL"/>
    </a:defPPr>
    <a:lvl1pPr marL="0" lvl="1" algn="l" defTabSz="1088502" rtl="0" eaLnBrk="1" latinLnBrk="0" hangingPunct="1">
      <a:defRPr sz="2100" kern="1200">
        <a:solidFill>
          <a:schemeClr val="tx1"/>
        </a:solidFill>
        <a:latin typeface="+mn-lt"/>
        <a:ea typeface="+mn-ea"/>
        <a:cs typeface="+mn-cs"/>
      </a:defRPr>
    </a:lvl1pPr>
    <a:lvl2pPr marL="544251" lvl="2" algn="l" defTabSz="1088502" rtl="0" eaLnBrk="1" latinLnBrk="0" hangingPunct="1">
      <a:defRPr sz="2100" kern="1200">
        <a:solidFill>
          <a:schemeClr val="tx1"/>
        </a:solidFill>
        <a:latin typeface="+mn-lt"/>
        <a:ea typeface="+mn-ea"/>
        <a:cs typeface="+mn-cs"/>
      </a:defRPr>
    </a:lvl2pPr>
    <a:lvl3pPr marL="1088502" lvl="3" algn="l" defTabSz="1088502" rtl="0" eaLnBrk="1" latinLnBrk="0" hangingPunct="1">
      <a:defRPr sz="2100" kern="1200">
        <a:solidFill>
          <a:schemeClr val="tx1"/>
        </a:solidFill>
        <a:latin typeface="+mn-lt"/>
        <a:ea typeface="+mn-ea"/>
        <a:cs typeface="+mn-cs"/>
      </a:defRPr>
    </a:lvl3pPr>
    <a:lvl4pPr marL="1632753" lvl="4"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F8EE21-E291-8A27-795C-B97DAEC631E2}" v="1" dt="2026-06-14T19:44:25.708"/>
    <p1510:client id="{D0C625E7-5D36-C25D-85D2-83CBC49AC576}" v="41" dt="2026-06-14T19:43:06.686"/>
  </p1510:revLst>
</p1510:revInfo>
</file>

<file path=ppt/tableStyles.xml><?xml version="1.0" encoding="utf-8"?>
<a:tblStyleLst xmlns:a="http://schemas.openxmlformats.org/drawingml/2006/main" def="{93296810-A885-4BE3-A3E7-6D5BEEA58F35}">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Master" Target="slideMasters/slideMaster2.xml"/><Relationship Id="rId29" Type="http://schemas.openxmlformats.org/officeDocument/2006/relationships/slide" Target="slides/slide13.xml"/><Relationship Id="rId11" Type="http://schemas.openxmlformats.org/officeDocument/2006/relationships/customXml" Target="../customXml/item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microsoft.com/office/2015/10/relationships/revisionInfo" Target="revisionInfo.xml"/><Relationship Id="rId5" Type="http://schemas.openxmlformats.org/officeDocument/2006/relationships/customXml" Target="../customXml/item5.xml"/><Relationship Id="rId61" Type="http://schemas.openxmlformats.org/officeDocument/2006/relationships/presProps" Target="presProps.xml"/><Relationship Id="rId19" Type="http://schemas.openxmlformats.org/officeDocument/2006/relationships/slide" Target="slides/slide3.xml"/><Relationship Id="rId14" Type="http://schemas.openxmlformats.org/officeDocument/2006/relationships/customXml" Target="../customXml/item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slide" Target="slides/slide35.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notesMaster" Target="notesMasters/notesMaster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Master" Target="slideMasters/slideMaster1.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customXml" Target="../customXml/item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handoutMaster" Target="handoutMasters/handoutMaster1.xml"/><Relationship Id="rId65"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slide" Target="slides/slide2.xml"/><Relationship Id="rId39" Type="http://schemas.openxmlformats.org/officeDocument/2006/relationships/slide" Target="slides/slide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eke Helmus" userId="38c2a7a2-f6dc-47c2-a4ba-6558c2b3228f" providerId="ADAL" clId="{1DDC9B87-A71C-4012-BEAD-4D9941C9D169}"/>
    <pc:docChg chg="custSel modSld">
      <pc:chgData name="Marieke Helmus" userId="38c2a7a2-f6dc-47c2-a4ba-6558c2b3228f" providerId="ADAL" clId="{1DDC9B87-A71C-4012-BEAD-4D9941C9D169}" dt="2026-06-15T19:07:08.154" v="67" actId="14100"/>
      <pc:docMkLst>
        <pc:docMk/>
      </pc:docMkLst>
      <pc:sldChg chg="modSp mod">
        <pc:chgData name="Marieke Helmus" userId="38c2a7a2-f6dc-47c2-a4ba-6558c2b3228f" providerId="ADAL" clId="{1DDC9B87-A71C-4012-BEAD-4D9941C9D169}" dt="2026-06-15T19:07:08.154" v="67" actId="14100"/>
        <pc:sldMkLst>
          <pc:docMk/>
          <pc:sldMk cId="2681527324" sldId="379"/>
        </pc:sldMkLst>
        <pc:spChg chg="mod">
          <ac:chgData name="Marieke Helmus" userId="38c2a7a2-f6dc-47c2-a4ba-6558c2b3228f" providerId="ADAL" clId="{1DDC9B87-A71C-4012-BEAD-4D9941C9D169}" dt="2026-06-15T19:07:08.154" v="67" actId="14100"/>
          <ac:spMkLst>
            <pc:docMk/>
            <pc:sldMk cId="2681527324" sldId="379"/>
            <ac:spMk id="2" creationId="{EA1158B0-D56C-67EA-CAD9-12E438BCAED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7757D0-0DA8-4B50-962C-F8908CCD91C6}" type="datetimeFigureOut">
              <a:rPr lang="nl-NL" smtClean="0"/>
              <a:pPr/>
              <a:t>15-6-2026</a:t>
            </a:fld>
            <a:endParaRPr lang="nl-NL"/>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393B2BB-416B-4E85-A754-0B695991D3F5}" type="slidenum">
              <a:rPr lang="nl-NL" smtClean="0"/>
              <a:pPr/>
              <a:t>‹nr.›</a:t>
            </a:fld>
            <a:endParaRPr lang="nl-NL"/>
          </a:p>
        </p:txBody>
      </p:sp>
    </p:spTree>
    <p:extLst>
      <p:ext uri="{BB962C8B-B14F-4D97-AF65-F5344CB8AC3E}">
        <p14:creationId xmlns:p14="http://schemas.microsoft.com/office/powerpoint/2010/main" val="22673547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nl-NL" smtClean="0"/>
              <a:pPr/>
              <a:t>15-6-2026</a:t>
            </a:fld>
            <a:endParaRPr lang="nl-NL"/>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7381A9-0C9E-4D3A-A28B-AC4E168A57BC}" type="slidenum">
              <a:rPr lang="nl-NL" smtClean="0"/>
              <a:pPr/>
              <a:t>‹nr.›</a:t>
            </a:fld>
            <a:endParaRPr lang="nl-NL"/>
          </a:p>
        </p:txBody>
      </p:sp>
    </p:spTree>
    <p:extLst>
      <p:ext uri="{BB962C8B-B14F-4D97-AF65-F5344CB8AC3E}">
        <p14:creationId xmlns:p14="http://schemas.microsoft.com/office/powerpoint/2010/main" val="3545252254"/>
      </p:ext>
    </p:extLst>
  </p:cSld>
  <p:clrMap bg1="lt1" tx1="dk1" bg2="lt2" tx2="dk2" accent1="accent1" accent2="accent2" accent3="accent3" accent4="accent4" accent5="accent5" accent6="accent6" hlink="hlink" folHlink="folHlink"/>
  <p:notesStyle>
    <a:lvl1pPr marL="0" algn="l" defTabSz="1088502" rtl="0" eaLnBrk="1" latinLnBrk="0" hangingPunct="1">
      <a:defRPr sz="1400" kern="1200">
        <a:solidFill>
          <a:schemeClr val="tx1"/>
        </a:solidFill>
        <a:latin typeface="+mn-lt"/>
        <a:ea typeface="+mn-ea"/>
        <a:cs typeface="+mn-cs"/>
      </a:defRPr>
    </a:lvl1pPr>
    <a:lvl2pPr marL="544251" algn="l" defTabSz="1088502" rtl="0" eaLnBrk="1" latinLnBrk="0" hangingPunct="1">
      <a:defRPr sz="1400" kern="1200">
        <a:solidFill>
          <a:schemeClr val="tx1"/>
        </a:solidFill>
        <a:latin typeface="+mn-lt"/>
        <a:ea typeface="+mn-ea"/>
        <a:cs typeface="+mn-cs"/>
      </a:defRPr>
    </a:lvl2pPr>
    <a:lvl3pPr marL="1088502" algn="l" defTabSz="1088502" rtl="0" eaLnBrk="1" latinLnBrk="0" hangingPunct="1">
      <a:defRPr sz="1400" kern="1200">
        <a:solidFill>
          <a:schemeClr val="tx1"/>
        </a:solidFill>
        <a:latin typeface="+mn-lt"/>
        <a:ea typeface="+mn-ea"/>
        <a:cs typeface="+mn-cs"/>
      </a:defRPr>
    </a:lvl3pPr>
    <a:lvl4pPr marL="1632753" algn="l" defTabSz="1088502" rtl="0" eaLnBrk="1" latinLnBrk="0" hangingPunct="1">
      <a:defRPr sz="1400" kern="1200">
        <a:solidFill>
          <a:schemeClr val="tx1"/>
        </a:solidFill>
        <a:latin typeface="+mn-lt"/>
        <a:ea typeface="+mn-ea"/>
        <a:cs typeface="+mn-cs"/>
      </a:defRPr>
    </a:lvl4pPr>
    <a:lvl5pPr marL="2177004" algn="l" defTabSz="1088502" rtl="0" eaLnBrk="1" latinLnBrk="0" hangingPunct="1">
      <a:defRPr sz="1400" kern="1200">
        <a:solidFill>
          <a:schemeClr val="tx1"/>
        </a:solidFill>
        <a:latin typeface="+mn-lt"/>
        <a:ea typeface="+mn-ea"/>
        <a:cs typeface="+mn-cs"/>
      </a:defRPr>
    </a:lvl5pPr>
    <a:lvl6pPr marL="2721254" algn="l" defTabSz="1088502" rtl="0" eaLnBrk="1" latinLnBrk="0" hangingPunct="1">
      <a:defRPr sz="1400" kern="1200">
        <a:solidFill>
          <a:schemeClr val="tx1"/>
        </a:solidFill>
        <a:latin typeface="+mn-lt"/>
        <a:ea typeface="+mn-ea"/>
        <a:cs typeface="+mn-cs"/>
      </a:defRPr>
    </a:lvl6pPr>
    <a:lvl7pPr marL="3265505" algn="l" defTabSz="1088502" rtl="0" eaLnBrk="1" latinLnBrk="0" hangingPunct="1">
      <a:defRPr sz="1400" kern="1200">
        <a:solidFill>
          <a:schemeClr val="tx1"/>
        </a:solidFill>
        <a:latin typeface="+mn-lt"/>
        <a:ea typeface="+mn-ea"/>
        <a:cs typeface="+mn-cs"/>
      </a:defRPr>
    </a:lvl7pPr>
    <a:lvl8pPr marL="3809756" algn="l" defTabSz="1088502" rtl="0" eaLnBrk="1" latinLnBrk="0" hangingPunct="1">
      <a:defRPr sz="1400" kern="1200">
        <a:solidFill>
          <a:schemeClr val="tx1"/>
        </a:solidFill>
        <a:latin typeface="+mn-lt"/>
        <a:ea typeface="+mn-ea"/>
        <a:cs typeface="+mn-cs"/>
      </a:defRPr>
    </a:lvl8pPr>
    <a:lvl9pPr marL="4354007" algn="l" defTabSz="1088502"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normAutofit/>
          </a:bodyPr>
          <a:lstStyle/>
          <a:p>
            <a:r>
              <a:rPr lang="nl-NL" sz="1400" b="1" kern="1200">
                <a:solidFill>
                  <a:schemeClr val="tx1"/>
                </a:solidFill>
                <a:effectLst/>
                <a:latin typeface="+mn-lt"/>
                <a:ea typeface="+mn-ea"/>
                <a:cs typeface="+mn-cs"/>
              </a:rPr>
              <a:t> </a:t>
            </a:r>
            <a:endParaRPr lang="nl-NL" sz="1400" kern="1200">
              <a:solidFill>
                <a:schemeClr val="tx1"/>
              </a:solidFill>
              <a:effectLst/>
              <a:latin typeface="+mn-lt"/>
              <a:ea typeface="+mn-ea"/>
              <a:cs typeface="+mn-cs"/>
            </a:endParaRPr>
          </a:p>
          <a:p>
            <a:r>
              <a:rPr lang="nl-NL" sz="1400" b="1" kern="1200">
                <a:solidFill>
                  <a:schemeClr val="tx1"/>
                </a:solidFill>
                <a:effectLst/>
                <a:latin typeface="+mn-lt"/>
                <a:ea typeface="+mn-ea"/>
                <a:cs typeface="+mn-cs"/>
              </a:rPr>
              <a:t>Deze workshop gaat over </a:t>
            </a:r>
          </a:p>
          <a:p>
            <a:endParaRPr lang="nl-NL" sz="1400" b="1" kern="1200">
              <a:solidFill>
                <a:schemeClr val="tx1"/>
              </a:solidFill>
              <a:effectLst/>
              <a:latin typeface="+mn-lt"/>
              <a:ea typeface="+mn-ea"/>
              <a:cs typeface="+mn-cs"/>
            </a:endParaRPr>
          </a:p>
          <a:p>
            <a:pPr marL="0" marR="0" lvl="0" indent="0" algn="l" defTabSz="1088502" rtl="0" eaLnBrk="1" fontAlgn="auto" latinLnBrk="0" hangingPunct="1">
              <a:lnSpc>
                <a:spcPct val="100000"/>
              </a:lnSpc>
              <a:spcBef>
                <a:spcPts val="0"/>
              </a:spcBef>
              <a:spcAft>
                <a:spcPts val="0"/>
              </a:spcAft>
              <a:buClrTx/>
              <a:buSzTx/>
              <a:buFontTx/>
              <a:buNone/>
              <a:tabLst/>
              <a:defRPr/>
            </a:pPr>
            <a:r>
              <a:rPr lang="nl-NL" sz="1400" kern="1200">
                <a:solidFill>
                  <a:schemeClr val="tx1"/>
                </a:solidFill>
                <a:effectLst/>
                <a:latin typeface="+mn-lt"/>
                <a:ea typeface="+mn-ea"/>
                <a:cs typeface="+mn-cs"/>
              </a:rPr>
              <a:t>Vandaag is doel van deze workshop om samen te leren over oordeelloos in gesprek gaan en meer zicht te krijgen op wat bij je rol past en welke grenzen je kan aanhouden die bij je past.</a:t>
            </a:r>
          </a:p>
          <a:p>
            <a:endParaRPr lang="nl-NL" sz="1400" kern="1200">
              <a:solidFill>
                <a:schemeClr val="tx1"/>
              </a:solidFill>
              <a:effectLst/>
              <a:latin typeface="+mn-lt"/>
              <a:ea typeface="Open Sans Light"/>
              <a:cs typeface="Open Sans Light"/>
            </a:endParaRPr>
          </a:p>
          <a:p>
            <a:endParaRPr lang="nl-NL">
              <a:ea typeface="Open Sans Light"/>
              <a:cs typeface="Open Sans Light"/>
            </a:endParaRPr>
          </a:p>
          <a:p>
            <a:endParaRPr lang="nl-NL" b="1">
              <a:ea typeface="Open Sans Light"/>
              <a:cs typeface="Open Sans Light"/>
            </a:endParaRPr>
          </a:p>
          <a:p>
            <a:endParaRPr lang="nl-NL">
              <a:ea typeface="Open Sans Light"/>
              <a:cs typeface="Open Sans Light"/>
            </a:endParaRPr>
          </a:p>
        </p:txBody>
      </p:sp>
      <p:sp>
        <p:nvSpPr>
          <p:cNvPr id="4" name="Slide Number Placeholder 3"/>
          <p:cNvSpPr>
            <a:spLocks noGrp="1"/>
          </p:cNvSpPr>
          <p:nvPr>
            <p:ph type="sldNum" sz="quarter" idx="10"/>
          </p:nvPr>
        </p:nvSpPr>
        <p:spPr/>
        <p:txBody>
          <a:bodyPr/>
          <a:lstStyle/>
          <a:p>
            <a:fld id="{DBFFFD2D-E339-48D0-8E51-8C7BC4E3C46A}" type="slidenum">
              <a:rPr lang="nl-NL" smtClean="0"/>
              <a:t>1</a:t>
            </a:fld>
            <a:endParaRPr lang="nl-NL"/>
          </a:p>
        </p:txBody>
      </p:sp>
    </p:spTree>
    <p:extLst>
      <p:ext uri="{BB962C8B-B14F-4D97-AF65-F5344CB8AC3E}">
        <p14:creationId xmlns:p14="http://schemas.microsoft.com/office/powerpoint/2010/main" val="3394846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50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800">
                <a:effectLst/>
                <a:latin typeface="Aptos" panose="020B0004020202020204" pitchFamily="34" charset="0"/>
              </a:rPr>
              <a:t>In vogelvlucht-hier meer en verder opleren, laat ons ah eind weten. </a:t>
            </a:r>
            <a:r>
              <a:rPr lang="nl-NL" sz="1800">
                <a:sym typeface="Wingdings" panose="05000000000000000000" pitchFamily="2" charset="2"/>
              </a:rPr>
              <a:t></a:t>
            </a:r>
            <a:r>
              <a:rPr lang="nl-NL" sz="1800"/>
              <a:t>Wil je meer leren?  </a:t>
            </a:r>
          </a:p>
          <a:p>
            <a:pPr>
              <a:buFont typeface="Arial" panose="020B0604020202020204" pitchFamily="34" charset="0"/>
              <a:buChar char="•"/>
            </a:pPr>
            <a:endParaRPr lang="nl-NL" sz="1800">
              <a:effectLst/>
              <a:latin typeface="Aptos" panose="020B0004020202020204" pitchFamily="34" charset="0"/>
            </a:endParaRPr>
          </a:p>
        </p:txBody>
      </p:sp>
      <p:sp>
        <p:nvSpPr>
          <p:cNvPr id="4" name="Slide Number Placeholder 3"/>
          <p:cNvSpPr>
            <a:spLocks noGrp="1"/>
          </p:cNvSpPr>
          <p:nvPr>
            <p:ph type="sldNum" sz="quarter" idx="10"/>
          </p:nvPr>
        </p:nvSpPr>
        <p:spPr/>
        <p:txBody>
          <a:bodyPr/>
          <a:lstStyle/>
          <a:p>
            <a:fld id="{697381A9-0C9E-4D3A-A28B-AC4E168A57BC}" type="slidenum">
              <a:rPr lang="nl-NL" smtClean="0"/>
              <a:pPr/>
              <a:t>17</a:t>
            </a:fld>
            <a:endParaRPr lang="nl-NL"/>
          </a:p>
        </p:txBody>
      </p:sp>
    </p:spTree>
    <p:extLst>
      <p:ext uri="{BB962C8B-B14F-4D97-AF65-F5344CB8AC3E}">
        <p14:creationId xmlns:p14="http://schemas.microsoft.com/office/powerpoint/2010/main" val="939566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Wij spreken in ons werk denk ik allemaal regelmatig mensen met geldzorgen of forse stress. Wat zal er gebeuren als je vraagt waarom ze niet gewoon stoppen met roken, want dat scheelt toch veel geld?</a:t>
            </a:r>
          </a:p>
          <a:p>
            <a:r>
              <a:rPr lang="nl-NL"/>
              <a:t>Dan kunnen ze boos worden of juist nog meer stress krijgen.</a:t>
            </a:r>
          </a:p>
          <a:p>
            <a:r>
              <a:rPr lang="nl-NL"/>
              <a:t> Dus onthoudt 2 dingen. 1. Zorg dat je je bewust bent van je oordeel en parkeer deze. 2. En weet hoe stress en roken werkt, als je dat nl weet ga je met veel meer begrip(!) het gesprek in, want je snapt hoe het werkt. Ik zal het nu uitleggen, als het te snel gaat, ik heb hier gesprekskaarten over gemaakt die je gratis kan printen of downloaden met de uitleg erbij.</a:t>
            </a:r>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19</a:t>
            </a:fld>
            <a:endParaRPr lang="nl-NL"/>
          </a:p>
        </p:txBody>
      </p:sp>
    </p:spTree>
    <p:extLst>
      <p:ext uri="{BB962C8B-B14F-4D97-AF65-F5344CB8AC3E}">
        <p14:creationId xmlns:p14="http://schemas.microsoft.com/office/powerpoint/2010/main" val="2226756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r>
              <a:rPr lang="nl-NL" sz="2400" i="0">
                <a:effectLst/>
                <a:latin typeface="Times New Roman" panose="02020603050405020304" pitchFamily="18" charset="0"/>
                <a:ea typeface="Times New Roman" panose="02020603050405020304" pitchFamily="18" charset="0"/>
              </a:rPr>
              <a:t>Om duidelijk te maken</a:t>
            </a:r>
            <a:r>
              <a:rPr lang="nl-NL" sz="2400" i="0" baseline="0">
                <a:effectLst/>
                <a:latin typeface="Times New Roman" panose="02020603050405020304" pitchFamily="18" charset="0"/>
                <a:ea typeface="Times New Roman" panose="02020603050405020304" pitchFamily="18" charset="0"/>
              </a:rPr>
              <a:t> hoe de verslaving in elkaar zit neem ik jullie mee in een dag van een persoon die rookt, we noemen haar maar even net als Han in het filmpje Truus</a:t>
            </a:r>
            <a:endParaRPr lang="nl-NL" sz="2400" i="0">
              <a:effectLst/>
              <a:latin typeface="Times New Roman" panose="02020603050405020304" pitchFamily="18" charset="0"/>
              <a:ea typeface="Times New Roman" panose="02020603050405020304" pitchFamily="18" charset="0"/>
            </a:endParaRPr>
          </a:p>
          <a:p>
            <a:r>
              <a:rPr lang="nl-NL" sz="2400" i="0">
                <a:effectLst/>
                <a:latin typeface="Times New Roman" panose="02020603050405020304" pitchFamily="18" charset="0"/>
                <a:ea typeface="Times New Roman" panose="02020603050405020304" pitchFamily="18" charset="0"/>
              </a:rPr>
              <a:t>Truus neemt</a:t>
            </a:r>
            <a:r>
              <a:rPr lang="nl-NL" sz="2400" i="0" baseline="0">
                <a:effectLst/>
                <a:latin typeface="Times New Roman" panose="02020603050405020304" pitchFamily="18" charset="0"/>
                <a:ea typeface="Times New Roman" panose="02020603050405020304" pitchFamily="18" charset="0"/>
              </a:rPr>
              <a:t> een trek van een sigaret</a:t>
            </a:r>
          </a:p>
          <a:p>
            <a:r>
              <a:rPr lang="nl-NL" sz="2400" i="0" baseline="0">
                <a:effectLst/>
                <a:latin typeface="Times New Roman" panose="02020603050405020304" pitchFamily="18" charset="0"/>
                <a:ea typeface="Times New Roman" panose="02020603050405020304" pitchFamily="18" charset="0"/>
              </a:rPr>
              <a:t>Binnen 7 sec zit de nicotine die in de sigaret zit in de hersenen van Truus. Dat is echt super snel, 7 seconden. Daar in het brein komen prettige stoffen vrij: endorfine, dopamine en meer. </a:t>
            </a:r>
          </a:p>
          <a:p>
            <a:r>
              <a:rPr lang="nl-NL" sz="2400" i="0" baseline="0">
                <a:effectLst/>
                <a:latin typeface="Times New Roman" panose="02020603050405020304" pitchFamily="18" charset="0"/>
                <a:ea typeface="Times New Roman" panose="02020603050405020304" pitchFamily="18" charset="0"/>
              </a:rPr>
              <a:t>Truus voelt zich dus binnen 7 seconden prettiger. </a:t>
            </a:r>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21</a:t>
            </a:fld>
            <a:endParaRPr lang="nl-NL"/>
          </a:p>
        </p:txBody>
      </p:sp>
    </p:spTree>
    <p:extLst>
      <p:ext uri="{BB962C8B-B14F-4D97-AF65-F5344CB8AC3E}">
        <p14:creationId xmlns:p14="http://schemas.microsoft.com/office/powerpoint/2010/main" val="840576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2400" i="1">
                <a:effectLst/>
                <a:latin typeface="Times New Roman" panose="02020603050405020304" pitchFamily="18" charset="0"/>
                <a:ea typeface="Times New Roman" panose="02020603050405020304" pitchFamily="18" charset="0"/>
              </a:rPr>
              <a:t>Isa wordt </a:t>
            </a:r>
            <a:r>
              <a:rPr lang="nl-NL" sz="2400" i="1" err="1">
                <a:effectLst/>
                <a:latin typeface="Times New Roman" panose="02020603050405020304" pitchFamily="18" charset="0"/>
                <a:ea typeface="Times New Roman" panose="02020603050405020304" pitchFamily="18" charset="0"/>
              </a:rPr>
              <a:t>wakker.Dat</a:t>
            </a:r>
            <a:r>
              <a:rPr lang="nl-NL" sz="2400" i="1">
                <a:effectLst/>
                <a:latin typeface="Times New Roman" panose="02020603050405020304" pitchFamily="18" charset="0"/>
                <a:ea typeface="Times New Roman" panose="02020603050405020304" pitchFamily="18" charset="0"/>
              </a:rPr>
              <a:t> zie je bij </a:t>
            </a:r>
            <a:r>
              <a:rPr lang="nl-NL" sz="2400" i="1" baseline="0">
                <a:effectLst/>
                <a:latin typeface="Times New Roman" panose="02020603050405020304" pitchFamily="18" charset="0"/>
                <a:ea typeface="Times New Roman" panose="02020603050405020304" pitchFamily="18" charset="0"/>
              </a:rPr>
              <a:t>de pijl op de grafiek, er is nog maar weinig nicotine in het haar lichaam</a:t>
            </a:r>
          </a:p>
          <a:p>
            <a:r>
              <a:rPr lang="nl-NL" sz="2400" i="1" baseline="0">
                <a:effectLst/>
                <a:latin typeface="Times New Roman" panose="02020603050405020304" pitchFamily="18" charset="0"/>
                <a:ea typeface="Times New Roman" panose="02020603050405020304" pitchFamily="18" charset="0"/>
              </a:rPr>
              <a:t>Isa heeft trek in een sigaret </a:t>
            </a:r>
          </a:p>
          <a:p>
            <a:r>
              <a:rPr lang="nl-NL" sz="2400" i="1">
                <a:effectLst/>
                <a:latin typeface="Times New Roman" panose="02020603050405020304" pitchFamily="18" charset="0"/>
                <a:ea typeface="Times New Roman" panose="02020603050405020304" pitchFamily="18" charset="0"/>
              </a:rPr>
              <a:t>Haar lijf schreeuwt</a:t>
            </a:r>
            <a:r>
              <a:rPr lang="nl-NL" sz="2400" i="1" baseline="0">
                <a:effectLst/>
                <a:latin typeface="Times New Roman" panose="02020603050405020304" pitchFamily="18" charset="0"/>
                <a:ea typeface="Times New Roman" panose="02020603050405020304" pitchFamily="18" charset="0"/>
              </a:rPr>
              <a:t> om nicotine</a:t>
            </a:r>
          </a:p>
          <a:p>
            <a:r>
              <a:rPr lang="nl-NL" sz="2400" i="1" baseline="0">
                <a:effectLst/>
                <a:latin typeface="Times New Roman" panose="02020603050405020304" pitchFamily="18" charset="0"/>
                <a:ea typeface="Times New Roman" panose="02020603050405020304" pitchFamily="18" charset="0"/>
              </a:rPr>
              <a:t>Ze voelt zich niet fijn</a:t>
            </a:r>
          </a:p>
          <a:p>
            <a:r>
              <a:rPr lang="nl-NL" sz="2400" i="1" baseline="0">
                <a:effectLst/>
                <a:latin typeface="Times New Roman" panose="02020603050405020304" pitchFamily="18" charset="0"/>
                <a:ea typeface="Times New Roman" panose="02020603050405020304" pitchFamily="18" charset="0"/>
              </a:rPr>
              <a:t>Ze rookt…</a:t>
            </a:r>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22</a:t>
            </a:fld>
            <a:endParaRPr lang="nl-NL"/>
          </a:p>
        </p:txBody>
      </p:sp>
    </p:spTree>
    <p:extLst>
      <p:ext uri="{BB962C8B-B14F-4D97-AF65-F5344CB8AC3E}">
        <p14:creationId xmlns:p14="http://schemas.microsoft.com/office/powerpoint/2010/main" val="3774722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CDDC7-937C-D90C-1200-CECF1320DDC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BA1D2B6-9FD4-3D8B-CA1F-C5EE4E2A10C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15F8B0F-76B2-661D-938C-EB956F71BF43}"/>
              </a:ext>
            </a:extLst>
          </p:cNvPr>
          <p:cNvSpPr>
            <a:spLocks noGrp="1"/>
          </p:cNvSpPr>
          <p:nvPr>
            <p:ph type="body" idx="1"/>
          </p:nvPr>
        </p:nvSpPr>
        <p:spPr/>
        <p:txBody>
          <a:bodyPr>
            <a:normAutofit/>
          </a:bodyPr>
          <a:lstStyle/>
          <a:p>
            <a:r>
              <a:rPr lang="nl-NL" sz="2400" i="1">
                <a:effectLst/>
                <a:latin typeface="Times New Roman" panose="02020603050405020304" pitchFamily="18" charset="0"/>
                <a:ea typeface="Times New Roman" panose="02020603050405020304" pitchFamily="18" charset="0"/>
              </a:rPr>
              <a:t>Isa wordt </a:t>
            </a:r>
            <a:r>
              <a:rPr lang="nl-NL" sz="2400" i="1" err="1">
                <a:effectLst/>
                <a:latin typeface="Times New Roman" panose="02020603050405020304" pitchFamily="18" charset="0"/>
                <a:ea typeface="Times New Roman" panose="02020603050405020304" pitchFamily="18" charset="0"/>
              </a:rPr>
              <a:t>wakker.Dat</a:t>
            </a:r>
            <a:r>
              <a:rPr lang="nl-NL" sz="2400" i="1">
                <a:effectLst/>
                <a:latin typeface="Times New Roman" panose="02020603050405020304" pitchFamily="18" charset="0"/>
                <a:ea typeface="Times New Roman" panose="02020603050405020304" pitchFamily="18" charset="0"/>
              </a:rPr>
              <a:t> zie je bij </a:t>
            </a:r>
            <a:r>
              <a:rPr lang="nl-NL" sz="2400" i="1" baseline="0">
                <a:effectLst/>
                <a:latin typeface="Times New Roman" panose="02020603050405020304" pitchFamily="18" charset="0"/>
                <a:ea typeface="Times New Roman" panose="02020603050405020304" pitchFamily="18" charset="0"/>
              </a:rPr>
              <a:t>de pijl op de grafiek, er is nog maar weinig nicotine in het haar lichaam</a:t>
            </a:r>
          </a:p>
          <a:p>
            <a:r>
              <a:rPr lang="nl-NL" sz="2400" i="1" baseline="0">
                <a:effectLst/>
                <a:latin typeface="Times New Roman" panose="02020603050405020304" pitchFamily="18" charset="0"/>
                <a:ea typeface="Times New Roman" panose="02020603050405020304" pitchFamily="18" charset="0"/>
              </a:rPr>
              <a:t>Isa heeft trek in een sigaret </a:t>
            </a:r>
          </a:p>
          <a:p>
            <a:r>
              <a:rPr lang="nl-NL" sz="2400" i="1">
                <a:effectLst/>
                <a:latin typeface="Times New Roman" panose="02020603050405020304" pitchFamily="18" charset="0"/>
                <a:ea typeface="Times New Roman" panose="02020603050405020304" pitchFamily="18" charset="0"/>
              </a:rPr>
              <a:t>Haar lijf schreeuwt</a:t>
            </a:r>
            <a:r>
              <a:rPr lang="nl-NL" sz="2400" i="1" baseline="0">
                <a:effectLst/>
                <a:latin typeface="Times New Roman" panose="02020603050405020304" pitchFamily="18" charset="0"/>
                <a:ea typeface="Times New Roman" panose="02020603050405020304" pitchFamily="18" charset="0"/>
              </a:rPr>
              <a:t> om nicotine</a:t>
            </a:r>
          </a:p>
          <a:p>
            <a:r>
              <a:rPr lang="nl-NL" sz="2400" i="1" baseline="0">
                <a:effectLst/>
                <a:latin typeface="Times New Roman" panose="02020603050405020304" pitchFamily="18" charset="0"/>
                <a:ea typeface="Times New Roman" panose="02020603050405020304" pitchFamily="18" charset="0"/>
              </a:rPr>
              <a:t>Ze voelt zich niet fijn</a:t>
            </a:r>
          </a:p>
          <a:p>
            <a:r>
              <a:rPr lang="nl-NL" sz="2400" i="1" baseline="0">
                <a:effectLst/>
                <a:latin typeface="Times New Roman" panose="02020603050405020304" pitchFamily="18" charset="0"/>
                <a:ea typeface="Times New Roman" panose="02020603050405020304" pitchFamily="18" charset="0"/>
              </a:rPr>
              <a:t>Ze rookt…</a:t>
            </a:r>
          </a:p>
        </p:txBody>
      </p:sp>
      <p:sp>
        <p:nvSpPr>
          <p:cNvPr id="4" name="Tijdelijke aanduiding voor dianummer 3">
            <a:extLst>
              <a:ext uri="{FF2B5EF4-FFF2-40B4-BE49-F238E27FC236}">
                <a16:creationId xmlns:a16="http://schemas.microsoft.com/office/drawing/2014/main" id="{6AB0EA82-5939-ACA1-D4C1-8CB700DA3F24}"/>
              </a:ext>
            </a:extLst>
          </p:cNvPr>
          <p:cNvSpPr>
            <a:spLocks noGrp="1"/>
          </p:cNvSpPr>
          <p:nvPr>
            <p:ph type="sldNum" sz="quarter" idx="10"/>
          </p:nvPr>
        </p:nvSpPr>
        <p:spPr/>
        <p:txBody>
          <a:bodyPr/>
          <a:lstStyle/>
          <a:p>
            <a:fld id="{697381A9-0C9E-4D3A-A28B-AC4E168A57BC}" type="slidenum">
              <a:rPr lang="nl-NL" smtClean="0"/>
              <a:pPr/>
              <a:t>23</a:t>
            </a:fld>
            <a:endParaRPr lang="nl-NL"/>
          </a:p>
        </p:txBody>
      </p:sp>
    </p:spTree>
    <p:extLst>
      <p:ext uri="{BB962C8B-B14F-4D97-AF65-F5344CB8AC3E}">
        <p14:creationId xmlns:p14="http://schemas.microsoft.com/office/powerpoint/2010/main" val="44257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ECDE5-F686-619B-0FD1-9225D3840A6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D7CF785-DD0D-8161-F5CA-2EBB0EA9965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2C3A9D5-8723-6EE5-8BDD-3FA29B7DD55D}"/>
              </a:ext>
            </a:extLst>
          </p:cNvPr>
          <p:cNvSpPr>
            <a:spLocks noGrp="1"/>
          </p:cNvSpPr>
          <p:nvPr>
            <p:ph type="body" idx="1"/>
          </p:nvPr>
        </p:nvSpPr>
        <p:spPr/>
        <p:txBody>
          <a:bodyPr>
            <a:normAutofit/>
          </a:bodyPr>
          <a:lstStyle/>
          <a:p>
            <a:r>
              <a:rPr lang="nl-NL" sz="2400" i="1">
                <a:latin typeface="Times New Roman"/>
                <a:ea typeface="Times New Roman" panose="02020603050405020304" pitchFamily="18" charset="0"/>
                <a:cs typeface="Times New Roman"/>
              </a:rPr>
              <a:t>Marieke Bron: vragen om reactie.- Grytine: factsheet meegegeven.</a:t>
            </a:r>
            <a:endParaRPr lang="en-US"/>
          </a:p>
          <a:p>
            <a:r>
              <a:rPr lang="nl-NL" sz="2400" i="1">
                <a:latin typeface="Times New Roman"/>
                <a:ea typeface="Times New Roman" panose="02020603050405020304" pitchFamily="18" charset="0"/>
                <a:cs typeface="Times New Roman"/>
              </a:rPr>
              <a:t>sa</a:t>
            </a:r>
            <a:r>
              <a:rPr lang="nl-NL" sz="2400" i="1">
                <a:effectLst/>
                <a:latin typeface="Times New Roman"/>
                <a:ea typeface="Times New Roman" panose="02020603050405020304" pitchFamily="18" charset="0"/>
                <a:cs typeface="Times New Roman"/>
              </a:rPr>
              <a:t> wordt wakker.Dat zie je bij </a:t>
            </a:r>
            <a:r>
              <a:rPr lang="nl-NL" sz="2400" i="1" baseline="0">
                <a:effectLst/>
                <a:latin typeface="Times New Roman"/>
                <a:ea typeface="Times New Roman" panose="02020603050405020304" pitchFamily="18" charset="0"/>
                <a:cs typeface="Times New Roman"/>
              </a:rPr>
              <a:t>de pijl op de grafiek, er is nog maar weinig nicotine in het haar lichaam</a:t>
            </a:r>
            <a:endParaRPr lang="nl-NL"/>
          </a:p>
          <a:p>
            <a:r>
              <a:rPr lang="nl-NL" sz="2400" i="1" baseline="0">
                <a:effectLst/>
                <a:latin typeface="Times New Roman" panose="02020603050405020304" pitchFamily="18" charset="0"/>
                <a:ea typeface="Times New Roman" panose="02020603050405020304" pitchFamily="18" charset="0"/>
              </a:rPr>
              <a:t>Isa heeft trek in een sigaret </a:t>
            </a:r>
          </a:p>
          <a:p>
            <a:r>
              <a:rPr lang="nl-NL" sz="2400" i="1">
                <a:effectLst/>
                <a:latin typeface="Times New Roman" panose="02020603050405020304" pitchFamily="18" charset="0"/>
                <a:ea typeface="Times New Roman" panose="02020603050405020304" pitchFamily="18" charset="0"/>
              </a:rPr>
              <a:t>Haar lijf schreeuwt</a:t>
            </a:r>
            <a:r>
              <a:rPr lang="nl-NL" sz="2400" i="1" baseline="0">
                <a:effectLst/>
                <a:latin typeface="Times New Roman" panose="02020603050405020304" pitchFamily="18" charset="0"/>
                <a:ea typeface="Times New Roman" panose="02020603050405020304" pitchFamily="18" charset="0"/>
              </a:rPr>
              <a:t> om nicotine</a:t>
            </a:r>
          </a:p>
          <a:p>
            <a:r>
              <a:rPr lang="nl-NL" sz="2400" i="1" baseline="0">
                <a:effectLst/>
                <a:latin typeface="Times New Roman" panose="02020603050405020304" pitchFamily="18" charset="0"/>
                <a:ea typeface="Times New Roman" panose="02020603050405020304" pitchFamily="18" charset="0"/>
              </a:rPr>
              <a:t>Ze voelt zich niet fijn</a:t>
            </a:r>
          </a:p>
          <a:p>
            <a:r>
              <a:rPr lang="nl-NL" sz="2400" i="1" baseline="0">
                <a:effectLst/>
                <a:latin typeface="Times New Roman" panose="02020603050405020304" pitchFamily="18" charset="0"/>
                <a:ea typeface="Times New Roman" panose="02020603050405020304" pitchFamily="18" charset="0"/>
              </a:rPr>
              <a:t>Ze rookt…</a:t>
            </a:r>
          </a:p>
        </p:txBody>
      </p:sp>
      <p:sp>
        <p:nvSpPr>
          <p:cNvPr id="4" name="Tijdelijke aanduiding voor dianummer 3">
            <a:extLst>
              <a:ext uri="{FF2B5EF4-FFF2-40B4-BE49-F238E27FC236}">
                <a16:creationId xmlns:a16="http://schemas.microsoft.com/office/drawing/2014/main" id="{28704473-CD6C-8BA3-7B9E-7CDDEA1F3E26}"/>
              </a:ext>
            </a:extLst>
          </p:cNvPr>
          <p:cNvSpPr>
            <a:spLocks noGrp="1"/>
          </p:cNvSpPr>
          <p:nvPr>
            <p:ph type="sldNum" sz="quarter" idx="10"/>
          </p:nvPr>
        </p:nvSpPr>
        <p:spPr/>
        <p:txBody>
          <a:bodyPr/>
          <a:lstStyle/>
          <a:p>
            <a:fld id="{697381A9-0C9E-4D3A-A28B-AC4E168A57BC}" type="slidenum">
              <a:rPr lang="nl-NL" smtClean="0"/>
              <a:pPr/>
              <a:t>24</a:t>
            </a:fld>
            <a:endParaRPr lang="nl-NL"/>
          </a:p>
        </p:txBody>
      </p:sp>
    </p:spTree>
    <p:extLst>
      <p:ext uri="{BB962C8B-B14F-4D97-AF65-F5344CB8AC3E}">
        <p14:creationId xmlns:p14="http://schemas.microsoft.com/office/powerpoint/2010/main" val="2368221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pPr marL="0" marR="0" lvl="0" indent="0" algn="l" defTabSz="1088502" rtl="0" eaLnBrk="1" fontAlgn="auto" latinLnBrk="0" hangingPunct="1">
              <a:lnSpc>
                <a:spcPct val="100000"/>
              </a:lnSpc>
              <a:spcBef>
                <a:spcPts val="0"/>
              </a:spcBef>
              <a:spcAft>
                <a:spcPts val="0"/>
              </a:spcAft>
              <a:buClrTx/>
              <a:buSzTx/>
              <a:buFontTx/>
              <a:buNone/>
              <a:tabLst/>
              <a:defRPr/>
            </a:pPr>
            <a:r>
              <a:rPr lang="nl-NL" sz="2400"/>
              <a:t>Persoon leert dat roken helpt tegen stress, maar dat klopt niet (ontwenningsverschijnselen</a:t>
            </a:r>
            <a:endParaRPr lang="nl-NL" sz="2400" i="1" baseline="0">
              <a:effectLst/>
              <a:latin typeface="Times New Roman" panose="02020603050405020304" pitchFamily="18" charset="0"/>
              <a:ea typeface="Times New Roman" panose="02020603050405020304" pitchFamily="18" charset="0"/>
            </a:endParaRPr>
          </a:p>
          <a:p>
            <a:endParaRPr lang="nl-NL" sz="2400" i="1" baseline="0">
              <a:effectLst/>
              <a:latin typeface="Times New Roman" panose="02020603050405020304" pitchFamily="18" charset="0"/>
              <a:ea typeface="Times New Roman" panose="02020603050405020304" pitchFamily="18" charset="0"/>
            </a:endParaRPr>
          </a:p>
          <a:p>
            <a:r>
              <a:rPr lang="nl-NL" sz="2400" i="1" baseline="0">
                <a:effectLst/>
                <a:latin typeface="Times New Roman" panose="02020603050405020304" pitchFamily="18" charset="0"/>
                <a:ea typeface="Times New Roman" panose="02020603050405020304" pitchFamily="18" charset="0"/>
              </a:rPr>
              <a:t>i</a:t>
            </a:r>
            <a:r>
              <a:rPr lang="nl-NL" sz="2400" i="1">
                <a:effectLst/>
                <a:latin typeface="Times New Roman" panose="02020603050405020304" pitchFamily="18" charset="0"/>
                <a:ea typeface="Times New Roman" panose="02020603050405020304" pitchFamily="18" charset="0"/>
              </a:rPr>
              <a:t>emand die NIET</a:t>
            </a:r>
            <a:r>
              <a:rPr lang="nl-NL" sz="2400" i="1" baseline="0">
                <a:effectLst/>
                <a:latin typeface="Times New Roman" panose="02020603050405020304" pitchFamily="18" charset="0"/>
                <a:ea typeface="Times New Roman" panose="02020603050405020304" pitchFamily="18" charset="0"/>
              </a:rPr>
              <a:t> rookt, voelt die onrust niet. Eigenlijk proberen mensen die roken zich te voelen zoals de niet roker zich de hele tijd voelt. </a:t>
            </a:r>
            <a:r>
              <a:rPr lang="nl-NL" sz="2400" i="1" baseline="0">
                <a:effectLst/>
                <a:latin typeface="Times New Roman" panose="02020603050405020304" pitchFamily="18" charset="0"/>
              </a:rPr>
              <a:t>De niet-roker heeft namelijk geen last van het tekort aan nicotine. Natuurlijk is iemand die niet rookt ook wel eens </a:t>
            </a:r>
            <a:r>
              <a:rPr lang="nl-NL" sz="2400" i="1" baseline="0" err="1">
                <a:effectLst/>
                <a:latin typeface="Times New Roman" panose="02020603050405020304" pitchFamily="18" charset="0"/>
              </a:rPr>
              <a:t>gestresst</a:t>
            </a:r>
            <a:r>
              <a:rPr lang="nl-NL" sz="2400" i="1" baseline="0">
                <a:effectLst/>
                <a:latin typeface="Times New Roman" panose="02020603050405020304" pitchFamily="18" charset="0"/>
              </a:rPr>
              <a:t>, maar niet door dat tekort aan nicotine. In deze grafiek zie je hoe een niet-roker zich gedurende een normale dag zonder bijzonderheden voelt: wel prima.  </a:t>
            </a:r>
          </a:p>
          <a:p>
            <a:endParaRPr lang="nl-NL" sz="240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25</a:t>
            </a:fld>
            <a:endParaRPr lang="nl-NL"/>
          </a:p>
        </p:txBody>
      </p:sp>
    </p:spTree>
    <p:extLst>
      <p:ext uri="{BB962C8B-B14F-4D97-AF65-F5344CB8AC3E}">
        <p14:creationId xmlns:p14="http://schemas.microsoft.com/office/powerpoint/2010/main" val="2529298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400" i="0" baseline="0">
                <a:effectLst/>
                <a:latin typeface="Times New Roman" panose="02020603050405020304" pitchFamily="18" charset="0"/>
                <a:ea typeface="Times New Roman" panose="02020603050405020304" pitchFamily="18" charset="0"/>
              </a:rPr>
              <a:t>Roken is gaan horen bij allerlei activiteiten: Dus steeds opnieuw voelt de roker op de dag onrust en steeds opnieuw rookt deze persoon de onrust weg en die koppelt hij zij aan activiteiten, dat worden cues. Zonder sigaret koffie drinken wordt dan erg moeilijk</a:t>
            </a:r>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26</a:t>
            </a:fld>
            <a:endParaRPr lang="nl-NL"/>
          </a:p>
        </p:txBody>
      </p:sp>
    </p:spTree>
    <p:extLst>
      <p:ext uri="{BB962C8B-B14F-4D97-AF65-F5344CB8AC3E}">
        <p14:creationId xmlns:p14="http://schemas.microsoft.com/office/powerpoint/2010/main" val="938228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lvl="0" indent="0" algn="l" defTabSz="1088502" rtl="0" eaLnBrk="1" fontAlgn="auto" latinLnBrk="0" hangingPunct="1">
              <a:lnSpc>
                <a:spcPct val="100000"/>
              </a:lnSpc>
              <a:spcBef>
                <a:spcPts val="0"/>
              </a:spcBef>
              <a:spcAft>
                <a:spcPts val="0"/>
              </a:spcAft>
              <a:buClrTx/>
              <a:buSzTx/>
              <a:buFontTx/>
              <a:buNone/>
              <a:tabLst/>
              <a:defRPr/>
            </a:pPr>
            <a:r>
              <a:rPr lang="nl-NL" sz="2400"/>
              <a:t>Het is gaan horen bij allerlei emoties. Bij verdriet, na de seks, bij frustratie..</a:t>
            </a:r>
          </a:p>
          <a:p>
            <a:pPr marL="285750" indent="-285750">
              <a:buFontTx/>
              <a:buChar char="-"/>
            </a:pPr>
            <a:endParaRPr lang="nl-NL" sz="2400" i="1" baseline="0">
              <a:effectLst/>
              <a:latin typeface="Times New Roman" panose="02020603050405020304" pitchFamily="18" charset="0"/>
              <a:ea typeface="Times New Roman" panose="02020603050405020304" pitchFamily="18" charset="0"/>
            </a:endParaRPr>
          </a:p>
          <a:p>
            <a:pPr marL="0" indent="0">
              <a:buFontTx/>
              <a:buNone/>
            </a:pPr>
            <a:endParaRPr lang="nl-NL" sz="2400" i="1" baseline="0">
              <a:effectLst/>
              <a:latin typeface="Times New Roman" panose="02020603050405020304" pitchFamily="18" charset="0"/>
              <a:ea typeface="Times New Roman" panose="02020603050405020304" pitchFamily="18" charset="0"/>
            </a:endParaRPr>
          </a:p>
          <a:p>
            <a:pPr marL="285750" indent="-285750">
              <a:buFontTx/>
              <a:buChar char="-"/>
            </a:pPr>
            <a:endParaRPr lang="nl-NL" sz="2400" i="1" baseline="0">
              <a:effectLst/>
              <a:latin typeface="Times New Roman" panose="02020603050405020304" pitchFamily="18" charset="0"/>
              <a:ea typeface="Times New Roman" panose="02020603050405020304" pitchFamily="18" charset="0"/>
            </a:endParaRPr>
          </a:p>
          <a:p>
            <a:pPr marL="0" indent="0">
              <a:buFontTx/>
              <a:buNone/>
            </a:pPr>
            <a:endParaRPr lang="nl-NL" sz="2400" i="1" baseline="0">
              <a:effectLst/>
              <a:latin typeface="Times New Roman" panose="02020603050405020304" pitchFamily="18" charset="0"/>
              <a:ea typeface="Times New Roman" panose="02020603050405020304" pitchFamily="18" charset="0"/>
            </a:endParaRPr>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27</a:t>
            </a:fld>
            <a:endParaRPr lang="nl-NL"/>
          </a:p>
        </p:txBody>
      </p:sp>
    </p:spTree>
    <p:extLst>
      <p:ext uri="{BB962C8B-B14F-4D97-AF65-F5344CB8AC3E}">
        <p14:creationId xmlns:p14="http://schemas.microsoft.com/office/powerpoint/2010/main" val="37676656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400"/>
              <a:t>Door chronische stress meer roken, maar bij ‘echte stress’ werkt roken niet. Het werkt zelfs averechts.</a:t>
            </a:r>
          </a:p>
          <a:p>
            <a:endParaRPr lang="nl-NL"/>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28</a:t>
            </a:fld>
            <a:endParaRPr lang="nl-NL"/>
          </a:p>
        </p:txBody>
      </p:sp>
    </p:spTree>
    <p:extLst>
      <p:ext uri="{BB962C8B-B14F-4D97-AF65-F5344CB8AC3E}">
        <p14:creationId xmlns:p14="http://schemas.microsoft.com/office/powerpoint/2010/main" val="527297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DBFFFD2D-E339-48D0-8E51-8C7BC4E3C46A}" type="slidenum">
              <a:rPr lang="nl-NL" smtClean="0"/>
              <a:t>2</a:t>
            </a:fld>
            <a:endParaRPr lang="nl-NL"/>
          </a:p>
        </p:txBody>
      </p:sp>
    </p:spTree>
    <p:extLst>
      <p:ext uri="{BB962C8B-B14F-4D97-AF65-F5344CB8AC3E}">
        <p14:creationId xmlns:p14="http://schemas.microsoft.com/office/powerpoint/2010/main" val="42150711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Parkeer dan pas echt in contact</a:t>
            </a:r>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29</a:t>
            </a:fld>
            <a:endParaRPr lang="nl-NL"/>
          </a:p>
        </p:txBody>
      </p:sp>
    </p:spTree>
    <p:extLst>
      <p:ext uri="{BB962C8B-B14F-4D97-AF65-F5344CB8AC3E}">
        <p14:creationId xmlns:p14="http://schemas.microsoft.com/office/powerpoint/2010/main" val="3473524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1088502" rtl="0" eaLnBrk="1" fontAlgn="auto" latinLnBrk="0" hangingPunct="1">
              <a:lnSpc>
                <a:spcPct val="100000"/>
              </a:lnSpc>
              <a:spcBef>
                <a:spcPts val="0"/>
              </a:spcBef>
              <a:spcAft>
                <a:spcPts val="0"/>
              </a:spcAft>
              <a:buClrTx/>
              <a:buSzTx/>
              <a:buFontTx/>
              <a:buNone/>
              <a:tabLst/>
              <a:defRPr/>
            </a:pPr>
            <a:r>
              <a:rPr lang="nl-NL" sz="1400">
                <a:effectLst/>
              </a:rPr>
              <a:t> Wat is de reden dat je rookt? NIET WAAROM</a:t>
            </a:r>
          </a:p>
          <a:p>
            <a:pPr marL="0" marR="0" lvl="0" indent="0" algn="l" defTabSz="1088502" rtl="0" eaLnBrk="1" fontAlgn="auto" latinLnBrk="0" hangingPunct="1">
              <a:lnSpc>
                <a:spcPct val="100000"/>
              </a:lnSpc>
              <a:spcBef>
                <a:spcPts val="0"/>
              </a:spcBef>
              <a:spcAft>
                <a:spcPts val="0"/>
              </a:spcAft>
              <a:buClrTx/>
              <a:buSzTx/>
              <a:buFontTx/>
              <a:buNone/>
              <a:tabLst/>
              <a:defRPr/>
            </a:pPr>
            <a:endParaRPr lang="nl-NL" sz="1400">
              <a:latin typeface="Aptos" panose="020B0004020202020204" pitchFamily="34" charset="0"/>
            </a:endParaRPr>
          </a:p>
          <a:p>
            <a:pPr marL="0" marR="0" lvl="0" indent="0" algn="l" defTabSz="1088502" rtl="0" eaLnBrk="1" fontAlgn="auto" latinLnBrk="0" hangingPunct="1">
              <a:lnSpc>
                <a:spcPct val="100000"/>
              </a:lnSpc>
              <a:spcBef>
                <a:spcPts val="0"/>
              </a:spcBef>
              <a:spcAft>
                <a:spcPts val="0"/>
              </a:spcAft>
              <a:buClrTx/>
              <a:buSzTx/>
              <a:buFontTx/>
              <a:buNone/>
              <a:tabLst/>
              <a:defRPr/>
            </a:pPr>
            <a:r>
              <a:rPr lang="nl-NL" sz="1400">
                <a:latin typeface="Aptos" panose="020B0004020202020204" pitchFamily="34" charset="0"/>
              </a:rPr>
              <a:t>Aansluiten bij iemands leefwereld, werk stress en cultuursensitief. Heb geduld!</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a:t>Hoeveel vertrouwen heb je dat jij kan stoppen met roken? (schaal)</a:t>
            </a:r>
            <a:r>
              <a:rPr lang="nl-NL" sz="1400">
                <a:effectLst/>
              </a:rPr>
              <a:t> </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a:t>Voor en nadelen balans</a:t>
            </a:r>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30</a:t>
            </a:fld>
            <a:endParaRPr lang="nl-NL"/>
          </a:p>
        </p:txBody>
      </p:sp>
    </p:spTree>
    <p:extLst>
      <p:ext uri="{BB962C8B-B14F-4D97-AF65-F5344CB8AC3E}">
        <p14:creationId xmlns:p14="http://schemas.microsoft.com/office/powerpoint/2010/main" val="29431081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gesprekskaarten roken, </a:t>
            </a:r>
            <a:r>
              <a:rPr lang="nl-NL" err="1"/>
              <a:t>vapen</a:t>
            </a:r>
            <a:r>
              <a:rPr lang="nl-NL"/>
              <a:t> &amp; stress + </a:t>
            </a:r>
            <a:r>
              <a:rPr lang="nl-NL" sz="1400"/>
              <a:t>6 ansichtkaarten om laagdrempelig en </a:t>
            </a:r>
            <a:r>
              <a:rPr lang="nl-NL" sz="1400" err="1"/>
              <a:t>oordeelloos</a:t>
            </a:r>
            <a:r>
              <a:rPr lang="nl-NL" sz="1400"/>
              <a:t> in gesprek te gaan</a:t>
            </a:r>
            <a:endParaRPr lang="nl-NL"/>
          </a:p>
          <a:p>
            <a:r>
              <a:rPr lang="nl-NL"/>
              <a:t>De kaarten helpen misvattingen vaak gevoed door de tabaksindustrie en versterkt door je eigen sociale omgeving te ontkrachten. Door de tekeningen krijg je inzicht in je mening/aanname/misvatting over roken. </a:t>
            </a:r>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31</a:t>
            </a:fld>
            <a:endParaRPr lang="nl-NL"/>
          </a:p>
        </p:txBody>
      </p:sp>
    </p:spTree>
    <p:extLst>
      <p:ext uri="{BB962C8B-B14F-4D97-AF65-F5344CB8AC3E}">
        <p14:creationId xmlns:p14="http://schemas.microsoft.com/office/powerpoint/2010/main" val="15293206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25000" lnSpcReduction="20000"/>
          </a:bodyPr>
          <a:lstStyle/>
          <a:p>
            <a:pPr marL="0" marR="0" lvl="0" indent="0" algn="l" defTabSz="1088502" rtl="0" eaLnBrk="1" fontAlgn="auto" latinLnBrk="0" hangingPunct="1">
              <a:lnSpc>
                <a:spcPts val="1225"/>
              </a:lnSpc>
              <a:spcBef>
                <a:spcPts val="0"/>
              </a:spcBef>
              <a:spcAft>
                <a:spcPts val="0"/>
              </a:spcAft>
              <a:buClrTx/>
              <a:buSzTx/>
              <a:buFontTx/>
              <a:buNone/>
              <a:tabLst/>
              <a:defRPr/>
            </a:pPr>
            <a:r>
              <a:rPr lang="nl-NL" sz="2400"/>
              <a:t>Na 1 jaar valt 10% nog terug</a:t>
            </a:r>
          </a:p>
          <a:p>
            <a:pPr marL="0" marR="0" lvl="0" indent="0" algn="l" defTabSz="1088502" rtl="0" eaLnBrk="1" fontAlgn="auto" latinLnBrk="0" hangingPunct="1">
              <a:lnSpc>
                <a:spcPts val="1225"/>
              </a:lnSpc>
              <a:spcBef>
                <a:spcPts val="0"/>
              </a:spcBef>
              <a:spcAft>
                <a:spcPts val="0"/>
              </a:spcAft>
              <a:buClrTx/>
              <a:buSzTx/>
              <a:buFontTx/>
              <a:buNone/>
              <a:tabLst/>
              <a:defRPr/>
            </a:pPr>
            <a:r>
              <a:rPr lang="nl-NL" sz="2400"/>
              <a:t>naar coach die je kent (13 keer!)</a:t>
            </a:r>
          </a:p>
          <a:p>
            <a:pPr>
              <a:lnSpc>
                <a:spcPts val="1225"/>
              </a:lnSpc>
            </a:pPr>
            <a:endParaRPr lang="nl-NL" sz="2400"/>
          </a:p>
          <a:p>
            <a:pPr>
              <a:lnSpc>
                <a:spcPts val="1225"/>
              </a:lnSpc>
            </a:pPr>
            <a:r>
              <a:rPr lang="nl-NL" sz="2400"/>
              <a:t>Als iemand wil stoppen dan doet ie dat het beste alleen op wilskracht, </a:t>
            </a:r>
            <a:r>
              <a:rPr lang="nl-NL" sz="2400" err="1"/>
              <a:t>cold</a:t>
            </a:r>
            <a:r>
              <a:rPr lang="nl-NL" sz="2400"/>
              <a:t> </a:t>
            </a:r>
            <a:r>
              <a:rPr lang="nl-NL" sz="2400" err="1"/>
              <a:t>turkey</a:t>
            </a:r>
            <a:endParaRPr lang="nl-NL" sz="2400" b="1">
              <a:effectLst/>
              <a:latin typeface="Open Sans" panose="020B0606030504020204" pitchFamily="34" charset="0"/>
              <a:ea typeface="Open Sans" panose="020B0606030504020204" pitchFamily="34" charset="0"/>
              <a:cs typeface="Times New Roman" panose="02020603050405020304" pitchFamily="18" charset="0"/>
            </a:endParaRPr>
          </a:p>
          <a:p>
            <a:pPr>
              <a:lnSpc>
                <a:spcPts val="1225"/>
              </a:lnSpc>
            </a:pPr>
            <a:endParaRPr lang="nl-NL" sz="2400" b="1">
              <a:effectLst/>
              <a:latin typeface="Open Sans" panose="020B0606030504020204" pitchFamily="34" charset="0"/>
              <a:ea typeface="Open Sans" panose="020B0606030504020204" pitchFamily="34" charset="0"/>
              <a:cs typeface="Times New Roman" panose="02020603050405020304" pitchFamily="18" charset="0"/>
            </a:endParaRPr>
          </a:p>
          <a:p>
            <a:pPr>
              <a:lnSpc>
                <a:spcPts val="1225"/>
              </a:lnSpc>
            </a:pPr>
            <a:r>
              <a:rPr lang="nl-NL" sz="2400" b="1">
                <a:effectLst/>
                <a:latin typeface="Open Sans" panose="020B0606030504020204" pitchFamily="34" charset="0"/>
                <a:ea typeface="Open Sans" panose="020B0606030504020204" pitchFamily="34" charset="0"/>
                <a:cs typeface="Times New Roman" panose="02020603050405020304" pitchFamily="18" charset="0"/>
              </a:rPr>
              <a:t>EDITH</a:t>
            </a:r>
          </a:p>
          <a:p>
            <a:pPr>
              <a:lnSpc>
                <a:spcPts val="1225"/>
              </a:lnSpc>
            </a:pPr>
            <a:r>
              <a:rPr lang="nl-NL" sz="2400" b="1">
                <a:effectLst/>
                <a:latin typeface="Open Sans" panose="020B0606030504020204" pitchFamily="34" charset="0"/>
                <a:ea typeface="Open Sans" panose="020B0606030504020204" pitchFamily="34" charset="0"/>
                <a:cs typeface="Times New Roman" panose="02020603050405020304" pitchFamily="18" charset="0"/>
              </a:rPr>
              <a:t>Doordat je</a:t>
            </a:r>
            <a:r>
              <a:rPr lang="nl-NL" sz="2400" b="1" baseline="0">
                <a:effectLst/>
                <a:latin typeface="Open Sans" panose="020B0606030504020204" pitchFamily="34" charset="0"/>
                <a:ea typeface="Open Sans" panose="020B0606030504020204" pitchFamily="34" charset="0"/>
                <a:cs typeface="Times New Roman" panose="02020603050405020304" pitchFamily="18" charset="0"/>
              </a:rPr>
              <a:t> nu beter begrijpt hoe de verslaving in elkaar zit kun je ook begrijpen dat het heel erg fijn is om hulp te kunnen krijgen als je wilt stoppen met roken.</a:t>
            </a:r>
          </a:p>
          <a:p>
            <a:pPr>
              <a:lnSpc>
                <a:spcPts val="1225"/>
              </a:lnSpc>
            </a:pPr>
            <a:r>
              <a:rPr lang="nl-NL" sz="2400" b="1" baseline="0">
                <a:effectLst/>
                <a:latin typeface="Open Sans" panose="020B0606030504020204" pitchFamily="34" charset="0"/>
                <a:ea typeface="Open Sans" panose="020B0606030504020204" pitchFamily="34" charset="0"/>
                <a:cs typeface="Times New Roman" panose="02020603050405020304" pitchFamily="18" charset="0"/>
              </a:rPr>
              <a:t>Maar ik kan mij namelijk ook voorstellen dat je zou kunnen denken, het is wel heel moeilijk om echt van deze verslaving af te komen, dat lukt toch nooit voor deze mensen! Maar dat zou heel jammer zijn want, er bestaat hulp, er is stoppen met roken begeleiding.  Alleen weet niet iedere roker dat er hulp is om te stoppen. </a:t>
            </a:r>
          </a:p>
          <a:p>
            <a:pPr>
              <a:lnSpc>
                <a:spcPts val="1225"/>
              </a:lnSpc>
            </a:pPr>
            <a:endParaRPr lang="nl-NL" sz="2400" b="1" baseline="0">
              <a:effectLst/>
              <a:latin typeface="Open Sans" panose="020B0606030504020204" pitchFamily="34" charset="0"/>
              <a:ea typeface="Open Sans" panose="020B0606030504020204" pitchFamily="34" charset="0"/>
              <a:cs typeface="Times New Roman" panose="02020603050405020304" pitchFamily="18" charset="0"/>
            </a:endParaRPr>
          </a:p>
          <a:p>
            <a:pPr>
              <a:lnSpc>
                <a:spcPts val="1225"/>
              </a:lnSpc>
            </a:pPr>
            <a:r>
              <a:rPr lang="nl-NL" sz="2400" b="1" baseline="0">
                <a:effectLst/>
                <a:latin typeface="Open Sans" panose="020B0606030504020204" pitchFamily="34" charset="0"/>
                <a:ea typeface="Open Sans" panose="020B0606030504020204" pitchFamily="34" charset="0"/>
                <a:cs typeface="Times New Roman" panose="02020603050405020304" pitchFamily="18" charset="0"/>
              </a:rPr>
              <a:t>De kans dat het echt lukt om te stoppen met roken is met begeleiding veel groter, 4 keer zo groot zelfs. </a:t>
            </a:r>
          </a:p>
          <a:p>
            <a:pPr>
              <a:lnSpc>
                <a:spcPts val="1225"/>
              </a:lnSpc>
            </a:pPr>
            <a:r>
              <a:rPr lang="nl-NL" sz="2400" b="1" baseline="0">
                <a:effectLst/>
                <a:latin typeface="Open Sans" panose="020B0606030504020204" pitchFamily="34" charset="0"/>
                <a:ea typeface="Open Sans" panose="020B0606030504020204" pitchFamily="34" charset="0"/>
                <a:cs typeface="Times New Roman" panose="02020603050405020304" pitchFamily="18" charset="0"/>
              </a:rPr>
              <a:t>Het is trouwens heel normaal dat het niet meteen in 1 keer lukt om te stoppen. De meeste mensen die willen stoppen hebben meerdere pogingen nodig voordat het echt lukt om gestopt te blijven. Dus wees bewust dat het stoppen met roken niet altijd </a:t>
            </a:r>
            <a:r>
              <a:rPr lang="nl-NL" sz="2400" b="0" baseline="0">
                <a:effectLst/>
                <a:latin typeface="Open Sans" panose="020B0606030504020204" pitchFamily="34" charset="0"/>
                <a:ea typeface="Open Sans" panose="020B0606030504020204" pitchFamily="34" charset="0"/>
                <a:cs typeface="Times New Roman" panose="02020603050405020304" pitchFamily="18" charset="0"/>
              </a:rPr>
              <a:t>gelijk</a:t>
            </a:r>
            <a:r>
              <a:rPr lang="nl-NL" sz="2400" b="1" baseline="0">
                <a:effectLst/>
                <a:latin typeface="Open Sans" panose="020B0606030504020204" pitchFamily="34" charset="0"/>
                <a:ea typeface="Open Sans" panose="020B0606030504020204" pitchFamily="34" charset="0"/>
                <a:cs typeface="Times New Roman" panose="02020603050405020304" pitchFamily="18" charset="0"/>
              </a:rPr>
              <a:t> lukt , dat dus heel normaal. </a:t>
            </a:r>
          </a:p>
          <a:p>
            <a:pPr>
              <a:lnSpc>
                <a:spcPts val="1225"/>
              </a:lnSpc>
            </a:pPr>
            <a:r>
              <a:rPr lang="nl-NL" sz="2400" b="1" baseline="0">
                <a:effectLst/>
                <a:latin typeface="Open Sans" panose="020B0606030504020204" pitchFamily="34" charset="0"/>
                <a:ea typeface="Open Sans" panose="020B0606030504020204" pitchFamily="34" charset="0"/>
                <a:cs typeface="Times New Roman" panose="02020603050405020304" pitchFamily="18" charset="0"/>
              </a:rPr>
              <a:t> Een stoppen met roken begeleider of coach helpt een persoon die rookt met stoppen. Eerst helpt de begeleider het stoppen met het roken voor te bereiden :</a:t>
            </a:r>
          </a:p>
          <a:p>
            <a:pPr>
              <a:lnSpc>
                <a:spcPts val="1225"/>
              </a:lnSpc>
            </a:pPr>
            <a:r>
              <a:rPr lang="nl-NL" sz="2400" b="1" baseline="0">
                <a:effectLst/>
                <a:latin typeface="Open Sans" panose="020B0606030504020204" pitchFamily="34" charset="0"/>
                <a:ea typeface="Open Sans" panose="020B0606030504020204" pitchFamily="34" charset="0"/>
                <a:cs typeface="Times New Roman" panose="02020603050405020304" pitchFamily="18" charset="0"/>
              </a:rPr>
              <a:t>Dan worden heel veel dingen besproken, bijvoorbeeld</a:t>
            </a:r>
          </a:p>
          <a:p>
            <a:pPr marL="342900" indent="-342900">
              <a:lnSpc>
                <a:spcPts val="1225"/>
              </a:lnSpc>
              <a:buFont typeface="Arial" panose="020B0604020202020204" pitchFamily="34" charset="0"/>
              <a:buChar char="•"/>
            </a:pPr>
            <a:r>
              <a:rPr lang="nl-NL" sz="2400" b="1" baseline="0">
                <a:effectLst/>
                <a:latin typeface="Open Sans" panose="020B0606030504020204" pitchFamily="34" charset="0"/>
                <a:ea typeface="Open Sans" panose="020B0606030504020204" pitchFamily="34" charset="0"/>
                <a:cs typeface="Times New Roman" panose="02020603050405020304" pitchFamily="18" charset="0"/>
              </a:rPr>
              <a:t>Wanneer gaat het moeilijk zijn om niet te roken? </a:t>
            </a:r>
          </a:p>
          <a:p>
            <a:pPr marL="342900" indent="-342900">
              <a:lnSpc>
                <a:spcPts val="1225"/>
              </a:lnSpc>
              <a:buFont typeface="Arial" panose="020B0604020202020204" pitchFamily="34" charset="0"/>
              <a:buChar char="•"/>
            </a:pPr>
            <a:r>
              <a:rPr lang="nl-NL" sz="2400" b="1" baseline="0">
                <a:effectLst/>
                <a:latin typeface="Open Sans" panose="020B0606030504020204" pitchFamily="34" charset="0"/>
                <a:ea typeface="Open Sans" panose="020B0606030504020204" pitchFamily="34" charset="0"/>
                <a:cs typeface="Times New Roman" panose="02020603050405020304" pitchFamily="18" charset="0"/>
              </a:rPr>
              <a:t>Wat zou je dan anders kunnen doen? </a:t>
            </a:r>
          </a:p>
          <a:p>
            <a:pPr marL="342900" indent="-342900">
              <a:lnSpc>
                <a:spcPts val="1225"/>
              </a:lnSpc>
              <a:buFont typeface="Arial" panose="020B0604020202020204" pitchFamily="34" charset="0"/>
              <a:buChar char="•"/>
            </a:pPr>
            <a:r>
              <a:rPr lang="nl-NL" sz="2400" b="1" baseline="0">
                <a:effectLst/>
                <a:latin typeface="Open Sans" panose="020B0606030504020204" pitchFamily="34" charset="0"/>
                <a:ea typeface="Open Sans" panose="020B0606030504020204" pitchFamily="34" charset="0"/>
                <a:cs typeface="Times New Roman" panose="02020603050405020304" pitchFamily="18" charset="0"/>
              </a:rPr>
              <a:t>Sommige mensen kunnen ook een hulpmiddel gebruiken zoals een nicotinepleister. Dit kan echt helpen bij het stoppen. </a:t>
            </a:r>
          </a:p>
          <a:p>
            <a:pPr marL="342900" indent="-342900">
              <a:lnSpc>
                <a:spcPts val="1225"/>
              </a:lnSpc>
              <a:buFont typeface="Arial" panose="020B0604020202020204" pitchFamily="34" charset="0"/>
              <a:buChar char="•"/>
            </a:pPr>
            <a:r>
              <a:rPr lang="nl-NL" sz="2400" b="1" baseline="0">
                <a:effectLst/>
                <a:latin typeface="Open Sans" panose="020B0606030504020204" pitchFamily="34" charset="0"/>
                <a:ea typeface="Open Sans" panose="020B0606030504020204" pitchFamily="34" charset="0"/>
                <a:cs typeface="Times New Roman" panose="02020603050405020304" pitchFamily="18" charset="0"/>
              </a:rPr>
              <a:t>De stoppen met rokenbegeleider helpt dus bij het voorbereiden. Daarna komt het stoppen én volhouden. </a:t>
            </a:r>
          </a:p>
          <a:p>
            <a:pPr>
              <a:lnSpc>
                <a:spcPts val="1225"/>
              </a:lnSpc>
            </a:pPr>
            <a:r>
              <a:rPr lang="nl-NL" sz="2400" b="1" baseline="0">
                <a:effectLst/>
                <a:latin typeface="Open Sans" panose="020B0606030504020204" pitchFamily="34" charset="0"/>
                <a:ea typeface="Open Sans" panose="020B0606030504020204" pitchFamily="34" charset="0"/>
                <a:cs typeface="Times New Roman" panose="02020603050405020304" pitchFamily="18" charset="0"/>
              </a:rPr>
              <a:t>De begeleider heeft meerdere gesprekken met de roker die wil stoppen met roken en geeft dan steunt aan de persoon die wil stopt met roken en geeft steeds tips over hoe je het stoppen of gestopt blijven het beste kan aan pakken. </a:t>
            </a:r>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33</a:t>
            </a:fld>
            <a:endParaRPr lang="nl-NL"/>
          </a:p>
        </p:txBody>
      </p:sp>
    </p:spTree>
    <p:extLst>
      <p:ext uri="{BB962C8B-B14F-4D97-AF65-F5344CB8AC3E}">
        <p14:creationId xmlns:p14="http://schemas.microsoft.com/office/powerpoint/2010/main" val="38776068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endParaRPr lang="nl-NL" sz="1800">
              <a:effectLst/>
              <a:latin typeface="Aptos" panose="020B0004020202020204" pitchFamily="34" charset="0"/>
            </a:endParaRPr>
          </a:p>
        </p:txBody>
      </p:sp>
      <p:sp>
        <p:nvSpPr>
          <p:cNvPr id="4" name="Slide Number Placeholder 3"/>
          <p:cNvSpPr>
            <a:spLocks noGrp="1"/>
          </p:cNvSpPr>
          <p:nvPr>
            <p:ph type="sldNum" sz="quarter" idx="10"/>
          </p:nvPr>
        </p:nvSpPr>
        <p:spPr/>
        <p:txBody>
          <a:bodyPr/>
          <a:lstStyle/>
          <a:p>
            <a:fld id="{697381A9-0C9E-4D3A-A28B-AC4E168A57BC}" type="slidenum">
              <a:rPr lang="nl-NL" smtClean="0"/>
              <a:pPr/>
              <a:t>34</a:t>
            </a:fld>
            <a:endParaRPr lang="nl-NL"/>
          </a:p>
        </p:txBody>
      </p:sp>
    </p:spTree>
    <p:extLst>
      <p:ext uri="{BB962C8B-B14F-4D97-AF65-F5344CB8AC3E}">
        <p14:creationId xmlns:p14="http://schemas.microsoft.com/office/powerpoint/2010/main" val="9395666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a:t>Bij de intake of het voor altijd fitter gesprek kan een buurtsportcoach ingevlogen worden. </a:t>
            </a:r>
          </a:p>
          <a:p>
            <a:r>
              <a:rPr lang="nl-NL"/>
              <a:t>Gaandeweg de gesprekken over mee bewegen. Tijdens onze thema sessies. Hierbij wordt wanneer een deelnemer het lastig vind zelf stappen te zetten gebruik </a:t>
            </a:r>
            <a:r>
              <a:rPr lang="nl-NL" err="1"/>
              <a:t>genmaakt</a:t>
            </a:r>
            <a:r>
              <a:rPr lang="nl-NL"/>
              <a:t> van de buurtsportcoach.</a:t>
            </a:r>
          </a:p>
        </p:txBody>
      </p:sp>
    </p:spTree>
    <p:extLst>
      <p:ext uri="{BB962C8B-B14F-4D97-AF65-F5344CB8AC3E}">
        <p14:creationId xmlns:p14="http://schemas.microsoft.com/office/powerpoint/2010/main" val="39894189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a:t>- Verhaal deelnemer meer sporten daardoor stoppen</a:t>
            </a:r>
          </a:p>
          <a:p>
            <a:r>
              <a:rPr lang="nl-NL"/>
              <a:t>- Doorverwijzing via buurtsportcoach, bij fysio stoppen in kleine groep.</a:t>
            </a:r>
          </a:p>
        </p:txBody>
      </p:sp>
    </p:spTree>
    <p:extLst>
      <p:ext uri="{BB962C8B-B14F-4D97-AF65-F5344CB8AC3E}">
        <p14:creationId xmlns:p14="http://schemas.microsoft.com/office/powerpoint/2010/main" val="13756871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a:t>VBA+</a:t>
            </a:r>
          </a:p>
          <a:p>
            <a:pPr marL="171450" indent="-171450">
              <a:buFontTx/>
              <a:buChar char="-"/>
            </a:pPr>
            <a:r>
              <a:rPr lang="nl-NL"/>
              <a:t>3 vragen 30 sec verwijzen</a:t>
            </a:r>
          </a:p>
          <a:p>
            <a:pPr marL="171450" indent="-171450">
              <a:buFontTx/>
              <a:buChar char="-"/>
            </a:pPr>
            <a:r>
              <a:rPr lang="nl-NL"/>
              <a:t>Ontwikkeld door </a:t>
            </a:r>
            <a:r>
              <a:rPr lang="nl-NL" err="1"/>
              <a:t>trimbos</a:t>
            </a:r>
            <a:r>
              <a:rPr lang="nl-NL"/>
              <a:t> – </a:t>
            </a:r>
            <a:r>
              <a:rPr lang="nl-NL" err="1"/>
              <a:t>geimplementeerd</a:t>
            </a:r>
            <a:r>
              <a:rPr lang="nl-NL"/>
              <a:t> in de zorg</a:t>
            </a:r>
          </a:p>
          <a:p>
            <a:pPr marL="171450" indent="-171450">
              <a:buFontTx/>
              <a:buChar char="-"/>
            </a:pPr>
            <a:r>
              <a:rPr lang="nl-NL"/>
              <a:t>Honderden verwijzingen per maand – 85% start bij RVF met begeleiding. </a:t>
            </a:r>
          </a:p>
          <a:p>
            <a:pPr marL="0" indent="0">
              <a:buFontTx/>
              <a:buNone/>
            </a:pPr>
            <a:endParaRPr lang="nl-NL"/>
          </a:p>
        </p:txBody>
      </p:sp>
    </p:spTree>
    <p:extLst>
      <p:ext uri="{BB962C8B-B14F-4D97-AF65-F5344CB8AC3E}">
        <p14:creationId xmlns:p14="http://schemas.microsoft.com/office/powerpoint/2010/main" val="2005725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Type </a:t>
            </a:r>
            <a:r>
              <a:rPr lang="en-US" err="1">
                <a:latin typeface="Calibri"/>
                <a:ea typeface="Calibri"/>
                <a:cs typeface="Calibri"/>
              </a:rPr>
              <a:t>mensen</a:t>
            </a:r>
            <a:r>
              <a:rPr lang="en-US">
                <a:latin typeface="Calibri"/>
                <a:ea typeface="Calibri"/>
                <a:cs typeface="Calibri"/>
              </a:rPr>
              <a:t> even </a:t>
            </a:r>
            <a:r>
              <a:rPr lang="en-US" err="1">
                <a:latin typeface="Calibri"/>
                <a:ea typeface="Calibri"/>
                <a:cs typeface="Calibri"/>
              </a:rPr>
              <a:t>opnoemen</a:t>
            </a:r>
            <a:r>
              <a:rPr lang="en-US">
                <a:latin typeface="Calibri"/>
                <a:ea typeface="Calibri"/>
                <a:cs typeface="Calibri"/>
              </a:rPr>
              <a:t>: 4 </a:t>
            </a:r>
            <a:r>
              <a:rPr lang="en-US" err="1">
                <a:latin typeface="Calibri"/>
                <a:ea typeface="Calibri"/>
                <a:cs typeface="Calibri"/>
              </a:rPr>
              <a:t>mensen</a:t>
            </a:r>
            <a:r>
              <a:rPr lang="en-US">
                <a:latin typeface="Calibri"/>
                <a:ea typeface="Calibri"/>
                <a:cs typeface="Calibri"/>
              </a:rPr>
              <a:t> even </a:t>
            </a:r>
            <a:r>
              <a:rPr lang="en-US" err="1">
                <a:latin typeface="Calibri"/>
                <a:ea typeface="Calibri"/>
                <a:cs typeface="Calibri"/>
              </a:rPr>
              <a:t>aan</a:t>
            </a:r>
            <a:r>
              <a:rPr lang="en-US">
                <a:latin typeface="Calibri"/>
                <a:ea typeface="Calibri"/>
                <a:cs typeface="Calibri"/>
              </a:rPr>
              <a:t> het </a:t>
            </a:r>
            <a:r>
              <a:rPr lang="en-US" err="1">
                <a:latin typeface="Calibri"/>
                <a:ea typeface="Calibri"/>
                <a:cs typeface="Calibri"/>
              </a:rPr>
              <a:t>woord</a:t>
            </a:r>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697381A9-0C9E-4D3A-A28B-AC4E168A57BC}" type="slidenum">
              <a:rPr lang="nl-NL" smtClean="0"/>
              <a:pPr/>
              <a:t>4</a:t>
            </a:fld>
            <a:endParaRPr lang="nl-NL"/>
          </a:p>
        </p:txBody>
      </p:sp>
    </p:spTree>
    <p:extLst>
      <p:ext uri="{BB962C8B-B14F-4D97-AF65-F5344CB8AC3E}">
        <p14:creationId xmlns:p14="http://schemas.microsoft.com/office/powerpoint/2010/main" val="1568175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defRPr/>
            </a:pPr>
            <a:r>
              <a:rPr lang="nl-NL"/>
              <a:t>Kijk goed. O dat kindje.. </a:t>
            </a:r>
            <a:endParaRPr lang="en-US"/>
          </a:p>
          <a:p>
            <a:pPr>
              <a:defRPr/>
            </a:pPr>
            <a:endParaRPr lang="nl-NL"/>
          </a:p>
          <a:p>
            <a:pPr>
              <a:defRPr/>
            </a:pPr>
            <a:r>
              <a:rPr lang="nl-NL"/>
              <a:t>Marieke Bron: even inzoomen.Die moeder was ooit dat kindje.. Heel ander gesprek. Veroordeel niet op roken, dit is jou ook maar aangeleerd. MAatschappij: veroordeeld op kind</a:t>
            </a:r>
          </a:p>
          <a:p>
            <a:pPr marL="0" marR="0" lvl="0" indent="0" algn="l" defTabSz="1088502" rtl="0" eaLnBrk="1" fontAlgn="auto" latinLnBrk="0" hangingPunct="1">
              <a:lnSpc>
                <a:spcPct val="100000"/>
              </a:lnSpc>
              <a:spcBef>
                <a:spcPts val="0"/>
              </a:spcBef>
              <a:spcAft>
                <a:spcPts val="0"/>
              </a:spcAft>
              <a:buClrTx/>
              <a:buSzTx/>
              <a:buFontTx/>
              <a:buNone/>
              <a:tabLst/>
              <a:defRPr/>
            </a:pPr>
            <a:r>
              <a:rPr lang="nl-NL"/>
              <a:t>Wat voel of denk je gelijk? Schrijf het kort op</a:t>
            </a:r>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10</a:t>
            </a:fld>
            <a:endParaRPr lang="nl-NL"/>
          </a:p>
        </p:txBody>
      </p:sp>
    </p:spTree>
    <p:extLst>
      <p:ext uri="{BB962C8B-B14F-4D97-AF65-F5344CB8AC3E}">
        <p14:creationId xmlns:p14="http://schemas.microsoft.com/office/powerpoint/2010/main" val="1743290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3680" indent="-233680"/>
            <a:endParaRPr lang="en-US" b="1">
              <a:ea typeface="Open Sans Light"/>
              <a:cs typeface="Open Sans Light"/>
            </a:endParaRPr>
          </a:p>
          <a:p>
            <a:pPr marL="233680" indent="-233680"/>
            <a:r>
              <a:rPr lang="en-US">
                <a:solidFill>
                  <a:schemeClr val="tx2"/>
                </a:solidFill>
              </a:rPr>
              <a:t>Foto's wat is je </a:t>
            </a:r>
            <a:r>
              <a:rPr lang="en-US" err="1">
                <a:solidFill>
                  <a:schemeClr val="tx2"/>
                </a:solidFill>
              </a:rPr>
              <a:t>eerste</a:t>
            </a:r>
            <a:r>
              <a:rPr lang="en-US">
                <a:solidFill>
                  <a:schemeClr val="tx2"/>
                </a:solidFill>
              </a:rPr>
              <a:t> </a:t>
            </a:r>
            <a:r>
              <a:rPr lang="en-US" err="1">
                <a:solidFill>
                  <a:schemeClr val="tx2"/>
                </a:solidFill>
              </a:rPr>
              <a:t>mening</a:t>
            </a:r>
            <a:r>
              <a:rPr lang="en-US">
                <a:solidFill>
                  <a:schemeClr val="tx2"/>
                </a:solidFill>
              </a:rPr>
              <a:t>, </a:t>
            </a:r>
            <a:r>
              <a:rPr lang="en-US" err="1">
                <a:solidFill>
                  <a:schemeClr val="tx2"/>
                </a:solidFill>
              </a:rPr>
              <a:t>oordeel</a:t>
            </a:r>
            <a:r>
              <a:rPr lang="en-US">
                <a:solidFill>
                  <a:schemeClr val="tx2"/>
                </a:solidFill>
              </a:rPr>
              <a:t>, </a:t>
            </a:r>
            <a:r>
              <a:rPr lang="en-US" err="1">
                <a:solidFill>
                  <a:schemeClr val="tx2"/>
                </a:solidFill>
              </a:rPr>
              <a:t>aanname</a:t>
            </a:r>
            <a:r>
              <a:rPr lang="en-US">
                <a:solidFill>
                  <a:schemeClr val="tx2"/>
                </a:solidFill>
              </a:rPr>
              <a:t> </a:t>
            </a:r>
            <a:r>
              <a:rPr lang="en-US" err="1">
                <a:solidFill>
                  <a:schemeClr val="tx2"/>
                </a:solidFill>
              </a:rPr>
              <a:t>en</a:t>
            </a:r>
            <a:r>
              <a:rPr lang="en-US">
                <a:solidFill>
                  <a:schemeClr val="tx2"/>
                </a:solidFill>
              </a:rPr>
              <a:t> </a:t>
            </a:r>
            <a:r>
              <a:rPr lang="en-US" err="1">
                <a:solidFill>
                  <a:schemeClr val="tx2"/>
                </a:solidFill>
              </a:rPr>
              <a:t>heelverschillen</a:t>
            </a:r>
            <a:r>
              <a:rPr lang="en-US">
                <a:solidFill>
                  <a:schemeClr val="tx2"/>
                </a:solidFill>
              </a:rPr>
              <a:t>(!) </a:t>
            </a:r>
            <a:r>
              <a:rPr lang="en-US" err="1">
                <a:solidFill>
                  <a:schemeClr val="tx2"/>
                </a:solidFill>
              </a:rPr>
              <a:t>en</a:t>
            </a:r>
            <a:r>
              <a:rPr lang="en-US">
                <a:solidFill>
                  <a:schemeClr val="tx2"/>
                </a:solidFill>
              </a:rPr>
              <a:t> hoe </a:t>
            </a:r>
            <a:r>
              <a:rPr lang="en-US" err="1">
                <a:solidFill>
                  <a:schemeClr val="tx2"/>
                </a:solidFill>
              </a:rPr>
              <a:t>partkeer</a:t>
            </a:r>
            <a:r>
              <a:rPr lang="en-US">
                <a:solidFill>
                  <a:schemeClr val="tx2"/>
                </a:solidFill>
              </a:rPr>
              <a:t> je die?</a:t>
            </a:r>
            <a:endParaRPr lang="en-US"/>
          </a:p>
          <a:p>
            <a:pPr marL="233680" indent="-233680"/>
            <a:r>
              <a:rPr lang="en-US" err="1">
                <a:solidFill>
                  <a:schemeClr val="tx2"/>
                </a:solidFill>
              </a:rPr>
              <a:t>Lukt</a:t>
            </a:r>
            <a:r>
              <a:rPr lang="en-US">
                <a:solidFill>
                  <a:schemeClr val="tx2"/>
                </a:solidFill>
              </a:rPr>
              <a:t> </a:t>
            </a:r>
            <a:r>
              <a:rPr lang="en-US" err="1">
                <a:solidFill>
                  <a:schemeClr val="tx2"/>
                </a:solidFill>
              </a:rPr>
              <a:t>dit</a:t>
            </a:r>
            <a:r>
              <a:rPr lang="en-US">
                <a:solidFill>
                  <a:schemeClr val="tx2"/>
                </a:solidFill>
              </a:rPr>
              <a:t> </a:t>
            </a:r>
            <a:r>
              <a:rPr lang="en-US" err="1">
                <a:solidFill>
                  <a:schemeClr val="tx2"/>
                </a:solidFill>
              </a:rPr>
              <a:t>ook</a:t>
            </a:r>
            <a:r>
              <a:rPr lang="en-US">
                <a:solidFill>
                  <a:schemeClr val="tx2"/>
                </a:solidFill>
              </a:rPr>
              <a:t> </a:t>
            </a:r>
            <a:r>
              <a:rPr lang="en-US" err="1">
                <a:solidFill>
                  <a:schemeClr val="tx2"/>
                </a:solidFill>
              </a:rPr>
              <a:t>ook</a:t>
            </a:r>
            <a:r>
              <a:rPr lang="en-US">
                <a:solidFill>
                  <a:schemeClr val="tx2"/>
                </a:solidFill>
              </a:rPr>
              <a:t> </a:t>
            </a:r>
            <a:r>
              <a:rPr lang="en-US" err="1">
                <a:solidFill>
                  <a:schemeClr val="tx2"/>
                </a:solidFill>
              </a:rPr>
              <a:t>als</a:t>
            </a:r>
            <a:r>
              <a:rPr lang="en-US">
                <a:solidFill>
                  <a:schemeClr val="tx2"/>
                </a:solidFill>
              </a:rPr>
              <a:t> </a:t>
            </a:r>
            <a:r>
              <a:rPr lang="en-US" err="1">
                <a:solidFill>
                  <a:schemeClr val="tx2"/>
                </a:solidFill>
              </a:rPr>
              <a:t>iemand</a:t>
            </a:r>
            <a:r>
              <a:rPr lang="en-US">
                <a:solidFill>
                  <a:schemeClr val="tx2"/>
                </a:solidFill>
              </a:rPr>
              <a:t> boos is of </a:t>
            </a:r>
            <a:r>
              <a:rPr lang="en-US" err="1">
                <a:solidFill>
                  <a:schemeClr val="tx2"/>
                </a:solidFill>
              </a:rPr>
              <a:t>stinkt</a:t>
            </a:r>
            <a:r>
              <a:rPr lang="en-US">
                <a:solidFill>
                  <a:schemeClr val="tx2"/>
                </a:solidFill>
              </a:rPr>
              <a:t>. </a:t>
            </a:r>
            <a:endParaRPr lang="en-US"/>
          </a:p>
          <a:p>
            <a:pPr marL="233680" indent="-233680"/>
            <a:r>
              <a:rPr lang="en-US">
                <a:solidFill>
                  <a:schemeClr val="tx2"/>
                </a:solidFill>
              </a:rPr>
              <a:t>Hoe </a:t>
            </a:r>
            <a:r>
              <a:rPr lang="en-US" err="1">
                <a:solidFill>
                  <a:schemeClr val="tx2"/>
                </a:solidFill>
              </a:rPr>
              <a:t>dit</a:t>
            </a:r>
            <a:r>
              <a:rPr lang="en-US">
                <a:solidFill>
                  <a:schemeClr val="tx2"/>
                </a:solidFill>
              </a:rPr>
              <a:t> met je </a:t>
            </a:r>
            <a:r>
              <a:rPr lang="en-US" err="1">
                <a:solidFill>
                  <a:schemeClr val="tx2"/>
                </a:solidFill>
              </a:rPr>
              <a:t>werk</a:t>
            </a:r>
            <a:r>
              <a:rPr lang="en-US">
                <a:solidFill>
                  <a:schemeClr val="tx2"/>
                </a:solidFill>
              </a:rPr>
              <a:t> </a:t>
            </a:r>
            <a:r>
              <a:rPr lang="en-US" err="1">
                <a:solidFill>
                  <a:schemeClr val="tx2"/>
                </a:solidFill>
              </a:rPr>
              <a:t>te</a:t>
            </a:r>
            <a:r>
              <a:rPr lang="en-US">
                <a:solidFill>
                  <a:schemeClr val="tx2"/>
                </a:solidFill>
              </a:rPr>
              <a:t> </a:t>
            </a:r>
            <a:r>
              <a:rPr lang="en-US" err="1">
                <a:solidFill>
                  <a:schemeClr val="tx2"/>
                </a:solidFill>
              </a:rPr>
              <a:t>maken</a:t>
            </a:r>
            <a:r>
              <a:rPr lang="en-US">
                <a:solidFill>
                  <a:schemeClr val="tx2"/>
                </a:solidFill>
              </a:rPr>
              <a:t> </a:t>
            </a:r>
            <a:r>
              <a:rPr lang="en-US" err="1">
                <a:solidFill>
                  <a:schemeClr val="tx2"/>
                </a:solidFill>
              </a:rPr>
              <a:t>heeft</a:t>
            </a:r>
            <a:r>
              <a:rPr lang="en-US">
                <a:solidFill>
                  <a:schemeClr val="tx2"/>
                </a:solidFill>
              </a:rPr>
              <a:t>.</a:t>
            </a:r>
            <a:endParaRPr lang="en-US"/>
          </a:p>
          <a:p>
            <a:pPr marL="233680" indent="-233680"/>
            <a:r>
              <a:rPr lang="en-US">
                <a:solidFill>
                  <a:schemeClr val="tx2"/>
                </a:solidFill>
              </a:rPr>
              <a:t>We </a:t>
            </a:r>
            <a:r>
              <a:rPr lang="en-US" err="1">
                <a:solidFill>
                  <a:schemeClr val="tx2"/>
                </a:solidFill>
              </a:rPr>
              <a:t>hebben</a:t>
            </a:r>
            <a:r>
              <a:rPr lang="en-US">
                <a:solidFill>
                  <a:schemeClr val="tx2"/>
                </a:solidFill>
              </a:rPr>
              <a:t> </a:t>
            </a:r>
            <a:r>
              <a:rPr lang="en-US" err="1">
                <a:solidFill>
                  <a:schemeClr val="tx2"/>
                </a:solidFill>
              </a:rPr>
              <a:t>gelijk</a:t>
            </a:r>
            <a:r>
              <a:rPr lang="en-US">
                <a:solidFill>
                  <a:schemeClr val="tx2"/>
                </a:solidFill>
              </a:rPr>
              <a:t> </a:t>
            </a:r>
            <a:r>
              <a:rPr lang="en-US" err="1">
                <a:solidFill>
                  <a:schemeClr val="tx2"/>
                </a:solidFill>
              </a:rPr>
              <a:t>oordelen</a:t>
            </a:r>
            <a:r>
              <a:rPr lang="en-US">
                <a:solidFill>
                  <a:schemeClr val="tx2"/>
                </a:solidFill>
              </a:rPr>
              <a:t> </a:t>
            </a:r>
            <a:r>
              <a:rPr lang="en-US" err="1">
                <a:solidFill>
                  <a:schemeClr val="tx2"/>
                </a:solidFill>
              </a:rPr>
              <a:t>en</a:t>
            </a:r>
            <a:r>
              <a:rPr lang="en-US">
                <a:solidFill>
                  <a:schemeClr val="tx2"/>
                </a:solidFill>
              </a:rPr>
              <a:t> de </a:t>
            </a:r>
            <a:r>
              <a:rPr lang="en-US" err="1">
                <a:solidFill>
                  <a:schemeClr val="tx2"/>
                </a:solidFill>
              </a:rPr>
              <a:t>mensen</a:t>
            </a:r>
            <a:r>
              <a:rPr lang="en-US">
                <a:solidFill>
                  <a:schemeClr val="tx2"/>
                </a:solidFill>
              </a:rPr>
              <a:t> </a:t>
            </a:r>
            <a:r>
              <a:rPr lang="en-US" err="1">
                <a:solidFill>
                  <a:schemeClr val="tx2"/>
                </a:solidFill>
              </a:rPr>
              <a:t>zelf</a:t>
            </a:r>
            <a:r>
              <a:rPr lang="en-US">
                <a:solidFill>
                  <a:schemeClr val="tx2"/>
                </a:solidFill>
              </a:rPr>
              <a:t> </a:t>
            </a:r>
            <a:r>
              <a:rPr lang="en-US" err="1">
                <a:solidFill>
                  <a:schemeClr val="tx2"/>
                </a:solidFill>
              </a:rPr>
              <a:t>ook</a:t>
            </a:r>
            <a:r>
              <a:rPr lang="en-US">
                <a:solidFill>
                  <a:schemeClr val="tx2"/>
                </a:solidFill>
              </a:rPr>
              <a:t> over </a:t>
            </a:r>
            <a:r>
              <a:rPr lang="en-US" err="1">
                <a:solidFill>
                  <a:schemeClr val="tx2"/>
                </a:solidFill>
              </a:rPr>
              <a:t>jou</a:t>
            </a:r>
            <a:endParaRPr lang="en-US" err="1"/>
          </a:p>
          <a:p>
            <a:pPr marL="233680" indent="-233680"/>
            <a:r>
              <a:rPr lang="en-US" err="1">
                <a:solidFill>
                  <a:schemeClr val="tx2"/>
                </a:solidFill>
              </a:rPr>
              <a:t>Stellingen</a:t>
            </a:r>
            <a:r>
              <a:rPr lang="en-US">
                <a:solidFill>
                  <a:schemeClr val="tx2"/>
                </a:solidFill>
              </a:rPr>
              <a:t>: </a:t>
            </a:r>
            <a:r>
              <a:rPr lang="en-US" err="1">
                <a:solidFill>
                  <a:schemeClr val="tx2"/>
                </a:solidFill>
              </a:rPr>
              <a:t>verschillende</a:t>
            </a:r>
            <a:r>
              <a:rPr lang="en-US">
                <a:solidFill>
                  <a:schemeClr val="tx2"/>
                </a:solidFill>
              </a:rPr>
              <a:t> </a:t>
            </a:r>
            <a:r>
              <a:rPr lang="en-US" err="1">
                <a:solidFill>
                  <a:schemeClr val="tx2"/>
                </a:solidFill>
              </a:rPr>
              <a:t>ideeen</a:t>
            </a:r>
            <a:r>
              <a:rPr lang="en-US">
                <a:solidFill>
                  <a:schemeClr val="tx2"/>
                </a:solidFill>
              </a:rPr>
              <a:t>.</a:t>
            </a:r>
            <a:endParaRPr lang="en-US"/>
          </a:p>
          <a:p>
            <a:pPr marL="233680" indent="-233680"/>
            <a:r>
              <a:rPr lang="en-US" err="1">
                <a:solidFill>
                  <a:schemeClr val="tx2"/>
                </a:solidFill>
              </a:rPr>
              <a:t>Meningen</a:t>
            </a:r>
            <a:r>
              <a:rPr lang="en-US">
                <a:solidFill>
                  <a:schemeClr val="tx2"/>
                </a:solidFill>
              </a:rPr>
              <a:t> van </a:t>
            </a:r>
            <a:r>
              <a:rPr lang="en-US" err="1">
                <a:solidFill>
                  <a:schemeClr val="tx2"/>
                </a:solidFill>
              </a:rPr>
              <a:t>collegás</a:t>
            </a:r>
            <a:r>
              <a:rPr lang="en-US">
                <a:solidFill>
                  <a:schemeClr val="tx2"/>
                </a:solidFill>
              </a:rPr>
              <a:t> over </a:t>
            </a:r>
            <a:r>
              <a:rPr lang="en-US" err="1">
                <a:solidFill>
                  <a:schemeClr val="tx2"/>
                </a:solidFill>
              </a:rPr>
              <a:t>ventileren</a:t>
            </a:r>
            <a:endParaRPr lang="en-US" err="1"/>
          </a:p>
          <a:p>
            <a:pPr marL="233680" indent="-233680"/>
            <a:endParaRPr lang="en-US"/>
          </a:p>
          <a:p>
            <a:pPr marL="233680" indent="-233680"/>
            <a:r>
              <a:rPr lang="en-US" b="1" err="1"/>
              <a:t>Algemene</a:t>
            </a:r>
            <a:r>
              <a:rPr lang="en-US" b="1"/>
              <a:t> </a:t>
            </a:r>
            <a:r>
              <a:rPr lang="en-US" b="1" err="1"/>
              <a:t>Oefening</a:t>
            </a:r>
            <a:r>
              <a:rPr lang="en-US"/>
              <a:t>:</a:t>
            </a:r>
          </a:p>
          <a:p>
            <a:pPr marL="285750" indent="-285750">
              <a:buFont typeface="Arial,Sans-Serif"/>
              <a:buChar char="•"/>
            </a:pPr>
            <a:r>
              <a:rPr lang="en-US"/>
              <a:t>Loop </a:t>
            </a:r>
            <a:r>
              <a:rPr lang="en-US" err="1"/>
              <a:t>eens</a:t>
            </a:r>
            <a:r>
              <a:rPr lang="en-US"/>
              <a:t> op </a:t>
            </a:r>
            <a:r>
              <a:rPr lang="en-US" err="1"/>
              <a:t>straat</a:t>
            </a:r>
            <a:r>
              <a:rPr lang="en-US"/>
              <a:t>, </a:t>
            </a:r>
            <a:r>
              <a:rPr lang="en-US" err="1"/>
              <a:t>besef</a:t>
            </a:r>
            <a:r>
              <a:rPr lang="en-US"/>
              <a:t> </a:t>
            </a:r>
            <a:r>
              <a:rPr lang="en-US" err="1"/>
              <a:t>watje</a:t>
            </a:r>
            <a:r>
              <a:rPr lang="en-US"/>
              <a:t> over </a:t>
            </a:r>
            <a:r>
              <a:rPr lang="en-US" err="1"/>
              <a:t>iedereen</a:t>
            </a:r>
            <a:r>
              <a:rPr lang="en-US"/>
              <a:t> </a:t>
            </a:r>
            <a:r>
              <a:rPr lang="en-US" err="1"/>
              <a:t>denkt</a:t>
            </a:r>
            <a:r>
              <a:rPr lang="en-US"/>
              <a:t> </a:t>
            </a:r>
            <a:r>
              <a:rPr lang="en-US" err="1"/>
              <a:t>zonder</a:t>
            </a:r>
            <a:r>
              <a:rPr lang="en-US"/>
              <a:t> </a:t>
            </a:r>
            <a:r>
              <a:rPr lang="en-US" err="1"/>
              <a:t>oordeel</a:t>
            </a:r>
            <a:endParaRPr lang="en-US">
              <a:ea typeface="Open Sans Light"/>
              <a:cs typeface="Open Sans Light"/>
            </a:endParaRPr>
          </a:p>
          <a:p>
            <a:pPr marL="285750" indent="-285750">
              <a:buFont typeface="Arial,Sans-Serif"/>
              <a:buChar char="•"/>
            </a:pPr>
            <a:endParaRPr lang="en-US"/>
          </a:p>
          <a:p>
            <a:pPr marL="285750" indent="-285750">
              <a:buFont typeface="Arial,Sans-Serif"/>
              <a:buChar char="•"/>
            </a:pPr>
            <a:r>
              <a:rPr lang="en-US" err="1"/>
              <a:t>Bedenk</a:t>
            </a:r>
            <a:r>
              <a:rPr lang="en-US"/>
              <a:t> wat is je </a:t>
            </a:r>
            <a:r>
              <a:rPr lang="en-US" err="1"/>
              <a:t>rol</a:t>
            </a:r>
            <a:r>
              <a:rPr lang="en-US"/>
              <a:t> </a:t>
            </a:r>
            <a:r>
              <a:rPr lang="en-US" err="1"/>
              <a:t>en</a:t>
            </a:r>
            <a:r>
              <a:rPr lang="en-US"/>
              <a:t> wat </a:t>
            </a:r>
            <a:r>
              <a:rPr lang="en-US" err="1"/>
              <a:t>hoort</a:t>
            </a:r>
            <a:r>
              <a:rPr lang="en-US"/>
              <a:t> </a:t>
            </a:r>
            <a:r>
              <a:rPr lang="en-US" err="1"/>
              <a:t>bij</a:t>
            </a:r>
            <a:r>
              <a:rPr lang="en-US"/>
              <a:t> de </a:t>
            </a:r>
            <a:r>
              <a:rPr lang="en-US" err="1"/>
              <a:t>ander</a:t>
            </a:r>
            <a:r>
              <a:rPr lang="en-US"/>
              <a:t>?</a:t>
            </a:r>
          </a:p>
          <a:p>
            <a:pPr marL="285750" indent="-285750">
              <a:buFont typeface="Arial,Sans-Serif"/>
              <a:buChar char="•"/>
            </a:pPr>
            <a:endParaRPr lang="en-US"/>
          </a:p>
          <a:p>
            <a:pPr marL="285750" indent="-285750">
              <a:buFont typeface="Arial,Sans-Serif"/>
              <a:buChar char="•"/>
            </a:pPr>
            <a:r>
              <a:rPr lang="en-US" err="1"/>
              <a:t>Feitelijk</a:t>
            </a:r>
            <a:r>
              <a:rPr lang="en-US"/>
              <a:t> wat </a:t>
            </a:r>
            <a:r>
              <a:rPr lang="en-US" err="1"/>
              <a:t>kun</a:t>
            </a:r>
            <a:r>
              <a:rPr lang="en-US"/>
              <a:t> je in </a:t>
            </a:r>
            <a:r>
              <a:rPr lang="en-US" err="1"/>
              <a:t>ieder</a:t>
            </a:r>
            <a:r>
              <a:rPr lang="en-US"/>
              <a:t> </a:t>
            </a:r>
            <a:r>
              <a:rPr lang="en-US" err="1"/>
              <a:t>geval</a:t>
            </a:r>
            <a:r>
              <a:rPr lang="en-US"/>
              <a:t> </a:t>
            </a:r>
            <a:r>
              <a:rPr lang="en-US" err="1"/>
              <a:t>halen</a:t>
            </a:r>
            <a:r>
              <a:rPr lang="en-US"/>
              <a:t> </a:t>
            </a:r>
            <a:r>
              <a:rPr lang="en-US" err="1"/>
              <a:t>bij</a:t>
            </a:r>
            <a:r>
              <a:rPr lang="en-US"/>
              <a:t> </a:t>
            </a:r>
            <a:r>
              <a:rPr lang="en-US" err="1"/>
              <a:t>jou</a:t>
            </a:r>
            <a:r>
              <a:rPr lang="en-US"/>
              <a:t>&gt;?</a:t>
            </a:r>
          </a:p>
          <a:p>
            <a:pPr marL="233680" indent="-233680"/>
            <a:endParaRPr lang="en-US" b="1">
              <a:ea typeface="Open Sans Light"/>
              <a:cs typeface="Open Sans Light"/>
            </a:endParaRPr>
          </a:p>
        </p:txBody>
      </p:sp>
      <p:sp>
        <p:nvSpPr>
          <p:cNvPr id="4" name="Slide Number Placeholder 3"/>
          <p:cNvSpPr>
            <a:spLocks noGrp="1"/>
          </p:cNvSpPr>
          <p:nvPr>
            <p:ph type="sldNum" sz="quarter" idx="5"/>
          </p:nvPr>
        </p:nvSpPr>
        <p:spPr/>
        <p:txBody>
          <a:bodyPr/>
          <a:lstStyle/>
          <a:p>
            <a:fld id="{697381A9-0C9E-4D3A-A28B-AC4E168A57BC}" type="slidenum">
              <a:rPr lang="nl-NL" smtClean="0"/>
              <a:pPr/>
              <a:t>11</a:t>
            </a:fld>
            <a:endParaRPr lang="nl-NL"/>
          </a:p>
        </p:txBody>
      </p:sp>
    </p:spTree>
    <p:extLst>
      <p:ext uri="{BB962C8B-B14F-4D97-AF65-F5344CB8AC3E}">
        <p14:creationId xmlns:p14="http://schemas.microsoft.com/office/powerpoint/2010/main" val="1149723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54704-0F6E-DAF1-5706-271FCD1AFDB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5DA0272-F7C4-AB92-24E6-59CED809981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2506EA5-0252-C99F-C427-4E8510319AA6}"/>
              </a:ext>
            </a:extLst>
          </p:cNvPr>
          <p:cNvSpPr>
            <a:spLocks noGrp="1"/>
          </p:cNvSpPr>
          <p:nvPr>
            <p:ph type="body" idx="1"/>
          </p:nvPr>
        </p:nvSpPr>
        <p:spPr/>
        <p:txBody>
          <a:bodyPr/>
          <a:lstStyle/>
          <a:p>
            <a:r>
              <a:rPr lang="nl-NL"/>
              <a:t>We gaan </a:t>
            </a:r>
            <a:r>
              <a:rPr lang="nl-NL" err="1"/>
              <a:t>zometeen</a:t>
            </a:r>
            <a:r>
              <a:rPr lang="nl-NL"/>
              <a:t> 3 </a:t>
            </a:r>
            <a:r>
              <a:rPr lang="nl-NL" err="1"/>
              <a:t>fotos</a:t>
            </a:r>
            <a:r>
              <a:rPr lang="nl-NL"/>
              <a:t> kijken goed naar elke foto. Als je pen en papier hebt liggen, pak die erbij..</a:t>
            </a:r>
          </a:p>
        </p:txBody>
      </p:sp>
      <p:sp>
        <p:nvSpPr>
          <p:cNvPr id="4" name="Tijdelijke aanduiding voor dianummer 3">
            <a:extLst>
              <a:ext uri="{FF2B5EF4-FFF2-40B4-BE49-F238E27FC236}">
                <a16:creationId xmlns:a16="http://schemas.microsoft.com/office/drawing/2014/main" id="{C69DEFE4-96D7-6624-0894-86152AC3E73E}"/>
              </a:ext>
            </a:extLst>
          </p:cNvPr>
          <p:cNvSpPr>
            <a:spLocks noGrp="1"/>
          </p:cNvSpPr>
          <p:nvPr>
            <p:ph type="sldNum" sz="quarter" idx="5"/>
          </p:nvPr>
        </p:nvSpPr>
        <p:spPr/>
        <p:txBody>
          <a:bodyPr/>
          <a:lstStyle/>
          <a:p>
            <a:fld id="{697381A9-0C9E-4D3A-A28B-AC4E168A57BC}" type="slidenum">
              <a:rPr lang="nl-NL" smtClean="0"/>
              <a:pPr/>
              <a:t>12</a:t>
            </a:fld>
            <a:endParaRPr lang="nl-NL"/>
          </a:p>
        </p:txBody>
      </p:sp>
    </p:spTree>
    <p:extLst>
      <p:ext uri="{BB962C8B-B14F-4D97-AF65-F5344CB8AC3E}">
        <p14:creationId xmlns:p14="http://schemas.microsoft.com/office/powerpoint/2010/main" val="1016721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1" dirty="0">
              <a:ea typeface="Open Sans Light"/>
              <a:cs typeface="Open Sans Light"/>
            </a:endParaRPr>
          </a:p>
          <a:p>
            <a:pPr marL="171450" indent="-171450">
              <a:buFontTx/>
              <a:buChar char="-"/>
            </a:pPr>
            <a:r>
              <a:rPr lang="nl-NL" dirty="0"/>
              <a:t>Het is een </a:t>
            </a:r>
            <a:r>
              <a:rPr lang="nl-NL" b="1" dirty="0"/>
              <a:t>landelijk initiatief</a:t>
            </a:r>
            <a:r>
              <a:rPr lang="nl-NL" dirty="0"/>
              <a:t> van twee grote organisaties, namelijk </a:t>
            </a:r>
            <a:r>
              <a:rPr lang="nl-NL"/>
              <a:t>Pharos</a:t>
            </a:r>
            <a:r>
              <a:rPr lang="nl-NL" dirty="0"/>
              <a:t> en GGD-GHOR. Deze organisaties zetten zich in voor kennis en belangenbehartiging over publieke gezondheid. </a:t>
            </a:r>
          </a:p>
          <a:p>
            <a:pPr marL="171450" indent="-171450">
              <a:buFontTx/>
              <a:buChar char="-"/>
            </a:pPr>
            <a:r>
              <a:rPr lang="nl-NL" dirty="0"/>
              <a:t>De </a:t>
            </a:r>
            <a:r>
              <a:rPr lang="nl-NL" b="1" dirty="0"/>
              <a:t>reden</a:t>
            </a:r>
            <a:r>
              <a:rPr lang="nl-NL" dirty="0"/>
              <a:t> voor het opzetten van een wijkaanpak was de kloof tussen arm en rijk, waarbij inwoners uit arme wijken in minder goede gezondheid leven en eerder overlijden dan inwoners uit rijke wijken. De hoofdoorzaak was roken. Bovendien bleek dat reguliere stoppen-met-roken hulp vaak niet toereikend was voor inwoners uit arme wijken.</a:t>
            </a:r>
          </a:p>
          <a:p>
            <a:pPr marL="171450" indent="-171450">
              <a:buFontTx/>
              <a:buChar char="-"/>
            </a:pPr>
            <a:r>
              <a:rPr lang="nl-NL" dirty="0"/>
              <a:t>Een </a:t>
            </a:r>
            <a:r>
              <a:rPr lang="nl-NL" b="1" dirty="0"/>
              <a:t>persoonlijke en lokale aanpak </a:t>
            </a:r>
            <a:r>
              <a:rPr lang="nl-NL" dirty="0"/>
              <a:t>was dus gewenst en zo ontstond het idee van een wijkaanpak. In Nederland zijn er 38 wijkaanpakken. Bij de één is dat een stad of stadsdeel, bij ons zijn dat twee dorpen wat we ook </a:t>
            </a:r>
            <a:r>
              <a:rPr lang="nl-NL"/>
              <a:t>gemeentebreed</a:t>
            </a:r>
            <a:r>
              <a:rPr lang="nl-NL" dirty="0"/>
              <a:t> proberen te trekken. Het verschilt dus per lokale context.</a:t>
            </a:r>
          </a:p>
          <a:p>
            <a:pPr marL="171450" indent="-171450">
              <a:buFontTx/>
              <a:buChar char="-"/>
            </a:pPr>
            <a:r>
              <a:rPr lang="nl-NL" dirty="0"/>
              <a:t>Een wijkaanpak is een </a:t>
            </a:r>
            <a:r>
              <a:rPr lang="nl-NL" b="1" dirty="0"/>
              <a:t>samenwerking</a:t>
            </a:r>
            <a:r>
              <a:rPr lang="nl-NL" dirty="0"/>
              <a:t> van verschillende organisaties. Bij ons in Tytsjerksteradiel zijn dat wij als </a:t>
            </a:r>
            <a:r>
              <a:rPr lang="nl-NL"/>
              <a:t>KEaRN</a:t>
            </a:r>
            <a:r>
              <a:rPr lang="nl-NL" dirty="0"/>
              <a:t> Welzijn, GGD-Fryslân, een stoppen-met-roken-coach, VNN (Verslavingszorg Noord-Nederland), de gemeente en vele anderen: zoals huisartsen, diëtisten, fysiotherapeuten en natuurlijk betrokken inwoners, dorpshuizen en lokale organisaties.</a:t>
            </a:r>
          </a:p>
          <a:p>
            <a:pPr marL="171450" indent="-171450">
              <a:buFontTx/>
              <a:buChar char="-"/>
            </a:pPr>
            <a:r>
              <a:rPr lang="nl-NL" dirty="0"/>
              <a:t>Een wijkaanpak duurt </a:t>
            </a:r>
            <a:r>
              <a:rPr lang="nl-NL" b="1" dirty="0"/>
              <a:t>2,5 jaar </a:t>
            </a:r>
            <a:r>
              <a:rPr lang="nl-NL" dirty="0"/>
              <a:t>en op veel plekken is er zelfs verlenging mogelijk. Het is dus een project van de langere termijn.</a:t>
            </a:r>
          </a:p>
          <a:p>
            <a:pPr marL="171450" indent="-171450">
              <a:buFontTx/>
              <a:buChar char="-"/>
            </a:pPr>
            <a:r>
              <a:rPr lang="nl-NL" dirty="0"/>
              <a:t>De </a:t>
            </a:r>
            <a:r>
              <a:rPr lang="nl-NL" b="1" dirty="0"/>
              <a:t>doelen</a:t>
            </a:r>
            <a:r>
              <a:rPr lang="nl-NL" dirty="0"/>
              <a:t> van een wijkaanpak zijn het aanpakken van de kwetsbare positie van roken (er is vaak meer aan de hand), het versterken van het gesprek over roken (en </a:t>
            </a:r>
            <a:r>
              <a:rPr lang="nl-NL"/>
              <a:t>vapen</a:t>
            </a:r>
            <a:r>
              <a:rPr lang="nl-NL" dirty="0"/>
              <a:t>) en het bieden van en verwijzen naar passende hulp.</a:t>
            </a:r>
          </a:p>
          <a:p>
            <a:pPr marL="171450" indent="-171450">
              <a:buFontTx/>
              <a:buChar char="-"/>
            </a:pPr>
            <a:endParaRPr lang="nl-NL" dirty="0"/>
          </a:p>
          <a:p>
            <a:pPr marL="0" indent="0">
              <a:buFontTx/>
              <a:buNone/>
            </a:pPr>
            <a:r>
              <a:rPr lang="nl-NL" dirty="0"/>
              <a:t>Bron: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Pharos</a:t>
            </a:r>
            <a:r>
              <a:rPr lang="nl-NL" sz="1200" kern="1200" dirty="0">
                <a:solidFill>
                  <a:schemeClr val="tx1"/>
                </a:solidFill>
                <a:effectLst/>
                <a:latin typeface="+mn-lt"/>
                <a:ea typeface="+mn-ea"/>
                <a:cs typeface="+mn-cs"/>
              </a:rPr>
              <a:t>. (2023, december). </a:t>
            </a:r>
            <a:r>
              <a:rPr lang="nl-NL" sz="1200" i="1" kern="1200" dirty="0">
                <a:solidFill>
                  <a:schemeClr val="tx1"/>
                </a:solidFill>
                <a:effectLst/>
                <a:latin typeface="+mn-lt"/>
                <a:ea typeface="+mn-ea"/>
                <a:cs typeface="+mn-cs"/>
              </a:rPr>
              <a:t>Rookvrije Wijkaanpak</a:t>
            </a:r>
            <a:r>
              <a:rPr lang="nl-NL" sz="1200" kern="1200" dirty="0">
                <a:solidFill>
                  <a:schemeClr val="tx1"/>
                </a:solidFill>
                <a:effectLst/>
                <a:latin typeface="+mn-lt"/>
                <a:ea typeface="+mn-ea"/>
                <a:cs typeface="+mn-cs"/>
              </a:rPr>
              <a:t>. Opgeroepen op september 24, 2025, van </a:t>
            </a:r>
            <a:r>
              <a:rPr lang="nl-NL" sz="1200" kern="1200">
                <a:solidFill>
                  <a:schemeClr val="tx1"/>
                </a:solidFill>
                <a:effectLst/>
                <a:latin typeface="+mn-lt"/>
                <a:ea typeface="+mn-ea"/>
                <a:cs typeface="+mn-cs"/>
              </a:rPr>
              <a:t>Pharos</a:t>
            </a:r>
            <a:r>
              <a:rPr lang="nl-NL" sz="1200" kern="1200" dirty="0">
                <a:solidFill>
                  <a:schemeClr val="tx1"/>
                </a:solidFill>
                <a:effectLst/>
                <a:latin typeface="+mn-lt"/>
                <a:ea typeface="+mn-ea"/>
                <a:cs typeface="+mn-cs"/>
              </a:rPr>
              <a:t>: https://www.pharos.nl/infosheets/rookvrije-wijkaanpak/#:~:text=De%20wijkaanpak%20Rookvrij%20leven%20voor,het%20Trimbos%20Instituut%20en%20IVO.</a:t>
            </a:r>
          </a:p>
          <a:p>
            <a:pPr marL="0" indent="0">
              <a:buFontTx/>
              <a:buNone/>
            </a:pPr>
            <a:endParaRPr lang="nl-NL" dirty="0"/>
          </a:p>
          <a:p>
            <a:pPr marL="171450" indent="-171450">
              <a:buFontTx/>
              <a:buChar char="-"/>
            </a:pPr>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A1246541-76D2-47BF-9CF5-C9BFE517CCD1}" type="slidenum">
              <a:rPr lang="nl-NL" smtClean="0"/>
              <a:t>13</a:t>
            </a:fld>
            <a:endParaRPr lang="nl-NL"/>
          </a:p>
        </p:txBody>
      </p:sp>
    </p:spTree>
    <p:extLst>
      <p:ext uri="{BB962C8B-B14F-4D97-AF65-F5344CB8AC3E}">
        <p14:creationId xmlns:p14="http://schemas.microsoft.com/office/powerpoint/2010/main" val="2504472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1" dirty="0">
              <a:ea typeface="Open Sans Light"/>
              <a:cs typeface="Open Sans Light"/>
            </a:endParaRPr>
          </a:p>
          <a:p>
            <a:pPr marL="171450" indent="-171450">
              <a:buFontTx/>
              <a:buChar char="-"/>
            </a:pPr>
            <a:r>
              <a:rPr lang="nl-NL" b="0" dirty="0"/>
              <a:t>Vooral </a:t>
            </a:r>
            <a:r>
              <a:rPr lang="nl-NL" b="1" dirty="0"/>
              <a:t>aansluiten bij groepen in de dorpen om kennis te maken en vertrouwen op te bouwen</a:t>
            </a:r>
            <a:r>
              <a:rPr lang="nl-NL" b="0" dirty="0"/>
              <a:t>, zoals een koffiegroep, eetgroep of wandelgroep. Omdat we ons richten op twee dorpen en ik samen met een collega-buurtwerker in het project zit, hebben we het verdeeld: zij in </a:t>
            </a:r>
            <a:r>
              <a:rPr lang="nl-NL" b="0"/>
              <a:t>Eastermar</a:t>
            </a:r>
            <a:r>
              <a:rPr lang="nl-NL" b="0" dirty="0"/>
              <a:t> en ik in </a:t>
            </a:r>
            <a:r>
              <a:rPr lang="nl-NL" b="0"/>
              <a:t>Noardburgum</a:t>
            </a:r>
            <a:r>
              <a:rPr lang="nl-NL" b="0" dirty="0"/>
              <a:t> (later heb ik mij op beide dorpen gericht i.v.m. collega haar afstuderen). Hiervoor waren er drie andere buurtwerkers actief in het project, maar zij zitten niet meer bij </a:t>
            </a:r>
            <a:r>
              <a:rPr lang="nl-NL" b="0"/>
              <a:t>KEaRN</a:t>
            </a:r>
            <a:r>
              <a:rPr lang="nl-NL" b="0" dirty="0"/>
              <a:t>.</a:t>
            </a:r>
          </a:p>
          <a:p>
            <a:pPr marL="171450" indent="-171450">
              <a:buFontTx/>
              <a:buChar char="-"/>
            </a:pPr>
            <a:r>
              <a:rPr lang="nl-NL" b="0" dirty="0"/>
              <a:t>Veel </a:t>
            </a:r>
            <a:r>
              <a:rPr lang="nl-NL" b="1" dirty="0"/>
              <a:t>promotie</a:t>
            </a:r>
            <a:r>
              <a:rPr lang="nl-NL" b="0" dirty="0"/>
              <a:t> rondom de theatervoorstellingen, door middel van pop-up acties met eten/drinken en vooral ook veel flyeren.</a:t>
            </a:r>
          </a:p>
          <a:p>
            <a:pPr marL="171450" indent="-171450">
              <a:buFontTx/>
              <a:buChar char="-"/>
            </a:pPr>
            <a:r>
              <a:rPr lang="nl-NL" b="0" dirty="0"/>
              <a:t>Aanwezig zijn bij de theatervoorstellingen voor de </a:t>
            </a:r>
            <a:r>
              <a:rPr lang="nl-NL" b="1" dirty="0"/>
              <a:t>gesprekken</a:t>
            </a:r>
            <a:r>
              <a:rPr lang="nl-NL" b="0" dirty="0"/>
              <a:t> met mensen.</a:t>
            </a:r>
          </a:p>
          <a:p>
            <a:pPr marL="171450" indent="-171450">
              <a:buFontTx/>
              <a:buChar char="-"/>
            </a:pPr>
            <a:r>
              <a:rPr lang="nl-NL" b="1" dirty="0"/>
              <a:t>Kennissessie</a:t>
            </a:r>
            <a:r>
              <a:rPr lang="nl-NL" b="0" dirty="0"/>
              <a:t> voor collega’s om het thema roken/</a:t>
            </a:r>
            <a:r>
              <a:rPr lang="nl-NL" b="0"/>
              <a:t>vapen</a:t>
            </a:r>
            <a:r>
              <a:rPr lang="nl-NL" b="0" dirty="0"/>
              <a:t> onder de aandacht te brengen en hen handvatten te geven. Later ook: </a:t>
            </a:r>
            <a:r>
              <a:rPr lang="nl-NL" b="1"/>
              <a:t>factsheet</a:t>
            </a:r>
            <a:r>
              <a:rPr lang="nl-NL" b="0" dirty="0"/>
              <a:t> </a:t>
            </a:r>
            <a:r>
              <a:rPr lang="nl-NL" b="0"/>
              <a:t>KEaRN</a:t>
            </a:r>
            <a:r>
              <a:rPr lang="nl-NL" b="0" dirty="0"/>
              <a:t> &amp; </a:t>
            </a:r>
            <a:r>
              <a:rPr lang="nl-NL" b="1" dirty="0"/>
              <a:t>borging</a:t>
            </a:r>
            <a:r>
              <a:rPr lang="nl-NL" b="0" dirty="0"/>
              <a:t>.</a:t>
            </a:r>
          </a:p>
          <a:p>
            <a:pPr marL="171450" indent="-171450">
              <a:buFontTx/>
              <a:buChar char="-"/>
            </a:pPr>
            <a:r>
              <a:rPr lang="nl-NL" b="0" dirty="0"/>
              <a:t>Zelf </a:t>
            </a:r>
            <a:r>
              <a:rPr lang="nl-NL" b="1" dirty="0"/>
              <a:t>kennis</a:t>
            </a:r>
            <a:r>
              <a:rPr lang="nl-NL" b="0" dirty="0"/>
              <a:t> blijven opdoen door middel van deelname aan trainingen en erover lezen.</a:t>
            </a:r>
          </a:p>
          <a:p>
            <a:pPr marL="171450" indent="-171450">
              <a:buFontTx/>
              <a:buChar char="-"/>
            </a:pPr>
            <a:r>
              <a:rPr lang="nl-NL" b="0" dirty="0"/>
              <a:t>Vooral ook – waar dan ook en met wie ook – het </a:t>
            </a:r>
            <a:r>
              <a:rPr lang="nl-NL" b="1" dirty="0"/>
              <a:t>gesprek</a:t>
            </a:r>
            <a:r>
              <a:rPr lang="nl-NL" b="0" dirty="0"/>
              <a:t> erover aangaan.</a:t>
            </a:r>
          </a:p>
          <a:p>
            <a:pPr marL="171450" indent="-171450">
              <a:buFontTx/>
              <a:buChar char="-"/>
            </a:pPr>
            <a:r>
              <a:rPr lang="nl-NL" b="0" dirty="0"/>
              <a:t>En: </a:t>
            </a:r>
            <a:r>
              <a:rPr lang="nl-NL" b="1" dirty="0"/>
              <a:t>netwerken</a:t>
            </a:r>
            <a:r>
              <a:rPr lang="nl-NL" b="0" dirty="0"/>
              <a:t>; wat is er op dit moment nodig, kan ik iemand ergens anders mee helpen, kan ik iemand ergens naar toe verwijzen?</a:t>
            </a:r>
          </a:p>
        </p:txBody>
      </p:sp>
      <p:sp>
        <p:nvSpPr>
          <p:cNvPr id="4" name="Tijdelijke aanduiding voor dianummer 3"/>
          <p:cNvSpPr>
            <a:spLocks noGrp="1"/>
          </p:cNvSpPr>
          <p:nvPr>
            <p:ph type="sldNum" sz="quarter" idx="5"/>
          </p:nvPr>
        </p:nvSpPr>
        <p:spPr/>
        <p:txBody>
          <a:bodyPr/>
          <a:lstStyle/>
          <a:p>
            <a:fld id="{A1246541-76D2-47BF-9CF5-C9BFE517CCD1}" type="slidenum">
              <a:rPr lang="nl-NL" smtClean="0"/>
              <a:t>14</a:t>
            </a:fld>
            <a:endParaRPr lang="nl-NL"/>
          </a:p>
        </p:txBody>
      </p:sp>
    </p:spTree>
    <p:extLst>
      <p:ext uri="{BB962C8B-B14F-4D97-AF65-F5344CB8AC3E}">
        <p14:creationId xmlns:p14="http://schemas.microsoft.com/office/powerpoint/2010/main" val="3618211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solidFill>
                  <a:srgbClr val="000000"/>
                </a:solidFill>
              </a:rPr>
              <a:t>Impressie</a:t>
            </a:r>
            <a:r>
              <a:rPr lang="en-US" b="1" dirty="0">
                <a:solidFill>
                  <a:srgbClr val="000000"/>
                </a:solidFill>
              </a:rPr>
              <a:t> </a:t>
            </a:r>
            <a:r>
              <a:rPr lang="en-US" b="1" dirty="0" err="1">
                <a:solidFill>
                  <a:srgbClr val="000000"/>
                </a:solidFill>
              </a:rPr>
              <a:t>succesvol</a:t>
            </a:r>
            <a:r>
              <a:rPr lang="en-US" b="1" dirty="0">
                <a:solidFill>
                  <a:srgbClr val="000000"/>
                </a:solidFill>
              </a:rPr>
              <a:t> </a:t>
            </a:r>
            <a:r>
              <a:rPr lang="en-US" b="1" dirty="0" err="1">
                <a:solidFill>
                  <a:srgbClr val="000000"/>
                </a:solidFill>
              </a:rPr>
              <a:t>onderdeel</a:t>
            </a:r>
            <a:r>
              <a:rPr lang="en-US" b="1" dirty="0">
                <a:solidFill>
                  <a:srgbClr val="000000"/>
                </a:solidFill>
              </a:rPr>
              <a:t> van </a:t>
            </a:r>
            <a:r>
              <a:rPr lang="en-US" b="1" dirty="0" err="1">
                <a:solidFill>
                  <a:srgbClr val="000000"/>
                </a:solidFill>
              </a:rPr>
              <a:t>onze</a:t>
            </a:r>
            <a:r>
              <a:rPr lang="en-US" b="1" dirty="0">
                <a:solidFill>
                  <a:srgbClr val="000000"/>
                </a:solidFill>
              </a:rPr>
              <a:t> </a:t>
            </a:r>
            <a:r>
              <a:rPr lang="en-US" b="1" dirty="0" err="1">
                <a:solidFill>
                  <a:srgbClr val="000000"/>
                </a:solidFill>
              </a:rPr>
              <a:t>wijkaanpak</a:t>
            </a:r>
            <a:r>
              <a:rPr lang="en-US" b="1" dirty="0">
                <a:solidFill>
                  <a:srgbClr val="000000"/>
                </a:solidFill>
              </a:rPr>
              <a:t>, </a:t>
            </a:r>
            <a:r>
              <a:rPr lang="en-US" b="1" dirty="0" err="1">
                <a:solidFill>
                  <a:srgbClr val="000000"/>
                </a:solidFill>
              </a:rPr>
              <a:t>namelijk</a:t>
            </a:r>
            <a:r>
              <a:rPr lang="en-US" b="1" dirty="0">
                <a:solidFill>
                  <a:srgbClr val="000000"/>
                </a:solidFill>
              </a:rPr>
              <a:t> de </a:t>
            </a:r>
            <a:r>
              <a:rPr lang="en-US" b="1" dirty="0" err="1">
                <a:solidFill>
                  <a:srgbClr val="000000"/>
                </a:solidFill>
              </a:rPr>
              <a:t>theatervoorstelling</a:t>
            </a:r>
            <a:r>
              <a:rPr lang="en-US" b="1" dirty="0">
                <a:solidFill>
                  <a:srgbClr val="000000"/>
                </a:solidFill>
              </a:rPr>
              <a:t> </a:t>
            </a:r>
            <a:r>
              <a:rPr lang="en-US" b="1" dirty="0" err="1">
                <a:solidFill>
                  <a:srgbClr val="000000"/>
                </a:solidFill>
              </a:rPr>
              <a:t>Útrikke</a:t>
            </a:r>
            <a:r>
              <a:rPr lang="en-US" b="1" dirty="0">
                <a:solidFill>
                  <a:srgbClr val="000000"/>
                </a:solidFill>
              </a:rPr>
              <a:t>.</a:t>
            </a:r>
            <a:endParaRPr lang="en-US" dirty="0"/>
          </a:p>
          <a:p>
            <a:endParaRPr lang="en-US" b="1" dirty="0">
              <a:solidFill>
                <a:srgbClr val="000000"/>
              </a:solidFill>
            </a:endParaRPr>
          </a:p>
          <a:p>
            <a:r>
              <a:rPr lang="en-US" dirty="0" err="1">
                <a:solidFill>
                  <a:srgbClr val="000000"/>
                </a:solidFill>
              </a:rPr>
              <a:t>Deze</a:t>
            </a:r>
            <a:r>
              <a:rPr lang="en-US" dirty="0">
                <a:solidFill>
                  <a:srgbClr val="000000"/>
                </a:solidFill>
              </a:rPr>
              <a:t> </a:t>
            </a:r>
            <a:r>
              <a:rPr lang="en-US" dirty="0" err="1">
                <a:solidFill>
                  <a:srgbClr val="000000"/>
                </a:solidFill>
              </a:rPr>
              <a:t>voorstelling</a:t>
            </a:r>
            <a:r>
              <a:rPr lang="en-US" dirty="0">
                <a:solidFill>
                  <a:srgbClr val="000000"/>
                </a:solidFill>
              </a:rPr>
              <a:t> is </a:t>
            </a:r>
            <a:r>
              <a:rPr lang="en-US" dirty="0" err="1">
                <a:solidFill>
                  <a:srgbClr val="000000"/>
                </a:solidFill>
              </a:rPr>
              <a:t>gaandeweg</a:t>
            </a:r>
            <a:r>
              <a:rPr lang="en-US" dirty="0">
                <a:solidFill>
                  <a:srgbClr val="000000"/>
                </a:solidFill>
              </a:rPr>
              <a:t> de </a:t>
            </a:r>
            <a:r>
              <a:rPr lang="en-US" dirty="0" err="1">
                <a:solidFill>
                  <a:srgbClr val="000000"/>
                </a:solidFill>
              </a:rPr>
              <a:t>wijkaanpak</a:t>
            </a:r>
            <a:r>
              <a:rPr lang="en-US" dirty="0">
                <a:solidFill>
                  <a:srgbClr val="000000"/>
                </a:solidFill>
              </a:rPr>
              <a:t> </a:t>
            </a:r>
            <a:r>
              <a:rPr lang="en-US" dirty="0" err="1">
                <a:solidFill>
                  <a:srgbClr val="000000"/>
                </a:solidFill>
              </a:rPr>
              <a:t>ontwikkeld</a:t>
            </a:r>
            <a:r>
              <a:rPr lang="en-US" dirty="0">
                <a:solidFill>
                  <a:srgbClr val="000000"/>
                </a:solidFill>
              </a:rPr>
              <a:t>, in </a:t>
            </a:r>
            <a:r>
              <a:rPr lang="en-US" dirty="0" err="1">
                <a:solidFill>
                  <a:srgbClr val="000000"/>
                </a:solidFill>
              </a:rPr>
              <a:t>samenwerking</a:t>
            </a:r>
            <a:r>
              <a:rPr lang="en-US" dirty="0">
                <a:solidFill>
                  <a:srgbClr val="000000"/>
                </a:solidFill>
              </a:rPr>
              <a:t> met </a:t>
            </a:r>
            <a:r>
              <a:rPr lang="en-US" dirty="0" err="1">
                <a:solidFill>
                  <a:srgbClr val="000000"/>
                </a:solidFill>
              </a:rPr>
              <a:t>een</a:t>
            </a:r>
            <a:r>
              <a:rPr lang="en-US" dirty="0">
                <a:solidFill>
                  <a:srgbClr val="000000"/>
                </a:solidFill>
              </a:rPr>
              <a:t> </a:t>
            </a:r>
            <a:r>
              <a:rPr lang="en-US" dirty="0" err="1">
                <a:solidFill>
                  <a:srgbClr val="000000"/>
                </a:solidFill>
              </a:rPr>
              <a:t>lokale</a:t>
            </a:r>
            <a:r>
              <a:rPr lang="en-US" dirty="0">
                <a:solidFill>
                  <a:srgbClr val="000000"/>
                </a:solidFill>
              </a:rPr>
              <a:t> </a:t>
            </a:r>
            <a:r>
              <a:rPr lang="en-US" dirty="0" err="1">
                <a:solidFill>
                  <a:srgbClr val="000000"/>
                </a:solidFill>
              </a:rPr>
              <a:t>theatermaker</a:t>
            </a:r>
            <a:r>
              <a:rPr lang="en-US" dirty="0">
                <a:solidFill>
                  <a:srgbClr val="000000"/>
                </a:solidFill>
              </a:rPr>
              <a:t> </a:t>
            </a:r>
            <a:r>
              <a:rPr lang="en-US" dirty="0" err="1">
                <a:solidFill>
                  <a:srgbClr val="000000"/>
                </a:solidFill>
              </a:rPr>
              <a:t>en</a:t>
            </a:r>
            <a:r>
              <a:rPr lang="en-US" dirty="0">
                <a:solidFill>
                  <a:srgbClr val="000000"/>
                </a:solidFill>
              </a:rPr>
              <a:t> </a:t>
            </a:r>
            <a:r>
              <a:rPr lang="en-US" dirty="0" err="1">
                <a:solidFill>
                  <a:srgbClr val="000000"/>
                </a:solidFill>
              </a:rPr>
              <a:t>zijn</a:t>
            </a:r>
            <a:r>
              <a:rPr lang="en-US" dirty="0">
                <a:solidFill>
                  <a:srgbClr val="000000"/>
                </a:solidFill>
              </a:rPr>
              <a:t> crew: </a:t>
            </a:r>
            <a:r>
              <a:rPr lang="en-US" dirty="0" err="1">
                <a:solidFill>
                  <a:srgbClr val="000000"/>
                </a:solidFill>
              </a:rPr>
              <a:t>een</a:t>
            </a:r>
            <a:r>
              <a:rPr lang="en-US" dirty="0">
                <a:solidFill>
                  <a:srgbClr val="000000"/>
                </a:solidFill>
              </a:rPr>
              <a:t> </a:t>
            </a:r>
            <a:r>
              <a:rPr lang="en-US" dirty="0" err="1">
                <a:solidFill>
                  <a:srgbClr val="000000"/>
                </a:solidFill>
              </a:rPr>
              <a:t>muzikant</a:t>
            </a:r>
            <a:r>
              <a:rPr lang="en-US" dirty="0">
                <a:solidFill>
                  <a:srgbClr val="000000"/>
                </a:solidFill>
              </a:rPr>
              <a:t>, </a:t>
            </a:r>
            <a:r>
              <a:rPr lang="en-US" dirty="0" err="1">
                <a:solidFill>
                  <a:srgbClr val="000000"/>
                </a:solidFill>
              </a:rPr>
              <a:t>zangeres</a:t>
            </a:r>
            <a:r>
              <a:rPr lang="en-US" dirty="0">
                <a:solidFill>
                  <a:srgbClr val="000000"/>
                </a:solidFill>
              </a:rPr>
              <a:t> </a:t>
            </a:r>
            <a:r>
              <a:rPr lang="en-US" dirty="0" err="1">
                <a:solidFill>
                  <a:srgbClr val="000000"/>
                </a:solidFill>
              </a:rPr>
              <a:t>en</a:t>
            </a:r>
            <a:r>
              <a:rPr lang="en-US" dirty="0">
                <a:solidFill>
                  <a:srgbClr val="000000"/>
                </a:solidFill>
              </a:rPr>
              <a:t> </a:t>
            </a:r>
            <a:r>
              <a:rPr lang="en-US" dirty="0" err="1">
                <a:solidFill>
                  <a:srgbClr val="000000"/>
                </a:solidFill>
              </a:rPr>
              <a:t>zandkunstenaar</a:t>
            </a:r>
            <a:r>
              <a:rPr lang="en-US" dirty="0">
                <a:solidFill>
                  <a:srgbClr val="000000"/>
                </a:solidFill>
              </a:rPr>
              <a:t>.</a:t>
            </a:r>
            <a:endParaRPr lang="en-US" dirty="0"/>
          </a:p>
          <a:p>
            <a:r>
              <a:rPr lang="en-US" dirty="0">
                <a:solidFill>
                  <a:srgbClr val="000000"/>
                </a:solidFill>
              </a:rPr>
              <a:t>De </a:t>
            </a:r>
            <a:r>
              <a:rPr lang="en-US" dirty="0" err="1">
                <a:solidFill>
                  <a:srgbClr val="000000"/>
                </a:solidFill>
              </a:rPr>
              <a:t>voorstelling</a:t>
            </a:r>
            <a:r>
              <a:rPr lang="en-US" dirty="0">
                <a:solidFill>
                  <a:srgbClr val="000000"/>
                </a:solidFill>
              </a:rPr>
              <a:t> is </a:t>
            </a:r>
            <a:r>
              <a:rPr lang="en-US" dirty="0" err="1">
                <a:solidFill>
                  <a:srgbClr val="000000"/>
                </a:solidFill>
              </a:rPr>
              <a:t>een</a:t>
            </a:r>
            <a:r>
              <a:rPr lang="en-US" dirty="0">
                <a:solidFill>
                  <a:srgbClr val="000000"/>
                </a:solidFill>
              </a:rPr>
              <a:t> </a:t>
            </a:r>
            <a:r>
              <a:rPr lang="en-US" dirty="0" err="1">
                <a:solidFill>
                  <a:srgbClr val="000000"/>
                </a:solidFill>
              </a:rPr>
              <a:t>tijdreis</a:t>
            </a:r>
            <a:r>
              <a:rPr lang="en-US" dirty="0">
                <a:solidFill>
                  <a:srgbClr val="000000"/>
                </a:solidFill>
              </a:rPr>
              <a:t>: van de </a:t>
            </a:r>
            <a:r>
              <a:rPr lang="en-US" dirty="0" err="1">
                <a:solidFill>
                  <a:srgbClr val="000000"/>
                </a:solidFill>
              </a:rPr>
              <a:t>tijd</a:t>
            </a:r>
            <a:r>
              <a:rPr lang="en-US" dirty="0">
                <a:solidFill>
                  <a:srgbClr val="000000"/>
                </a:solidFill>
              </a:rPr>
              <a:t> </a:t>
            </a:r>
            <a:r>
              <a:rPr lang="en-US" dirty="0" err="1">
                <a:solidFill>
                  <a:srgbClr val="000000"/>
                </a:solidFill>
              </a:rPr>
              <a:t>dat</a:t>
            </a:r>
            <a:r>
              <a:rPr lang="en-US" dirty="0">
                <a:solidFill>
                  <a:srgbClr val="000000"/>
                </a:solidFill>
              </a:rPr>
              <a:t> </a:t>
            </a:r>
            <a:r>
              <a:rPr lang="en-US" dirty="0" err="1">
                <a:solidFill>
                  <a:srgbClr val="000000"/>
                </a:solidFill>
              </a:rPr>
              <a:t>bijna</a:t>
            </a:r>
            <a:r>
              <a:rPr lang="en-US" dirty="0">
                <a:solidFill>
                  <a:srgbClr val="000000"/>
                </a:solidFill>
              </a:rPr>
              <a:t> </a:t>
            </a:r>
            <a:r>
              <a:rPr lang="en-US" dirty="0" err="1">
                <a:solidFill>
                  <a:srgbClr val="000000"/>
                </a:solidFill>
              </a:rPr>
              <a:t>iedereen</a:t>
            </a:r>
            <a:r>
              <a:rPr lang="en-US" dirty="0">
                <a:solidFill>
                  <a:srgbClr val="000000"/>
                </a:solidFill>
              </a:rPr>
              <a:t> </a:t>
            </a:r>
            <a:r>
              <a:rPr lang="en-US" dirty="0" err="1">
                <a:solidFill>
                  <a:srgbClr val="000000"/>
                </a:solidFill>
              </a:rPr>
              <a:t>rookte</a:t>
            </a:r>
            <a:r>
              <a:rPr lang="en-US" dirty="0">
                <a:solidFill>
                  <a:srgbClr val="000000"/>
                </a:solidFill>
              </a:rPr>
              <a:t> </a:t>
            </a:r>
            <a:r>
              <a:rPr lang="en-US" dirty="0" err="1">
                <a:solidFill>
                  <a:srgbClr val="000000"/>
                </a:solidFill>
              </a:rPr>
              <a:t>naar</a:t>
            </a:r>
            <a:r>
              <a:rPr lang="en-US" dirty="0">
                <a:solidFill>
                  <a:srgbClr val="000000"/>
                </a:solidFill>
              </a:rPr>
              <a:t> </a:t>
            </a:r>
            <a:r>
              <a:rPr lang="en-US" dirty="0" err="1">
                <a:solidFill>
                  <a:srgbClr val="000000"/>
                </a:solidFill>
              </a:rPr>
              <a:t>een</a:t>
            </a:r>
            <a:r>
              <a:rPr lang="en-US" dirty="0">
                <a:solidFill>
                  <a:srgbClr val="000000"/>
                </a:solidFill>
              </a:rPr>
              <a:t> </a:t>
            </a:r>
            <a:r>
              <a:rPr lang="en-US" dirty="0" err="1">
                <a:solidFill>
                  <a:srgbClr val="000000"/>
                </a:solidFill>
              </a:rPr>
              <a:t>rookvrij</a:t>
            </a:r>
            <a:r>
              <a:rPr lang="en-US" dirty="0">
                <a:solidFill>
                  <a:srgbClr val="000000"/>
                </a:solidFill>
              </a:rPr>
              <a:t> </a:t>
            </a:r>
            <a:r>
              <a:rPr lang="en-US" dirty="0" err="1">
                <a:solidFill>
                  <a:srgbClr val="000000"/>
                </a:solidFill>
              </a:rPr>
              <a:t>leven</a:t>
            </a:r>
            <a:r>
              <a:rPr lang="en-US" dirty="0">
                <a:solidFill>
                  <a:srgbClr val="000000"/>
                </a:solidFill>
              </a:rPr>
              <a:t> </a:t>
            </a:r>
            <a:r>
              <a:rPr lang="en-US" dirty="0" err="1">
                <a:solidFill>
                  <a:srgbClr val="000000"/>
                </a:solidFill>
              </a:rPr>
              <a:t>voor</a:t>
            </a:r>
            <a:r>
              <a:rPr lang="en-US" dirty="0">
                <a:solidFill>
                  <a:srgbClr val="000000"/>
                </a:solidFill>
              </a:rPr>
              <a:t> </a:t>
            </a:r>
            <a:r>
              <a:rPr lang="en-US" dirty="0" err="1">
                <a:solidFill>
                  <a:srgbClr val="000000"/>
                </a:solidFill>
              </a:rPr>
              <a:t>iedereen</a:t>
            </a:r>
            <a:r>
              <a:rPr lang="en-US" dirty="0">
                <a:solidFill>
                  <a:srgbClr val="000000"/>
                </a:solidFill>
              </a:rPr>
              <a:t>. </a:t>
            </a:r>
            <a:r>
              <a:rPr lang="en-US" dirty="0" err="1">
                <a:solidFill>
                  <a:srgbClr val="000000"/>
                </a:solidFill>
              </a:rPr>
              <a:t>Vandaar</a:t>
            </a:r>
            <a:r>
              <a:rPr lang="en-US" dirty="0">
                <a:solidFill>
                  <a:srgbClr val="000000"/>
                </a:solidFill>
              </a:rPr>
              <a:t> </a:t>
            </a:r>
            <a:r>
              <a:rPr lang="en-US" dirty="0" err="1">
                <a:solidFill>
                  <a:srgbClr val="000000"/>
                </a:solidFill>
              </a:rPr>
              <a:t>ook</a:t>
            </a:r>
            <a:r>
              <a:rPr lang="en-US" dirty="0">
                <a:solidFill>
                  <a:srgbClr val="000000"/>
                </a:solidFill>
              </a:rPr>
              <a:t> de naam: ‘</a:t>
            </a:r>
            <a:r>
              <a:rPr lang="en-US" dirty="0" err="1">
                <a:solidFill>
                  <a:srgbClr val="000000"/>
                </a:solidFill>
              </a:rPr>
              <a:t>útrikke</a:t>
            </a:r>
            <a:r>
              <a:rPr lang="en-US" dirty="0">
                <a:solidFill>
                  <a:srgbClr val="000000"/>
                </a:solidFill>
              </a:rPr>
              <a:t>’, wat </a:t>
            </a:r>
            <a:r>
              <a:rPr lang="en-US" dirty="0" err="1">
                <a:solidFill>
                  <a:srgbClr val="000000"/>
                </a:solidFill>
              </a:rPr>
              <a:t>uitgerookt</a:t>
            </a:r>
            <a:r>
              <a:rPr lang="en-US" dirty="0">
                <a:solidFill>
                  <a:srgbClr val="000000"/>
                </a:solidFill>
              </a:rPr>
              <a:t> in het Fries </a:t>
            </a:r>
            <a:r>
              <a:rPr lang="en-US" dirty="0" err="1">
                <a:solidFill>
                  <a:srgbClr val="000000"/>
                </a:solidFill>
              </a:rPr>
              <a:t>betekent</a:t>
            </a:r>
            <a:r>
              <a:rPr lang="en-US" dirty="0">
                <a:solidFill>
                  <a:srgbClr val="000000"/>
                </a:solidFill>
              </a:rPr>
              <a:t>.</a:t>
            </a:r>
            <a:endParaRPr lang="en-US" dirty="0"/>
          </a:p>
          <a:p>
            <a:r>
              <a:rPr lang="en-US" dirty="0">
                <a:solidFill>
                  <a:srgbClr val="000000"/>
                </a:solidFill>
              </a:rPr>
              <a:t>De </a:t>
            </a:r>
            <a:r>
              <a:rPr lang="en-US" dirty="0" err="1">
                <a:solidFill>
                  <a:srgbClr val="000000"/>
                </a:solidFill>
              </a:rPr>
              <a:t>voorstelling</a:t>
            </a:r>
            <a:r>
              <a:rPr lang="en-US" dirty="0">
                <a:solidFill>
                  <a:srgbClr val="000000"/>
                </a:solidFill>
              </a:rPr>
              <a:t> is </a:t>
            </a:r>
            <a:r>
              <a:rPr lang="en-US" dirty="0" err="1">
                <a:solidFill>
                  <a:srgbClr val="000000"/>
                </a:solidFill>
              </a:rPr>
              <a:t>Friestalig</a:t>
            </a:r>
            <a:r>
              <a:rPr lang="en-US" dirty="0">
                <a:solidFill>
                  <a:srgbClr val="000000"/>
                </a:solidFill>
              </a:rPr>
              <a:t>, om </a:t>
            </a:r>
            <a:r>
              <a:rPr lang="en-US" dirty="0" err="1">
                <a:solidFill>
                  <a:srgbClr val="000000"/>
                </a:solidFill>
              </a:rPr>
              <a:t>zoveel</a:t>
            </a:r>
            <a:r>
              <a:rPr lang="en-US" dirty="0">
                <a:solidFill>
                  <a:srgbClr val="000000"/>
                </a:solidFill>
              </a:rPr>
              <a:t> </a:t>
            </a:r>
            <a:r>
              <a:rPr lang="en-US" dirty="0" err="1">
                <a:solidFill>
                  <a:srgbClr val="000000"/>
                </a:solidFill>
              </a:rPr>
              <a:t>mogelijk</a:t>
            </a:r>
            <a:r>
              <a:rPr lang="en-US" dirty="0">
                <a:solidFill>
                  <a:srgbClr val="000000"/>
                </a:solidFill>
              </a:rPr>
              <a:t> </a:t>
            </a:r>
            <a:r>
              <a:rPr lang="en-US" dirty="0" err="1">
                <a:solidFill>
                  <a:srgbClr val="000000"/>
                </a:solidFill>
              </a:rPr>
              <a:t>aan</a:t>
            </a:r>
            <a:r>
              <a:rPr lang="en-US" dirty="0">
                <a:solidFill>
                  <a:srgbClr val="000000"/>
                </a:solidFill>
              </a:rPr>
              <a:t> </a:t>
            </a:r>
            <a:r>
              <a:rPr lang="en-US" dirty="0" err="1">
                <a:solidFill>
                  <a:srgbClr val="000000"/>
                </a:solidFill>
              </a:rPr>
              <a:t>te</a:t>
            </a:r>
            <a:r>
              <a:rPr lang="en-US" dirty="0">
                <a:solidFill>
                  <a:srgbClr val="000000"/>
                </a:solidFill>
              </a:rPr>
              <a:t> </a:t>
            </a:r>
            <a:r>
              <a:rPr lang="en-US" dirty="0" err="1">
                <a:solidFill>
                  <a:srgbClr val="000000"/>
                </a:solidFill>
              </a:rPr>
              <a:t>sluiten</a:t>
            </a:r>
            <a:r>
              <a:rPr lang="en-US" dirty="0">
                <a:solidFill>
                  <a:srgbClr val="000000"/>
                </a:solidFill>
              </a:rPr>
              <a:t> </a:t>
            </a:r>
            <a:r>
              <a:rPr lang="en-US" dirty="0" err="1">
                <a:solidFill>
                  <a:srgbClr val="000000"/>
                </a:solidFill>
              </a:rPr>
              <a:t>bij</a:t>
            </a:r>
            <a:r>
              <a:rPr lang="en-US" dirty="0">
                <a:solidFill>
                  <a:srgbClr val="000000"/>
                </a:solidFill>
              </a:rPr>
              <a:t> de </a:t>
            </a:r>
            <a:r>
              <a:rPr lang="en-US" dirty="0" err="1">
                <a:solidFill>
                  <a:srgbClr val="000000"/>
                </a:solidFill>
              </a:rPr>
              <a:t>inwoners</a:t>
            </a:r>
            <a:r>
              <a:rPr lang="en-US" dirty="0">
                <a:solidFill>
                  <a:srgbClr val="000000"/>
                </a:solidFill>
              </a:rPr>
              <a:t> in de </a:t>
            </a:r>
            <a:r>
              <a:rPr lang="en-US" dirty="0" err="1">
                <a:solidFill>
                  <a:srgbClr val="000000"/>
                </a:solidFill>
              </a:rPr>
              <a:t>gemeente</a:t>
            </a:r>
            <a:r>
              <a:rPr lang="en-US" dirty="0">
                <a:solidFill>
                  <a:srgbClr val="000000"/>
                </a:solidFill>
              </a:rPr>
              <a:t>.</a:t>
            </a:r>
            <a:endParaRPr lang="en-US" dirty="0"/>
          </a:p>
          <a:p>
            <a:r>
              <a:rPr lang="en-US" dirty="0">
                <a:solidFill>
                  <a:srgbClr val="000000"/>
                </a:solidFill>
              </a:rPr>
              <a:t>Het is de </a:t>
            </a:r>
            <a:r>
              <a:rPr lang="en-US" dirty="0" err="1">
                <a:solidFill>
                  <a:srgbClr val="000000"/>
                </a:solidFill>
              </a:rPr>
              <a:t>afgelopen</a:t>
            </a:r>
            <a:r>
              <a:rPr lang="en-US" dirty="0">
                <a:solidFill>
                  <a:srgbClr val="000000"/>
                </a:solidFill>
              </a:rPr>
              <a:t> </a:t>
            </a:r>
            <a:r>
              <a:rPr lang="en-US" dirty="0" err="1">
                <a:solidFill>
                  <a:srgbClr val="000000"/>
                </a:solidFill>
              </a:rPr>
              <a:t>maanden</a:t>
            </a:r>
            <a:r>
              <a:rPr lang="en-US" dirty="0">
                <a:solidFill>
                  <a:srgbClr val="000000"/>
                </a:solidFill>
              </a:rPr>
              <a:t> </a:t>
            </a:r>
            <a:r>
              <a:rPr lang="en-US" dirty="0" err="1">
                <a:solidFill>
                  <a:srgbClr val="000000"/>
                </a:solidFill>
              </a:rPr>
              <a:t>meerdere</a:t>
            </a:r>
            <a:r>
              <a:rPr lang="en-US" dirty="0">
                <a:solidFill>
                  <a:srgbClr val="000000"/>
                </a:solidFill>
              </a:rPr>
              <a:t> </a:t>
            </a:r>
            <a:r>
              <a:rPr lang="en-US" dirty="0" err="1">
                <a:solidFill>
                  <a:srgbClr val="000000"/>
                </a:solidFill>
              </a:rPr>
              <a:t>keren</a:t>
            </a:r>
            <a:r>
              <a:rPr lang="en-US" dirty="0">
                <a:solidFill>
                  <a:srgbClr val="000000"/>
                </a:solidFill>
              </a:rPr>
              <a:t> </a:t>
            </a:r>
            <a:r>
              <a:rPr lang="en-US" dirty="0" err="1">
                <a:solidFill>
                  <a:srgbClr val="000000"/>
                </a:solidFill>
              </a:rPr>
              <a:t>opgevoerd</a:t>
            </a:r>
            <a:r>
              <a:rPr lang="en-US" dirty="0">
                <a:solidFill>
                  <a:srgbClr val="000000"/>
                </a:solidFill>
              </a:rPr>
              <a:t> in vier </a:t>
            </a:r>
            <a:r>
              <a:rPr lang="en-US" dirty="0" err="1">
                <a:solidFill>
                  <a:srgbClr val="000000"/>
                </a:solidFill>
              </a:rPr>
              <a:t>verschillende</a:t>
            </a:r>
            <a:r>
              <a:rPr lang="en-US" dirty="0">
                <a:solidFill>
                  <a:srgbClr val="000000"/>
                </a:solidFill>
              </a:rPr>
              <a:t> </a:t>
            </a:r>
            <a:r>
              <a:rPr lang="en-US" dirty="0" err="1">
                <a:solidFill>
                  <a:srgbClr val="000000"/>
                </a:solidFill>
              </a:rPr>
              <a:t>dorpen</a:t>
            </a:r>
            <a:r>
              <a:rPr lang="en-US" dirty="0">
                <a:solidFill>
                  <a:srgbClr val="000000"/>
                </a:solidFill>
              </a:rPr>
              <a:t>. Het was gratis </a:t>
            </a:r>
            <a:r>
              <a:rPr lang="en-US" dirty="0" err="1">
                <a:solidFill>
                  <a:srgbClr val="000000"/>
                </a:solidFill>
              </a:rPr>
              <a:t>toegankelijk</a:t>
            </a:r>
            <a:r>
              <a:rPr lang="en-US" dirty="0">
                <a:solidFill>
                  <a:srgbClr val="000000"/>
                </a:solidFill>
              </a:rPr>
              <a:t>. Bij </a:t>
            </a:r>
            <a:r>
              <a:rPr lang="en-US" dirty="0" err="1">
                <a:solidFill>
                  <a:srgbClr val="000000"/>
                </a:solidFill>
              </a:rPr>
              <a:t>sommige</a:t>
            </a:r>
            <a:r>
              <a:rPr lang="en-US" dirty="0">
                <a:solidFill>
                  <a:srgbClr val="000000"/>
                </a:solidFill>
              </a:rPr>
              <a:t> </a:t>
            </a:r>
            <a:r>
              <a:rPr lang="en-US" dirty="0" err="1">
                <a:solidFill>
                  <a:srgbClr val="000000"/>
                </a:solidFill>
              </a:rPr>
              <a:t>dorpen</a:t>
            </a:r>
            <a:r>
              <a:rPr lang="en-US" dirty="0">
                <a:solidFill>
                  <a:srgbClr val="000000"/>
                </a:solidFill>
              </a:rPr>
              <a:t> </a:t>
            </a:r>
            <a:r>
              <a:rPr lang="en-US" dirty="0" err="1">
                <a:solidFill>
                  <a:srgbClr val="000000"/>
                </a:solidFill>
              </a:rPr>
              <a:t>hadden</a:t>
            </a:r>
            <a:r>
              <a:rPr lang="en-US" dirty="0">
                <a:solidFill>
                  <a:srgbClr val="000000"/>
                </a:solidFill>
              </a:rPr>
              <a:t> we van </a:t>
            </a:r>
            <a:r>
              <a:rPr lang="en-US" dirty="0" err="1">
                <a:solidFill>
                  <a:srgbClr val="000000"/>
                </a:solidFill>
              </a:rPr>
              <a:t>tevoren</a:t>
            </a:r>
            <a:r>
              <a:rPr lang="en-US" dirty="0">
                <a:solidFill>
                  <a:srgbClr val="000000"/>
                </a:solidFill>
              </a:rPr>
              <a:t> </a:t>
            </a:r>
            <a:r>
              <a:rPr lang="en-US" dirty="0" err="1">
                <a:solidFill>
                  <a:srgbClr val="000000"/>
                </a:solidFill>
              </a:rPr>
              <a:t>een</a:t>
            </a:r>
            <a:r>
              <a:rPr lang="en-US" dirty="0">
                <a:solidFill>
                  <a:srgbClr val="000000"/>
                </a:solidFill>
              </a:rPr>
              <a:t> </a:t>
            </a:r>
            <a:r>
              <a:rPr lang="en-US" dirty="0" err="1">
                <a:solidFill>
                  <a:srgbClr val="000000"/>
                </a:solidFill>
              </a:rPr>
              <a:t>gezamenlijke</a:t>
            </a:r>
            <a:r>
              <a:rPr lang="en-US" dirty="0">
                <a:solidFill>
                  <a:srgbClr val="000000"/>
                </a:solidFill>
              </a:rPr>
              <a:t> </a:t>
            </a:r>
            <a:r>
              <a:rPr lang="en-US" dirty="0" err="1">
                <a:solidFill>
                  <a:srgbClr val="000000"/>
                </a:solidFill>
              </a:rPr>
              <a:t>maaltijd</a:t>
            </a:r>
            <a:r>
              <a:rPr lang="en-US" dirty="0">
                <a:solidFill>
                  <a:srgbClr val="000000"/>
                </a:solidFill>
              </a:rPr>
              <a:t> </a:t>
            </a:r>
            <a:r>
              <a:rPr lang="en-US" dirty="0" err="1">
                <a:solidFill>
                  <a:srgbClr val="000000"/>
                </a:solidFill>
              </a:rPr>
              <a:t>geregeld</a:t>
            </a:r>
            <a:r>
              <a:rPr lang="en-US" dirty="0">
                <a:solidFill>
                  <a:srgbClr val="000000"/>
                </a:solidFill>
              </a:rPr>
              <a:t>.</a:t>
            </a:r>
            <a:endParaRPr lang="en-US" dirty="0"/>
          </a:p>
          <a:p>
            <a:r>
              <a:rPr lang="en-US" dirty="0">
                <a:solidFill>
                  <a:srgbClr val="000000"/>
                </a:solidFill>
              </a:rPr>
              <a:t>Na de </a:t>
            </a:r>
            <a:r>
              <a:rPr lang="en-US" dirty="0" err="1">
                <a:solidFill>
                  <a:srgbClr val="000000"/>
                </a:solidFill>
              </a:rPr>
              <a:t>voorstelling</a:t>
            </a:r>
            <a:r>
              <a:rPr lang="en-US" dirty="0">
                <a:solidFill>
                  <a:srgbClr val="000000"/>
                </a:solidFill>
              </a:rPr>
              <a:t> was er </a:t>
            </a:r>
            <a:r>
              <a:rPr lang="en-US" dirty="0" err="1">
                <a:solidFill>
                  <a:srgbClr val="000000"/>
                </a:solidFill>
              </a:rPr>
              <a:t>een</a:t>
            </a:r>
            <a:r>
              <a:rPr lang="en-US" dirty="0">
                <a:solidFill>
                  <a:srgbClr val="000000"/>
                </a:solidFill>
              </a:rPr>
              <a:t> </a:t>
            </a:r>
            <a:r>
              <a:rPr lang="en-US" dirty="0" err="1">
                <a:solidFill>
                  <a:srgbClr val="000000"/>
                </a:solidFill>
              </a:rPr>
              <a:t>interactief</a:t>
            </a:r>
            <a:r>
              <a:rPr lang="en-US" dirty="0">
                <a:solidFill>
                  <a:srgbClr val="000000"/>
                </a:solidFill>
              </a:rPr>
              <a:t> </a:t>
            </a:r>
            <a:r>
              <a:rPr lang="en-US" dirty="0" err="1">
                <a:solidFill>
                  <a:srgbClr val="000000"/>
                </a:solidFill>
              </a:rPr>
              <a:t>nagesprek</a:t>
            </a:r>
            <a:r>
              <a:rPr lang="en-US" dirty="0">
                <a:solidFill>
                  <a:srgbClr val="000000"/>
                </a:solidFill>
              </a:rPr>
              <a:t> over </a:t>
            </a:r>
            <a:r>
              <a:rPr lang="en-US" dirty="0" err="1">
                <a:solidFill>
                  <a:srgbClr val="000000"/>
                </a:solidFill>
              </a:rPr>
              <a:t>gedragsverandering</a:t>
            </a:r>
            <a:r>
              <a:rPr lang="en-US" dirty="0">
                <a:solidFill>
                  <a:srgbClr val="000000"/>
                </a:solidFill>
              </a:rPr>
              <a:t>, </a:t>
            </a:r>
            <a:r>
              <a:rPr lang="en-US" dirty="0" err="1">
                <a:solidFill>
                  <a:srgbClr val="000000"/>
                </a:solidFill>
              </a:rPr>
              <a:t>onder</a:t>
            </a:r>
            <a:r>
              <a:rPr lang="en-US" dirty="0">
                <a:solidFill>
                  <a:srgbClr val="000000"/>
                </a:solidFill>
              </a:rPr>
              <a:t> </a:t>
            </a:r>
            <a:r>
              <a:rPr lang="en-US" dirty="0" err="1">
                <a:solidFill>
                  <a:srgbClr val="000000"/>
                </a:solidFill>
              </a:rPr>
              <a:t>leiding</a:t>
            </a:r>
            <a:r>
              <a:rPr lang="en-US" dirty="0">
                <a:solidFill>
                  <a:srgbClr val="000000"/>
                </a:solidFill>
              </a:rPr>
              <a:t> van </a:t>
            </a:r>
            <a:r>
              <a:rPr lang="en-US" dirty="0" err="1">
                <a:solidFill>
                  <a:srgbClr val="000000"/>
                </a:solidFill>
              </a:rPr>
              <a:t>een</a:t>
            </a:r>
            <a:r>
              <a:rPr lang="en-US" dirty="0">
                <a:solidFill>
                  <a:srgbClr val="000000"/>
                </a:solidFill>
              </a:rPr>
              <a:t> </a:t>
            </a:r>
            <a:r>
              <a:rPr lang="en-US" dirty="0" err="1">
                <a:solidFill>
                  <a:srgbClr val="000000"/>
                </a:solidFill>
              </a:rPr>
              <a:t>preventiemedewerker</a:t>
            </a:r>
            <a:r>
              <a:rPr lang="en-US" dirty="0">
                <a:solidFill>
                  <a:srgbClr val="000000"/>
                </a:solidFill>
              </a:rPr>
              <a:t> van VNN (</a:t>
            </a:r>
            <a:r>
              <a:rPr lang="en-US" dirty="0" err="1">
                <a:solidFill>
                  <a:srgbClr val="000000"/>
                </a:solidFill>
              </a:rPr>
              <a:t>Verslavingszorg</a:t>
            </a:r>
            <a:r>
              <a:rPr lang="en-US" dirty="0">
                <a:solidFill>
                  <a:srgbClr val="000000"/>
                </a:solidFill>
              </a:rPr>
              <a:t> Noord-Nederland). Met </a:t>
            </a:r>
            <a:r>
              <a:rPr lang="en-US" dirty="0" err="1">
                <a:solidFill>
                  <a:srgbClr val="000000"/>
                </a:solidFill>
              </a:rPr>
              <a:t>behulp</a:t>
            </a:r>
            <a:r>
              <a:rPr lang="en-US" dirty="0">
                <a:solidFill>
                  <a:srgbClr val="000000"/>
                </a:solidFill>
              </a:rPr>
              <a:t> van </a:t>
            </a:r>
            <a:r>
              <a:rPr lang="en-US" dirty="0" err="1">
                <a:solidFill>
                  <a:srgbClr val="000000"/>
                </a:solidFill>
              </a:rPr>
              <a:t>motiverende</a:t>
            </a:r>
            <a:r>
              <a:rPr lang="en-US" dirty="0">
                <a:solidFill>
                  <a:srgbClr val="000000"/>
                </a:solidFill>
              </a:rPr>
              <a:t> </a:t>
            </a:r>
            <a:r>
              <a:rPr lang="en-US" dirty="0" err="1">
                <a:solidFill>
                  <a:srgbClr val="000000"/>
                </a:solidFill>
              </a:rPr>
              <a:t>gespreksvoering</a:t>
            </a:r>
            <a:r>
              <a:rPr lang="en-US" dirty="0">
                <a:solidFill>
                  <a:srgbClr val="000000"/>
                </a:solidFill>
              </a:rPr>
              <a:t> </a:t>
            </a:r>
            <a:r>
              <a:rPr lang="en-US" dirty="0" err="1">
                <a:solidFill>
                  <a:srgbClr val="000000"/>
                </a:solidFill>
              </a:rPr>
              <a:t>werd</a:t>
            </a:r>
            <a:r>
              <a:rPr lang="en-US" dirty="0">
                <a:solidFill>
                  <a:srgbClr val="000000"/>
                </a:solidFill>
              </a:rPr>
              <a:t> er </a:t>
            </a:r>
            <a:r>
              <a:rPr lang="en-US" dirty="0" err="1">
                <a:solidFill>
                  <a:srgbClr val="000000"/>
                </a:solidFill>
              </a:rPr>
              <a:t>geoefend</a:t>
            </a:r>
            <a:r>
              <a:rPr lang="en-US" dirty="0">
                <a:solidFill>
                  <a:srgbClr val="000000"/>
                </a:solidFill>
              </a:rPr>
              <a:t>. </a:t>
            </a:r>
            <a:endParaRPr lang="en-US" dirty="0"/>
          </a:p>
          <a:p>
            <a:endParaRPr lang="en-US" dirty="0">
              <a:solidFill>
                <a:srgbClr val="000000"/>
              </a:solidFill>
            </a:endParaRPr>
          </a:p>
          <a:p>
            <a:r>
              <a:rPr lang="en-US" dirty="0">
                <a:solidFill>
                  <a:srgbClr val="000000"/>
                </a:solidFill>
              </a:rPr>
              <a:t>Wat </a:t>
            </a:r>
            <a:r>
              <a:rPr lang="en-US" dirty="0" err="1">
                <a:solidFill>
                  <a:srgbClr val="000000"/>
                </a:solidFill>
              </a:rPr>
              <a:t>maakte</a:t>
            </a:r>
            <a:r>
              <a:rPr lang="en-US" dirty="0">
                <a:solidFill>
                  <a:srgbClr val="000000"/>
                </a:solidFill>
              </a:rPr>
              <a:t> het </a:t>
            </a:r>
            <a:r>
              <a:rPr lang="en-US" dirty="0" err="1">
                <a:solidFill>
                  <a:srgbClr val="000000"/>
                </a:solidFill>
              </a:rPr>
              <a:t>een</a:t>
            </a:r>
            <a:r>
              <a:rPr lang="en-US" dirty="0">
                <a:solidFill>
                  <a:srgbClr val="000000"/>
                </a:solidFill>
              </a:rPr>
              <a:t> </a:t>
            </a:r>
            <a:r>
              <a:rPr lang="en-US" dirty="0" err="1">
                <a:solidFill>
                  <a:srgbClr val="000000"/>
                </a:solidFill>
              </a:rPr>
              <a:t>succesvol</a:t>
            </a:r>
            <a:r>
              <a:rPr lang="en-US" dirty="0">
                <a:solidFill>
                  <a:srgbClr val="000000"/>
                </a:solidFill>
              </a:rPr>
              <a:t> </a:t>
            </a:r>
            <a:r>
              <a:rPr lang="en-US" dirty="0" err="1">
                <a:solidFill>
                  <a:srgbClr val="000000"/>
                </a:solidFill>
              </a:rPr>
              <a:t>onderdeel</a:t>
            </a:r>
            <a:r>
              <a:rPr lang="en-US" dirty="0">
                <a:solidFill>
                  <a:srgbClr val="000000"/>
                </a:solidFill>
              </a:rPr>
              <a:t>? </a:t>
            </a:r>
            <a:endParaRPr lang="en-US" dirty="0"/>
          </a:p>
          <a:p>
            <a:r>
              <a:rPr lang="en-US" dirty="0">
                <a:solidFill>
                  <a:srgbClr val="000000"/>
                </a:solidFill>
              </a:rPr>
              <a:t>De </a:t>
            </a:r>
            <a:r>
              <a:rPr lang="en-US" dirty="0" err="1">
                <a:solidFill>
                  <a:srgbClr val="000000"/>
                </a:solidFill>
              </a:rPr>
              <a:t>opkomst</a:t>
            </a:r>
            <a:r>
              <a:rPr lang="en-US" dirty="0">
                <a:solidFill>
                  <a:srgbClr val="000000"/>
                </a:solidFill>
              </a:rPr>
              <a:t> </a:t>
            </a:r>
            <a:r>
              <a:rPr lang="en-US" dirty="0" err="1">
                <a:solidFill>
                  <a:srgbClr val="000000"/>
                </a:solidFill>
              </a:rPr>
              <a:t>en</a:t>
            </a:r>
            <a:r>
              <a:rPr lang="en-US" dirty="0">
                <a:solidFill>
                  <a:srgbClr val="000000"/>
                </a:solidFill>
              </a:rPr>
              <a:t> </a:t>
            </a:r>
            <a:r>
              <a:rPr lang="en-US" dirty="0" err="1">
                <a:solidFill>
                  <a:srgbClr val="000000"/>
                </a:solidFill>
              </a:rPr>
              <a:t>reacties</a:t>
            </a:r>
            <a:r>
              <a:rPr lang="en-US" dirty="0">
                <a:solidFill>
                  <a:srgbClr val="000000"/>
                </a:solidFill>
              </a:rPr>
              <a:t> </a:t>
            </a:r>
            <a:r>
              <a:rPr lang="en-US" dirty="0" err="1">
                <a:solidFill>
                  <a:srgbClr val="000000"/>
                </a:solidFill>
              </a:rPr>
              <a:t>waren</a:t>
            </a:r>
            <a:r>
              <a:rPr lang="en-US" dirty="0">
                <a:solidFill>
                  <a:srgbClr val="000000"/>
                </a:solidFill>
              </a:rPr>
              <a:t> </a:t>
            </a:r>
            <a:r>
              <a:rPr lang="en-US" dirty="0" err="1">
                <a:solidFill>
                  <a:srgbClr val="000000"/>
                </a:solidFill>
              </a:rPr>
              <a:t>goed</a:t>
            </a:r>
            <a:r>
              <a:rPr lang="en-US" dirty="0">
                <a:solidFill>
                  <a:srgbClr val="000000"/>
                </a:solidFill>
              </a:rPr>
              <a:t> </a:t>
            </a:r>
            <a:r>
              <a:rPr lang="en-US" dirty="0" err="1">
                <a:solidFill>
                  <a:srgbClr val="000000"/>
                </a:solidFill>
              </a:rPr>
              <a:t>en</a:t>
            </a:r>
            <a:r>
              <a:rPr lang="en-US" dirty="0">
                <a:solidFill>
                  <a:srgbClr val="000000"/>
                </a:solidFill>
              </a:rPr>
              <a:t> </a:t>
            </a:r>
            <a:r>
              <a:rPr lang="en-US" dirty="0" err="1">
                <a:solidFill>
                  <a:srgbClr val="000000"/>
                </a:solidFill>
              </a:rPr>
              <a:t>positief</a:t>
            </a:r>
            <a:r>
              <a:rPr lang="en-US" dirty="0">
                <a:solidFill>
                  <a:srgbClr val="000000"/>
                </a:solidFill>
              </a:rPr>
              <a:t>. Het </a:t>
            </a:r>
            <a:r>
              <a:rPr lang="en-US" dirty="0" err="1">
                <a:solidFill>
                  <a:srgbClr val="000000"/>
                </a:solidFill>
              </a:rPr>
              <a:t>gaf</a:t>
            </a:r>
            <a:r>
              <a:rPr lang="en-US" dirty="0">
                <a:solidFill>
                  <a:srgbClr val="000000"/>
                </a:solidFill>
              </a:rPr>
              <a:t> </a:t>
            </a:r>
            <a:r>
              <a:rPr lang="en-US" dirty="0" err="1">
                <a:solidFill>
                  <a:srgbClr val="000000"/>
                </a:solidFill>
              </a:rPr>
              <a:t>mensen</a:t>
            </a:r>
            <a:r>
              <a:rPr lang="en-US" dirty="0">
                <a:solidFill>
                  <a:srgbClr val="000000"/>
                </a:solidFill>
              </a:rPr>
              <a:t> </a:t>
            </a:r>
            <a:r>
              <a:rPr lang="en-US" dirty="0" err="1">
                <a:solidFill>
                  <a:srgbClr val="000000"/>
                </a:solidFill>
              </a:rPr>
              <a:t>informatie</a:t>
            </a:r>
            <a:r>
              <a:rPr lang="en-US" dirty="0">
                <a:solidFill>
                  <a:srgbClr val="000000"/>
                </a:solidFill>
              </a:rPr>
              <a:t>, </a:t>
            </a:r>
            <a:r>
              <a:rPr lang="en-US" dirty="0" err="1">
                <a:solidFill>
                  <a:srgbClr val="000000"/>
                </a:solidFill>
              </a:rPr>
              <a:t>inzicht</a:t>
            </a:r>
            <a:r>
              <a:rPr lang="en-US" dirty="0">
                <a:solidFill>
                  <a:srgbClr val="000000"/>
                </a:solidFill>
              </a:rPr>
              <a:t>, </a:t>
            </a:r>
            <a:r>
              <a:rPr lang="en-US" dirty="0" err="1">
                <a:solidFill>
                  <a:srgbClr val="000000"/>
                </a:solidFill>
              </a:rPr>
              <a:t>inspiratie</a:t>
            </a:r>
            <a:r>
              <a:rPr lang="en-US" dirty="0">
                <a:solidFill>
                  <a:srgbClr val="000000"/>
                </a:solidFill>
              </a:rPr>
              <a:t>. </a:t>
            </a:r>
            <a:r>
              <a:rPr lang="en-US" dirty="0" err="1">
                <a:solidFill>
                  <a:srgbClr val="000000"/>
                </a:solidFill>
              </a:rPr>
              <a:t>Aanknopingspunten</a:t>
            </a:r>
            <a:r>
              <a:rPr lang="en-US" dirty="0">
                <a:solidFill>
                  <a:srgbClr val="000000"/>
                </a:solidFill>
              </a:rPr>
              <a:t> om het </a:t>
            </a:r>
            <a:r>
              <a:rPr lang="en-US" dirty="0" err="1">
                <a:solidFill>
                  <a:srgbClr val="000000"/>
                </a:solidFill>
              </a:rPr>
              <a:t>gesprek</a:t>
            </a:r>
            <a:r>
              <a:rPr lang="en-US" dirty="0">
                <a:solidFill>
                  <a:srgbClr val="000000"/>
                </a:solidFill>
              </a:rPr>
              <a:t> over </a:t>
            </a:r>
            <a:r>
              <a:rPr lang="en-US" dirty="0" err="1">
                <a:solidFill>
                  <a:srgbClr val="000000"/>
                </a:solidFill>
              </a:rPr>
              <a:t>roken</a:t>
            </a:r>
            <a:r>
              <a:rPr lang="en-US" dirty="0">
                <a:solidFill>
                  <a:srgbClr val="000000"/>
                </a:solidFill>
              </a:rPr>
              <a:t> </a:t>
            </a:r>
            <a:r>
              <a:rPr lang="en-US" dirty="0" err="1">
                <a:solidFill>
                  <a:srgbClr val="000000"/>
                </a:solidFill>
              </a:rPr>
              <a:t>en</a:t>
            </a:r>
            <a:r>
              <a:rPr lang="en-US" dirty="0">
                <a:solidFill>
                  <a:srgbClr val="000000"/>
                </a:solidFill>
              </a:rPr>
              <a:t> </a:t>
            </a:r>
            <a:r>
              <a:rPr lang="en-US" dirty="0" err="1">
                <a:solidFill>
                  <a:srgbClr val="000000"/>
                </a:solidFill>
              </a:rPr>
              <a:t>vapen</a:t>
            </a:r>
            <a:r>
              <a:rPr lang="en-US" dirty="0">
                <a:solidFill>
                  <a:srgbClr val="000000"/>
                </a:solidFill>
              </a:rPr>
              <a:t> </a:t>
            </a:r>
            <a:r>
              <a:rPr lang="en-US" dirty="0" err="1">
                <a:solidFill>
                  <a:srgbClr val="000000"/>
                </a:solidFill>
              </a:rPr>
              <a:t>aan</a:t>
            </a:r>
            <a:r>
              <a:rPr lang="en-US" dirty="0">
                <a:solidFill>
                  <a:srgbClr val="000000"/>
                </a:solidFill>
              </a:rPr>
              <a:t> </a:t>
            </a:r>
            <a:r>
              <a:rPr lang="en-US" dirty="0" err="1">
                <a:solidFill>
                  <a:srgbClr val="000000"/>
                </a:solidFill>
              </a:rPr>
              <a:t>te</a:t>
            </a:r>
            <a:r>
              <a:rPr lang="en-US" dirty="0">
                <a:solidFill>
                  <a:srgbClr val="000000"/>
                </a:solidFill>
              </a:rPr>
              <a:t> </a:t>
            </a:r>
            <a:r>
              <a:rPr lang="en-US" dirty="0" err="1">
                <a:solidFill>
                  <a:srgbClr val="000000"/>
                </a:solidFill>
              </a:rPr>
              <a:t>gaan</a:t>
            </a:r>
            <a:r>
              <a:rPr lang="en-US" dirty="0">
                <a:solidFill>
                  <a:srgbClr val="000000"/>
                </a:solidFill>
              </a:rPr>
              <a:t>, 1-op-1, in </a:t>
            </a:r>
            <a:r>
              <a:rPr lang="en-US" dirty="0" err="1">
                <a:solidFill>
                  <a:srgbClr val="000000"/>
                </a:solidFill>
              </a:rPr>
              <a:t>groepen</a:t>
            </a:r>
            <a:r>
              <a:rPr lang="en-US" dirty="0">
                <a:solidFill>
                  <a:srgbClr val="000000"/>
                </a:solidFill>
              </a:rPr>
              <a:t> of </a:t>
            </a:r>
            <a:r>
              <a:rPr lang="en-US" dirty="0" err="1">
                <a:solidFill>
                  <a:srgbClr val="000000"/>
                </a:solidFill>
              </a:rPr>
              <a:t>zelfs</a:t>
            </a:r>
            <a:r>
              <a:rPr lang="en-US" dirty="0">
                <a:solidFill>
                  <a:srgbClr val="000000"/>
                </a:solidFill>
              </a:rPr>
              <a:t> op </a:t>
            </a:r>
            <a:r>
              <a:rPr lang="en-US" dirty="0" err="1">
                <a:solidFill>
                  <a:srgbClr val="000000"/>
                </a:solidFill>
              </a:rPr>
              <a:t>organisatieniveau</a:t>
            </a:r>
            <a:r>
              <a:rPr lang="en-US" dirty="0">
                <a:solidFill>
                  <a:srgbClr val="000000"/>
                </a:solidFill>
              </a:rPr>
              <a:t>. En </a:t>
            </a:r>
            <a:r>
              <a:rPr lang="en-US" dirty="0" err="1">
                <a:solidFill>
                  <a:srgbClr val="000000"/>
                </a:solidFill>
              </a:rPr>
              <a:t>dat</a:t>
            </a:r>
            <a:r>
              <a:rPr lang="en-US" dirty="0">
                <a:solidFill>
                  <a:srgbClr val="000000"/>
                </a:solidFill>
              </a:rPr>
              <a:t> was </a:t>
            </a:r>
            <a:r>
              <a:rPr lang="en-US" dirty="0" err="1">
                <a:solidFill>
                  <a:srgbClr val="000000"/>
                </a:solidFill>
              </a:rPr>
              <a:t>onze</a:t>
            </a:r>
            <a:r>
              <a:rPr lang="en-US" dirty="0">
                <a:solidFill>
                  <a:srgbClr val="000000"/>
                </a:solidFill>
              </a:rPr>
              <a:t> </a:t>
            </a:r>
            <a:r>
              <a:rPr lang="en-US" dirty="0" err="1">
                <a:solidFill>
                  <a:srgbClr val="000000"/>
                </a:solidFill>
              </a:rPr>
              <a:t>bedoeling</a:t>
            </a:r>
            <a:r>
              <a:rPr lang="en-US" dirty="0">
                <a:solidFill>
                  <a:srgbClr val="000000"/>
                </a:solidFill>
              </a:rPr>
              <a:t>: om op </a:t>
            </a:r>
            <a:r>
              <a:rPr lang="en-US" dirty="0" err="1">
                <a:solidFill>
                  <a:srgbClr val="000000"/>
                </a:solidFill>
              </a:rPr>
              <a:t>een</a:t>
            </a:r>
            <a:r>
              <a:rPr lang="en-US" dirty="0">
                <a:solidFill>
                  <a:srgbClr val="000000"/>
                </a:solidFill>
              </a:rPr>
              <a:t> </a:t>
            </a:r>
            <a:r>
              <a:rPr lang="en-US" dirty="0" err="1">
                <a:solidFill>
                  <a:srgbClr val="000000"/>
                </a:solidFill>
              </a:rPr>
              <a:t>laagdrempelige</a:t>
            </a:r>
            <a:r>
              <a:rPr lang="en-US" dirty="0">
                <a:solidFill>
                  <a:srgbClr val="000000"/>
                </a:solidFill>
              </a:rPr>
              <a:t>, </a:t>
            </a:r>
            <a:r>
              <a:rPr lang="en-US" dirty="0" err="1">
                <a:solidFill>
                  <a:srgbClr val="000000"/>
                </a:solidFill>
              </a:rPr>
              <a:t>lokale</a:t>
            </a:r>
            <a:r>
              <a:rPr lang="en-US" dirty="0">
                <a:solidFill>
                  <a:srgbClr val="000000"/>
                </a:solidFill>
              </a:rPr>
              <a:t> </a:t>
            </a:r>
            <a:r>
              <a:rPr lang="en-US" dirty="0" err="1">
                <a:solidFill>
                  <a:srgbClr val="000000"/>
                </a:solidFill>
              </a:rPr>
              <a:t>en</a:t>
            </a:r>
            <a:r>
              <a:rPr lang="en-US" dirty="0">
                <a:solidFill>
                  <a:srgbClr val="000000"/>
                </a:solidFill>
              </a:rPr>
              <a:t> </a:t>
            </a:r>
            <a:r>
              <a:rPr lang="en-US" dirty="0" err="1">
                <a:solidFill>
                  <a:srgbClr val="000000"/>
                </a:solidFill>
              </a:rPr>
              <a:t>niet-belerende</a:t>
            </a:r>
            <a:r>
              <a:rPr lang="en-US" dirty="0">
                <a:solidFill>
                  <a:srgbClr val="000000"/>
                </a:solidFill>
              </a:rPr>
              <a:t> </a:t>
            </a:r>
            <a:r>
              <a:rPr lang="en-US" dirty="0" err="1">
                <a:solidFill>
                  <a:srgbClr val="000000"/>
                </a:solidFill>
              </a:rPr>
              <a:t>manier</a:t>
            </a:r>
            <a:r>
              <a:rPr lang="en-US" dirty="0">
                <a:solidFill>
                  <a:srgbClr val="000000"/>
                </a:solidFill>
              </a:rPr>
              <a:t> </a:t>
            </a:r>
            <a:r>
              <a:rPr lang="en-US" dirty="0" err="1">
                <a:solidFill>
                  <a:srgbClr val="000000"/>
                </a:solidFill>
              </a:rPr>
              <a:t>mensen</a:t>
            </a:r>
            <a:r>
              <a:rPr lang="en-US" dirty="0">
                <a:solidFill>
                  <a:srgbClr val="000000"/>
                </a:solidFill>
              </a:rPr>
              <a:t> </a:t>
            </a:r>
            <a:r>
              <a:rPr lang="en-US" dirty="0" err="1">
                <a:solidFill>
                  <a:srgbClr val="000000"/>
                </a:solidFill>
              </a:rPr>
              <a:t>te</a:t>
            </a:r>
            <a:r>
              <a:rPr lang="en-US" dirty="0">
                <a:solidFill>
                  <a:srgbClr val="000000"/>
                </a:solidFill>
              </a:rPr>
              <a:t> </a:t>
            </a:r>
            <a:r>
              <a:rPr lang="en-US" dirty="0" err="1">
                <a:solidFill>
                  <a:srgbClr val="000000"/>
                </a:solidFill>
              </a:rPr>
              <a:t>bereiken</a:t>
            </a:r>
            <a:r>
              <a:rPr lang="en-US" dirty="0">
                <a:solidFill>
                  <a:srgbClr val="000000"/>
                </a:solidFill>
              </a:rPr>
              <a:t> over het thema.</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697381A9-0C9E-4D3A-A28B-AC4E168A57BC}" type="slidenum">
              <a:rPr lang="nl-NL" smtClean="0"/>
              <a:pPr/>
              <a:t>15</a:t>
            </a:fld>
            <a:endParaRPr lang="nl-NL"/>
          </a:p>
        </p:txBody>
      </p:sp>
    </p:spTree>
    <p:extLst>
      <p:ext uri="{BB962C8B-B14F-4D97-AF65-F5344CB8AC3E}">
        <p14:creationId xmlns:p14="http://schemas.microsoft.com/office/powerpoint/2010/main" val="422326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customXml" Target="../../customXml/item8.xml"/><Relationship Id="rId1" Type="http://schemas.openxmlformats.org/officeDocument/2006/relationships/customXml" Target="../../customXml/item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customXml" Target="../../customXml/item11.xml"/><Relationship Id="rId2" Type="http://schemas.openxmlformats.org/officeDocument/2006/relationships/customXml" Target="../../customXml/item10.xml"/><Relationship Id="rId1" Type="http://schemas.openxmlformats.org/officeDocument/2006/relationships/customXml" Target="../../customXml/item9.xml"/><Relationship Id="rId4"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customXml" Target="../../customXml/item13.xml"/><Relationship Id="rId1" Type="http://schemas.openxmlformats.org/officeDocument/2006/relationships/customXml" Target="../../customXml/item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customXml" Target="../../customXml/item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912867" y="1371600"/>
            <a:ext cx="5937086" cy="2696866"/>
          </a:xfrm>
        </p:spPr>
        <p:txBody>
          <a:bodyPr anchor="t">
            <a:normAutofit/>
          </a:bodyPr>
          <a:lstStyle>
            <a:lvl1pPr algn="l">
              <a:defRPr sz="7113"/>
            </a:lvl1pPr>
          </a:lstStyle>
          <a:p>
            <a:r>
              <a:rPr lang="en-US"/>
              <a:t>Click to edit Master title style</a:t>
            </a:r>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912867" y="4584880"/>
            <a:ext cx="5937086" cy="1287887"/>
          </a:xfrm>
        </p:spPr>
        <p:txBody>
          <a:bodyPr anchor="b">
            <a:normAutofit/>
          </a:bodyPr>
          <a:lstStyle>
            <a:lvl1pPr marL="0" indent="0" algn="l">
              <a:lnSpc>
                <a:spcPct val="130000"/>
              </a:lnSpc>
              <a:buNone/>
              <a:defRPr sz="3201" b="1" cap="all" spc="533" baseline="0"/>
            </a:lvl1pPr>
            <a:lvl2pPr marL="812993" indent="0" algn="ctr">
              <a:buNone/>
              <a:defRPr sz="3201"/>
            </a:lvl2pPr>
            <a:lvl3pPr marL="1625986" indent="0" algn="ctr">
              <a:buNone/>
              <a:defRPr sz="3201"/>
            </a:lvl3pPr>
            <a:lvl4pPr marL="2438979" indent="0" algn="ctr">
              <a:buNone/>
              <a:defRPr sz="2845"/>
            </a:lvl4pPr>
            <a:lvl5pPr marL="3251972" indent="0" algn="ctr">
              <a:buNone/>
              <a:defRPr sz="2845"/>
            </a:lvl5pPr>
            <a:lvl6pPr marL="4064965" indent="0" algn="ctr">
              <a:buNone/>
              <a:defRPr sz="2845"/>
            </a:lvl6pPr>
            <a:lvl7pPr marL="4877958" indent="0" algn="ctr">
              <a:buNone/>
              <a:defRPr sz="2845"/>
            </a:lvl7pPr>
            <a:lvl8pPr marL="5690951" indent="0" algn="ctr">
              <a:buNone/>
              <a:defRPr sz="2845"/>
            </a:lvl8pPr>
            <a:lvl9pPr marL="6503944" indent="0" algn="ctr">
              <a:buNone/>
              <a:defRPr sz="2845"/>
            </a:lvl9pPr>
          </a:lstStyle>
          <a:p>
            <a:r>
              <a:rPr lang="en-US"/>
              <a:t>Click to edit Master subtitle style</a:t>
            </a:r>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8D5D83F1-BF6E-4A98-8153-BAC9ABDE7CE3}" type="datetimeFigureOut">
              <a:rPr lang="en-US" dirty="0"/>
              <a:t>6/15/2026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dirty="0"/>
              <a:t>‹nr.›</a:t>
            </a:fld>
            <a:endParaRPr lang="en-US"/>
          </a:p>
        </p:txBody>
      </p:sp>
    </p:spTree>
    <p:extLst>
      <p:ext uri="{BB962C8B-B14F-4D97-AF65-F5344CB8AC3E}">
        <p14:creationId xmlns:p14="http://schemas.microsoft.com/office/powerpoint/2010/main" val="30980311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ED9BE5A2-57A1-4629-B29D-D386573AF9F3}" type="datetimeFigureOut">
              <a:rPr lang="en-US" dirty="0"/>
              <a:t>6/15/2026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dirty="0"/>
              <a:t>‹nr.›</a:t>
            </a:fld>
            <a:endParaRPr lang="en-US"/>
          </a:p>
        </p:txBody>
      </p:sp>
    </p:spTree>
    <p:extLst>
      <p:ext uri="{BB962C8B-B14F-4D97-AF65-F5344CB8AC3E}">
        <p14:creationId xmlns:p14="http://schemas.microsoft.com/office/powerpoint/2010/main" val="3000969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0473" y="1401098"/>
            <a:ext cx="2156283" cy="477586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838418" y="1401097"/>
            <a:ext cx="8234202" cy="47758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A3A72485-1B57-41B4-A998-97848CC136C2}" type="datetimeFigureOut">
              <a:rPr lang="en-US" dirty="0"/>
              <a:t>6/15/2026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dirty="0"/>
              <a:t>‹nr.›</a:t>
            </a:fld>
            <a:endParaRPr lang="en-US"/>
          </a:p>
        </p:txBody>
      </p:sp>
    </p:spTree>
    <p:extLst>
      <p:ext uri="{BB962C8B-B14F-4D97-AF65-F5344CB8AC3E}">
        <p14:creationId xmlns:p14="http://schemas.microsoft.com/office/powerpoint/2010/main" val="83583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en tekst kader]">
    <p:spTree>
      <p:nvGrpSpPr>
        <p:cNvPr id="1" name=""/>
        <p:cNvGrpSpPr/>
        <p:nvPr/>
      </p:nvGrpSpPr>
      <p:grpSpPr>
        <a:xfrm>
          <a:off x="0" y="0"/>
          <a:ext cx="0" cy="0"/>
          <a:chOff x="0" y="0"/>
          <a:chExt cx="0" cy="0"/>
        </a:xfrm>
      </p:grpSpPr>
      <p:sp>
        <p:nvSpPr>
          <p:cNvPr id="6" name="Slide Number Placeholder 1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sp>
        <p:nvSpPr>
          <p:cNvPr id="14" name="Rectangle 2">
            <a:extLst>
              <a:ext uri="{FF2B5EF4-FFF2-40B4-BE49-F238E27FC236}">
                <a16:creationId xmlns:a16="http://schemas.microsoft.com/office/drawing/2014/main" id="{0C6A5DF4-75E2-4CA0-A53D-7AD2009418E0}"/>
              </a:ext>
            </a:extLst>
          </p:cNvPr>
          <p:cNvSpPr>
            <a:spLocks noSelect="1" noChangeArrowheads="1"/>
          </p:cNvSpPr>
          <p:nvPr userDrawn="1"/>
        </p:nvSpPr>
        <p:spPr bwMode="gray">
          <a:xfrm>
            <a:off x="0" y="3175"/>
            <a:ext cx="12195175" cy="950913"/>
          </a:xfrm>
          <a:prstGeom prst="rect">
            <a:avLst/>
          </a:prstGeom>
          <a:solidFill>
            <a:srgbClr val="678EA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5" name="Frame 3">
            <a:extLst>
              <a:ext uri="{FF2B5EF4-FFF2-40B4-BE49-F238E27FC236}">
                <a16:creationId xmlns:a16="http://schemas.microsoft.com/office/drawing/2014/main" id="{FDFB2D5E-2EE6-4D18-90F8-28A123782698}"/>
              </a:ext>
            </a:extLst>
          </p:cNvPr>
          <p:cNvSpPr>
            <a:spLocks noSelect="1"/>
          </p:cNvSpPr>
          <p:nvPr userDrawn="1"/>
        </p:nvSpPr>
        <p:spPr bwMode="gray">
          <a:xfrm>
            <a:off x="0" y="0"/>
            <a:ext cx="12195175" cy="1866900"/>
          </a:xfrm>
          <a:custGeom>
            <a:avLst/>
            <a:gdLst>
              <a:gd name="T0" fmla="*/ 5229 w 7682"/>
              <a:gd name="T1" fmla="*/ 1176 h 1176"/>
              <a:gd name="T2" fmla="*/ 7510 w 7682"/>
              <a:gd name="T3" fmla="*/ 1176 h 1176"/>
              <a:gd name="T4" fmla="*/ 7639 w 7682"/>
              <a:gd name="T5" fmla="*/ 1176 h 1176"/>
              <a:gd name="T6" fmla="*/ 4998 w 7682"/>
              <a:gd name="T7" fmla="*/ 1176 h 1176"/>
              <a:gd name="T8" fmla="*/ 5942 w 7682"/>
              <a:gd name="T9" fmla="*/ 0 h 1176"/>
              <a:gd name="T10" fmla="*/ 5109 w 7682"/>
              <a:gd name="T11" fmla="*/ 1176 h 1176"/>
              <a:gd name="T12" fmla="*/ 7271 w 7682"/>
              <a:gd name="T13" fmla="*/ 0 h 1176"/>
              <a:gd name="T14" fmla="*/ 6782 w 7682"/>
              <a:gd name="T15" fmla="*/ 0 h 1176"/>
              <a:gd name="T16" fmla="*/ 6078 w 7682"/>
              <a:gd name="T17" fmla="*/ 1176 h 1176"/>
              <a:gd name="T18" fmla="*/ 7562 w 7682"/>
              <a:gd name="T19" fmla="*/ 0 h 1176"/>
              <a:gd name="T20" fmla="*/ 6310 w 7682"/>
              <a:gd name="T21" fmla="*/ 1176 h 1176"/>
              <a:gd name="T22" fmla="*/ 7391 w 7682"/>
              <a:gd name="T23" fmla="*/ 0 h 1176"/>
              <a:gd name="T24" fmla="*/ 7218 w 7682"/>
              <a:gd name="T25" fmla="*/ 1176 h 1176"/>
              <a:gd name="T26" fmla="*/ 7682 w 7682"/>
              <a:gd name="T27" fmla="*/ 396 h 1176"/>
              <a:gd name="T28" fmla="*/ 7038 w 7682"/>
              <a:gd name="T29" fmla="*/ 1176 h 1176"/>
              <a:gd name="T30" fmla="*/ 5409 w 7682"/>
              <a:gd name="T31" fmla="*/ 1176 h 1176"/>
              <a:gd name="T32" fmla="*/ 6611 w 7682"/>
              <a:gd name="T33" fmla="*/ 0 h 1176"/>
              <a:gd name="T34" fmla="*/ 6482 w 7682"/>
              <a:gd name="T35" fmla="*/ 0 h 1176"/>
              <a:gd name="T36" fmla="*/ 7682 w 7682"/>
              <a:gd name="T37" fmla="*/ 159 h 1176"/>
              <a:gd name="T38" fmla="*/ 4862 w 7682"/>
              <a:gd name="T39" fmla="*/ 0 h 1176"/>
              <a:gd name="T40" fmla="*/ 68 w 7682"/>
              <a:gd name="T41" fmla="*/ 1176 h 1176"/>
              <a:gd name="T42" fmla="*/ 2950 w 7682"/>
              <a:gd name="T43" fmla="*/ 0 h 1176"/>
              <a:gd name="T44" fmla="*/ 2701 w 7682"/>
              <a:gd name="T45" fmla="*/ 0 h 1176"/>
              <a:gd name="T46" fmla="*/ 196 w 7682"/>
              <a:gd name="T47" fmla="*/ 1176 h 1176"/>
              <a:gd name="T48" fmla="*/ 3061 w 7682"/>
              <a:gd name="T49" fmla="*/ 0 h 1176"/>
              <a:gd name="T50" fmla="*/ 0 w 7682"/>
              <a:gd name="T51" fmla="*/ 711 h 1176"/>
              <a:gd name="T52" fmla="*/ 3310 w 7682"/>
              <a:gd name="T53" fmla="*/ 0 h 1176"/>
              <a:gd name="T54" fmla="*/ 3181 w 7682"/>
              <a:gd name="T55" fmla="*/ 0 h 1176"/>
              <a:gd name="T56" fmla="*/ 0 w 7682"/>
              <a:gd name="T57" fmla="*/ 960 h 1176"/>
              <a:gd name="T58" fmla="*/ 780 w 7682"/>
              <a:gd name="T59" fmla="*/ 0 h 1176"/>
              <a:gd name="T60" fmla="*/ 1268 w 7682"/>
              <a:gd name="T61" fmla="*/ 1176 h 1176"/>
              <a:gd name="T62" fmla="*/ 2229 w 7682"/>
              <a:gd name="T63" fmla="*/ 0 h 1176"/>
              <a:gd name="T64" fmla="*/ 1861 w 7682"/>
              <a:gd name="T65" fmla="*/ 0 h 1176"/>
              <a:gd name="T66" fmla="*/ 1217 w 7682"/>
              <a:gd name="T67" fmla="*/ 1176 h 1176"/>
              <a:gd name="T68" fmla="*/ 1321 w 7682"/>
              <a:gd name="T69" fmla="*/ 0 h 1176"/>
              <a:gd name="T70" fmla="*/ 1688 w 7682"/>
              <a:gd name="T71" fmla="*/ 1176 h 1176"/>
              <a:gd name="T72" fmla="*/ 1269 w 7682"/>
              <a:gd name="T73" fmla="*/ 0 h 1176"/>
              <a:gd name="T74" fmla="*/ 1501 w 7682"/>
              <a:gd name="T75" fmla="*/ 0 h 1176"/>
              <a:gd name="T76" fmla="*/ 556 w 7682"/>
              <a:gd name="T77" fmla="*/ 1176 h 1176"/>
              <a:gd name="T78" fmla="*/ 660 w 7682"/>
              <a:gd name="T79" fmla="*/ 0 h 1176"/>
              <a:gd name="T80" fmla="*/ 3909 w 7682"/>
              <a:gd name="T81" fmla="*/ 1176 h 1176"/>
              <a:gd name="T82" fmla="*/ 4930 w 7682"/>
              <a:gd name="T83" fmla="*/ 0 h 1176"/>
              <a:gd name="T84" fmla="*/ 480 w 7682"/>
              <a:gd name="T85" fmla="*/ 0 h 1176"/>
              <a:gd name="T86" fmla="*/ 4097 w 7682"/>
              <a:gd name="T87" fmla="*/ 1176 h 1176"/>
              <a:gd name="T88" fmla="*/ 5342 w 7682"/>
              <a:gd name="T89" fmla="*/ 0 h 1176"/>
              <a:gd name="T90" fmla="*/ 4749 w 7682"/>
              <a:gd name="T91" fmla="*/ 1176 h 1176"/>
              <a:gd name="T92" fmla="*/ 5590 w 7682"/>
              <a:gd name="T93" fmla="*/ 0 h 1176"/>
              <a:gd name="T94" fmla="*/ 5102 w 7682"/>
              <a:gd name="T95" fmla="*/ 0 h 1176"/>
              <a:gd name="T96" fmla="*/ 4397 w 7682"/>
              <a:gd name="T97" fmla="*/ 1176 h 1176"/>
              <a:gd name="T98" fmla="*/ 4621 w 7682"/>
              <a:gd name="T99" fmla="*/ 0 h 1176"/>
              <a:gd name="T100" fmla="*/ 0 w 7682"/>
              <a:gd name="T101" fmla="*/ 316 h 1176"/>
              <a:gd name="T102" fmla="*/ 189 w 7682"/>
              <a:gd name="T103" fmla="*/ 0 h 1176"/>
              <a:gd name="T104" fmla="*/ 3721 w 7682"/>
              <a:gd name="T105" fmla="*/ 0 h 1176"/>
              <a:gd name="T106" fmla="*/ 2657 w 7682"/>
              <a:gd name="T107" fmla="*/ 1176 h 1176"/>
              <a:gd name="T108" fmla="*/ 300 w 7682"/>
              <a:gd name="T109" fmla="*/ 0 h 1176"/>
              <a:gd name="T110" fmla="*/ 3069 w 7682"/>
              <a:gd name="T111" fmla="*/ 1176 h 1176"/>
              <a:gd name="T112" fmla="*/ 4150 w 7682"/>
              <a:gd name="T113" fmla="*/ 0 h 1176"/>
              <a:gd name="T114" fmla="*/ 3901 w 7682"/>
              <a:gd name="T115" fmla="*/ 0 h 1176"/>
              <a:gd name="T116" fmla="*/ 2957 w 7682"/>
              <a:gd name="T117" fmla="*/ 117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682" h="1176">
                <a:moveTo>
                  <a:pt x="7270" y="1176"/>
                </a:moveTo>
                <a:lnTo>
                  <a:pt x="7682" y="633"/>
                </a:lnTo>
                <a:lnTo>
                  <a:pt x="7682" y="644"/>
                </a:lnTo>
                <a:lnTo>
                  <a:pt x="7278" y="1176"/>
                </a:lnTo>
                <a:lnTo>
                  <a:pt x="7270" y="1176"/>
                </a:lnTo>
                <a:close/>
                <a:moveTo>
                  <a:pt x="6182" y="0"/>
                </a:moveTo>
                <a:lnTo>
                  <a:pt x="5289" y="1176"/>
                </a:lnTo>
                <a:lnTo>
                  <a:pt x="5298" y="1176"/>
                </a:lnTo>
                <a:lnTo>
                  <a:pt x="6190" y="0"/>
                </a:lnTo>
                <a:lnTo>
                  <a:pt x="6182" y="0"/>
                </a:lnTo>
                <a:close/>
                <a:moveTo>
                  <a:pt x="6122" y="0"/>
                </a:moveTo>
                <a:lnTo>
                  <a:pt x="5229" y="1176"/>
                </a:lnTo>
                <a:lnTo>
                  <a:pt x="5238" y="1176"/>
                </a:lnTo>
                <a:lnTo>
                  <a:pt x="6130" y="0"/>
                </a:lnTo>
                <a:lnTo>
                  <a:pt x="6122" y="0"/>
                </a:lnTo>
                <a:close/>
                <a:moveTo>
                  <a:pt x="7579" y="1176"/>
                </a:moveTo>
                <a:lnTo>
                  <a:pt x="7682" y="1040"/>
                </a:lnTo>
                <a:lnTo>
                  <a:pt x="7682" y="1028"/>
                </a:lnTo>
                <a:lnTo>
                  <a:pt x="7570" y="1176"/>
                </a:lnTo>
                <a:lnTo>
                  <a:pt x="7579" y="1176"/>
                </a:lnTo>
                <a:close/>
                <a:moveTo>
                  <a:pt x="7519" y="1176"/>
                </a:moveTo>
                <a:lnTo>
                  <a:pt x="7682" y="961"/>
                </a:lnTo>
                <a:lnTo>
                  <a:pt x="7682" y="950"/>
                </a:lnTo>
                <a:lnTo>
                  <a:pt x="7510" y="1176"/>
                </a:lnTo>
                <a:lnTo>
                  <a:pt x="7519" y="1176"/>
                </a:lnTo>
                <a:close/>
                <a:moveTo>
                  <a:pt x="7338" y="1176"/>
                </a:moveTo>
                <a:lnTo>
                  <a:pt x="7682" y="724"/>
                </a:lnTo>
                <a:lnTo>
                  <a:pt x="7682" y="712"/>
                </a:lnTo>
                <a:lnTo>
                  <a:pt x="7330" y="1176"/>
                </a:lnTo>
                <a:lnTo>
                  <a:pt x="7338" y="1176"/>
                </a:lnTo>
                <a:close/>
                <a:moveTo>
                  <a:pt x="5822" y="0"/>
                </a:moveTo>
                <a:lnTo>
                  <a:pt x="4929" y="1176"/>
                </a:lnTo>
                <a:lnTo>
                  <a:pt x="4938" y="1176"/>
                </a:lnTo>
                <a:lnTo>
                  <a:pt x="5830" y="0"/>
                </a:lnTo>
                <a:lnTo>
                  <a:pt x="5822" y="0"/>
                </a:lnTo>
                <a:close/>
                <a:moveTo>
                  <a:pt x="7639" y="1176"/>
                </a:moveTo>
                <a:lnTo>
                  <a:pt x="7682" y="1119"/>
                </a:lnTo>
                <a:lnTo>
                  <a:pt x="7682" y="1108"/>
                </a:lnTo>
                <a:lnTo>
                  <a:pt x="7630" y="1176"/>
                </a:lnTo>
                <a:lnTo>
                  <a:pt x="7639" y="1176"/>
                </a:lnTo>
                <a:close/>
                <a:moveTo>
                  <a:pt x="5762" y="0"/>
                </a:moveTo>
                <a:lnTo>
                  <a:pt x="4869" y="1176"/>
                </a:lnTo>
                <a:lnTo>
                  <a:pt x="4878" y="1176"/>
                </a:lnTo>
                <a:lnTo>
                  <a:pt x="5770" y="0"/>
                </a:lnTo>
                <a:lnTo>
                  <a:pt x="5762" y="0"/>
                </a:lnTo>
                <a:close/>
                <a:moveTo>
                  <a:pt x="5882" y="0"/>
                </a:moveTo>
                <a:lnTo>
                  <a:pt x="4989" y="1176"/>
                </a:lnTo>
                <a:lnTo>
                  <a:pt x="4998" y="1176"/>
                </a:lnTo>
                <a:lnTo>
                  <a:pt x="5890" y="0"/>
                </a:lnTo>
                <a:lnTo>
                  <a:pt x="5882" y="0"/>
                </a:lnTo>
                <a:close/>
                <a:moveTo>
                  <a:pt x="7398" y="1176"/>
                </a:moveTo>
                <a:lnTo>
                  <a:pt x="7682" y="803"/>
                </a:lnTo>
                <a:lnTo>
                  <a:pt x="7682" y="792"/>
                </a:lnTo>
                <a:lnTo>
                  <a:pt x="7390" y="1176"/>
                </a:lnTo>
                <a:lnTo>
                  <a:pt x="7398" y="1176"/>
                </a:lnTo>
                <a:close/>
                <a:moveTo>
                  <a:pt x="5942" y="0"/>
                </a:moveTo>
                <a:lnTo>
                  <a:pt x="5049" y="1176"/>
                </a:lnTo>
                <a:lnTo>
                  <a:pt x="5058" y="1176"/>
                </a:lnTo>
                <a:lnTo>
                  <a:pt x="5950" y="0"/>
                </a:lnTo>
                <a:lnTo>
                  <a:pt x="5942" y="0"/>
                </a:lnTo>
                <a:close/>
                <a:moveTo>
                  <a:pt x="6062" y="0"/>
                </a:moveTo>
                <a:lnTo>
                  <a:pt x="5169" y="1176"/>
                </a:lnTo>
                <a:lnTo>
                  <a:pt x="5178" y="1176"/>
                </a:lnTo>
                <a:lnTo>
                  <a:pt x="6070" y="0"/>
                </a:lnTo>
                <a:lnTo>
                  <a:pt x="6062" y="0"/>
                </a:lnTo>
                <a:close/>
                <a:moveTo>
                  <a:pt x="7458" y="1176"/>
                </a:moveTo>
                <a:lnTo>
                  <a:pt x="7682" y="882"/>
                </a:lnTo>
                <a:lnTo>
                  <a:pt x="7682" y="870"/>
                </a:lnTo>
                <a:lnTo>
                  <a:pt x="7450" y="1176"/>
                </a:lnTo>
                <a:lnTo>
                  <a:pt x="7458" y="1176"/>
                </a:lnTo>
                <a:close/>
                <a:moveTo>
                  <a:pt x="6002" y="0"/>
                </a:moveTo>
                <a:lnTo>
                  <a:pt x="5109" y="1176"/>
                </a:lnTo>
                <a:lnTo>
                  <a:pt x="5118" y="1176"/>
                </a:lnTo>
                <a:lnTo>
                  <a:pt x="6010" y="0"/>
                </a:lnTo>
                <a:lnTo>
                  <a:pt x="6002" y="0"/>
                </a:lnTo>
                <a:close/>
                <a:moveTo>
                  <a:pt x="6902" y="0"/>
                </a:moveTo>
                <a:lnTo>
                  <a:pt x="6010" y="1176"/>
                </a:lnTo>
                <a:lnTo>
                  <a:pt x="6018" y="1176"/>
                </a:lnTo>
                <a:lnTo>
                  <a:pt x="6911" y="0"/>
                </a:lnTo>
                <a:lnTo>
                  <a:pt x="6902" y="0"/>
                </a:lnTo>
                <a:close/>
                <a:moveTo>
                  <a:pt x="7262" y="0"/>
                </a:moveTo>
                <a:lnTo>
                  <a:pt x="6370" y="1176"/>
                </a:lnTo>
                <a:lnTo>
                  <a:pt x="6378" y="1176"/>
                </a:lnTo>
                <a:lnTo>
                  <a:pt x="7271" y="0"/>
                </a:lnTo>
                <a:lnTo>
                  <a:pt x="7262" y="0"/>
                </a:lnTo>
                <a:close/>
                <a:moveTo>
                  <a:pt x="7502" y="0"/>
                </a:moveTo>
                <a:lnTo>
                  <a:pt x="6610" y="1176"/>
                </a:lnTo>
                <a:lnTo>
                  <a:pt x="6618" y="1176"/>
                </a:lnTo>
                <a:lnTo>
                  <a:pt x="7511" y="0"/>
                </a:lnTo>
                <a:lnTo>
                  <a:pt x="7502" y="0"/>
                </a:lnTo>
                <a:close/>
                <a:moveTo>
                  <a:pt x="6842" y="0"/>
                </a:moveTo>
                <a:lnTo>
                  <a:pt x="5950" y="1176"/>
                </a:lnTo>
                <a:lnTo>
                  <a:pt x="5958" y="1176"/>
                </a:lnTo>
                <a:lnTo>
                  <a:pt x="6851" y="0"/>
                </a:lnTo>
                <a:lnTo>
                  <a:pt x="6842" y="0"/>
                </a:lnTo>
                <a:close/>
                <a:moveTo>
                  <a:pt x="6782" y="0"/>
                </a:moveTo>
                <a:lnTo>
                  <a:pt x="5890" y="1176"/>
                </a:lnTo>
                <a:lnTo>
                  <a:pt x="5898" y="1176"/>
                </a:lnTo>
                <a:lnTo>
                  <a:pt x="6791" y="0"/>
                </a:lnTo>
                <a:lnTo>
                  <a:pt x="6782" y="0"/>
                </a:lnTo>
                <a:close/>
                <a:moveTo>
                  <a:pt x="7622" y="0"/>
                </a:moveTo>
                <a:lnTo>
                  <a:pt x="6730" y="1176"/>
                </a:lnTo>
                <a:lnTo>
                  <a:pt x="6738" y="1176"/>
                </a:lnTo>
                <a:lnTo>
                  <a:pt x="7631" y="0"/>
                </a:lnTo>
                <a:lnTo>
                  <a:pt x="7622" y="0"/>
                </a:lnTo>
                <a:close/>
                <a:moveTo>
                  <a:pt x="6962" y="0"/>
                </a:moveTo>
                <a:lnTo>
                  <a:pt x="6070" y="1176"/>
                </a:lnTo>
                <a:lnTo>
                  <a:pt x="6078" y="1176"/>
                </a:lnTo>
                <a:lnTo>
                  <a:pt x="6971" y="0"/>
                </a:lnTo>
                <a:lnTo>
                  <a:pt x="6962" y="0"/>
                </a:lnTo>
                <a:close/>
                <a:moveTo>
                  <a:pt x="6722" y="0"/>
                </a:moveTo>
                <a:lnTo>
                  <a:pt x="5830" y="1176"/>
                </a:lnTo>
                <a:lnTo>
                  <a:pt x="5838" y="1176"/>
                </a:lnTo>
                <a:lnTo>
                  <a:pt x="6731" y="0"/>
                </a:lnTo>
                <a:lnTo>
                  <a:pt x="6722" y="0"/>
                </a:lnTo>
                <a:close/>
                <a:moveTo>
                  <a:pt x="7562" y="0"/>
                </a:moveTo>
                <a:lnTo>
                  <a:pt x="6670" y="1176"/>
                </a:lnTo>
                <a:lnTo>
                  <a:pt x="6678" y="1176"/>
                </a:lnTo>
                <a:lnTo>
                  <a:pt x="7571" y="0"/>
                </a:lnTo>
                <a:lnTo>
                  <a:pt x="7562" y="0"/>
                </a:lnTo>
                <a:close/>
                <a:moveTo>
                  <a:pt x="7142" y="0"/>
                </a:moveTo>
                <a:lnTo>
                  <a:pt x="6250" y="1176"/>
                </a:lnTo>
                <a:lnTo>
                  <a:pt x="6258" y="1176"/>
                </a:lnTo>
                <a:lnTo>
                  <a:pt x="7151" y="0"/>
                </a:lnTo>
                <a:lnTo>
                  <a:pt x="7142" y="0"/>
                </a:lnTo>
                <a:close/>
                <a:moveTo>
                  <a:pt x="7442" y="0"/>
                </a:moveTo>
                <a:lnTo>
                  <a:pt x="6550" y="1176"/>
                </a:lnTo>
                <a:lnTo>
                  <a:pt x="6558" y="1176"/>
                </a:lnTo>
                <a:lnTo>
                  <a:pt x="7451" y="0"/>
                </a:lnTo>
                <a:lnTo>
                  <a:pt x="7442" y="0"/>
                </a:lnTo>
                <a:close/>
                <a:moveTo>
                  <a:pt x="7202" y="0"/>
                </a:moveTo>
                <a:lnTo>
                  <a:pt x="6310" y="1176"/>
                </a:lnTo>
                <a:lnTo>
                  <a:pt x="6318" y="1176"/>
                </a:lnTo>
                <a:lnTo>
                  <a:pt x="7211" y="0"/>
                </a:lnTo>
                <a:lnTo>
                  <a:pt x="7202" y="0"/>
                </a:lnTo>
                <a:close/>
                <a:moveTo>
                  <a:pt x="7322" y="0"/>
                </a:moveTo>
                <a:lnTo>
                  <a:pt x="6430" y="1176"/>
                </a:lnTo>
                <a:lnTo>
                  <a:pt x="6438" y="1176"/>
                </a:lnTo>
                <a:lnTo>
                  <a:pt x="7331" y="0"/>
                </a:lnTo>
                <a:lnTo>
                  <a:pt x="7322" y="0"/>
                </a:lnTo>
                <a:close/>
                <a:moveTo>
                  <a:pt x="7382" y="0"/>
                </a:moveTo>
                <a:lnTo>
                  <a:pt x="6490" y="1176"/>
                </a:lnTo>
                <a:lnTo>
                  <a:pt x="6498" y="1176"/>
                </a:lnTo>
                <a:lnTo>
                  <a:pt x="7391" y="0"/>
                </a:lnTo>
                <a:lnTo>
                  <a:pt x="7382" y="0"/>
                </a:lnTo>
                <a:close/>
                <a:moveTo>
                  <a:pt x="7022" y="0"/>
                </a:moveTo>
                <a:lnTo>
                  <a:pt x="6130" y="1176"/>
                </a:lnTo>
                <a:lnTo>
                  <a:pt x="6138" y="1176"/>
                </a:lnTo>
                <a:lnTo>
                  <a:pt x="7031" y="0"/>
                </a:lnTo>
                <a:lnTo>
                  <a:pt x="7022" y="0"/>
                </a:lnTo>
                <a:close/>
                <a:moveTo>
                  <a:pt x="7082" y="0"/>
                </a:moveTo>
                <a:lnTo>
                  <a:pt x="6190" y="1176"/>
                </a:lnTo>
                <a:lnTo>
                  <a:pt x="6198" y="1176"/>
                </a:lnTo>
                <a:lnTo>
                  <a:pt x="7091" y="0"/>
                </a:lnTo>
                <a:lnTo>
                  <a:pt x="7082" y="0"/>
                </a:lnTo>
                <a:close/>
                <a:moveTo>
                  <a:pt x="7218" y="1176"/>
                </a:moveTo>
                <a:lnTo>
                  <a:pt x="7682" y="565"/>
                </a:lnTo>
                <a:lnTo>
                  <a:pt x="7682" y="554"/>
                </a:lnTo>
                <a:lnTo>
                  <a:pt x="7210" y="1176"/>
                </a:lnTo>
                <a:lnTo>
                  <a:pt x="7218" y="1176"/>
                </a:lnTo>
                <a:close/>
                <a:moveTo>
                  <a:pt x="6362" y="0"/>
                </a:moveTo>
                <a:lnTo>
                  <a:pt x="5469" y="1176"/>
                </a:lnTo>
                <a:lnTo>
                  <a:pt x="5478" y="1176"/>
                </a:lnTo>
                <a:lnTo>
                  <a:pt x="6370" y="0"/>
                </a:lnTo>
                <a:lnTo>
                  <a:pt x="6362" y="0"/>
                </a:lnTo>
                <a:close/>
                <a:moveTo>
                  <a:pt x="7098" y="1176"/>
                </a:moveTo>
                <a:lnTo>
                  <a:pt x="7682" y="407"/>
                </a:lnTo>
                <a:lnTo>
                  <a:pt x="7682" y="396"/>
                </a:lnTo>
                <a:lnTo>
                  <a:pt x="7090" y="1176"/>
                </a:lnTo>
                <a:lnTo>
                  <a:pt x="7098" y="1176"/>
                </a:lnTo>
                <a:close/>
                <a:moveTo>
                  <a:pt x="6422" y="0"/>
                </a:moveTo>
                <a:lnTo>
                  <a:pt x="5529" y="1176"/>
                </a:lnTo>
                <a:lnTo>
                  <a:pt x="5538" y="1176"/>
                </a:lnTo>
                <a:lnTo>
                  <a:pt x="6430" y="0"/>
                </a:lnTo>
                <a:lnTo>
                  <a:pt x="6422" y="0"/>
                </a:lnTo>
                <a:close/>
                <a:moveTo>
                  <a:pt x="7038" y="1176"/>
                </a:moveTo>
                <a:lnTo>
                  <a:pt x="7682" y="328"/>
                </a:lnTo>
                <a:lnTo>
                  <a:pt x="7682" y="317"/>
                </a:lnTo>
                <a:lnTo>
                  <a:pt x="7030" y="1176"/>
                </a:lnTo>
                <a:lnTo>
                  <a:pt x="7038" y="1176"/>
                </a:lnTo>
                <a:close/>
                <a:moveTo>
                  <a:pt x="6242" y="0"/>
                </a:moveTo>
                <a:lnTo>
                  <a:pt x="5349" y="1176"/>
                </a:lnTo>
                <a:lnTo>
                  <a:pt x="5358" y="1176"/>
                </a:lnTo>
                <a:lnTo>
                  <a:pt x="6250" y="0"/>
                </a:lnTo>
                <a:lnTo>
                  <a:pt x="6242" y="0"/>
                </a:lnTo>
                <a:close/>
                <a:moveTo>
                  <a:pt x="7158" y="1176"/>
                </a:moveTo>
                <a:lnTo>
                  <a:pt x="7682" y="486"/>
                </a:lnTo>
                <a:lnTo>
                  <a:pt x="7682" y="475"/>
                </a:lnTo>
                <a:lnTo>
                  <a:pt x="7150" y="1176"/>
                </a:lnTo>
                <a:lnTo>
                  <a:pt x="7158" y="1176"/>
                </a:lnTo>
                <a:close/>
                <a:moveTo>
                  <a:pt x="6302" y="0"/>
                </a:moveTo>
                <a:lnTo>
                  <a:pt x="5409" y="1176"/>
                </a:lnTo>
                <a:lnTo>
                  <a:pt x="5418" y="1176"/>
                </a:lnTo>
                <a:lnTo>
                  <a:pt x="6310" y="0"/>
                </a:lnTo>
                <a:lnTo>
                  <a:pt x="6302" y="0"/>
                </a:lnTo>
                <a:close/>
                <a:moveTo>
                  <a:pt x="6542" y="0"/>
                </a:moveTo>
                <a:lnTo>
                  <a:pt x="5649" y="1176"/>
                </a:lnTo>
                <a:lnTo>
                  <a:pt x="5658" y="1176"/>
                </a:lnTo>
                <a:lnTo>
                  <a:pt x="6551" y="0"/>
                </a:lnTo>
                <a:lnTo>
                  <a:pt x="6542" y="0"/>
                </a:lnTo>
                <a:close/>
                <a:moveTo>
                  <a:pt x="6602" y="0"/>
                </a:moveTo>
                <a:lnTo>
                  <a:pt x="5709" y="1176"/>
                </a:lnTo>
                <a:lnTo>
                  <a:pt x="5718" y="1176"/>
                </a:lnTo>
                <a:lnTo>
                  <a:pt x="6611" y="0"/>
                </a:lnTo>
                <a:lnTo>
                  <a:pt x="6602" y="0"/>
                </a:lnTo>
                <a:close/>
                <a:moveTo>
                  <a:pt x="6858" y="1176"/>
                </a:moveTo>
                <a:lnTo>
                  <a:pt x="7682" y="91"/>
                </a:lnTo>
                <a:lnTo>
                  <a:pt x="7682" y="80"/>
                </a:lnTo>
                <a:lnTo>
                  <a:pt x="6850" y="1176"/>
                </a:lnTo>
                <a:lnTo>
                  <a:pt x="6858" y="1176"/>
                </a:lnTo>
                <a:close/>
                <a:moveTo>
                  <a:pt x="6790" y="1176"/>
                </a:moveTo>
                <a:lnTo>
                  <a:pt x="6798" y="1176"/>
                </a:lnTo>
                <a:lnTo>
                  <a:pt x="7682" y="12"/>
                </a:lnTo>
                <a:lnTo>
                  <a:pt x="7682" y="1"/>
                </a:lnTo>
                <a:lnTo>
                  <a:pt x="6790" y="1176"/>
                </a:lnTo>
                <a:close/>
                <a:moveTo>
                  <a:pt x="6482" y="0"/>
                </a:moveTo>
                <a:lnTo>
                  <a:pt x="5589" y="1176"/>
                </a:lnTo>
                <a:lnTo>
                  <a:pt x="5598" y="1176"/>
                </a:lnTo>
                <a:lnTo>
                  <a:pt x="6490" y="0"/>
                </a:lnTo>
                <a:lnTo>
                  <a:pt x="6482" y="0"/>
                </a:lnTo>
                <a:close/>
                <a:moveTo>
                  <a:pt x="6978" y="1176"/>
                </a:moveTo>
                <a:lnTo>
                  <a:pt x="7682" y="249"/>
                </a:lnTo>
                <a:lnTo>
                  <a:pt x="7682" y="238"/>
                </a:lnTo>
                <a:lnTo>
                  <a:pt x="6970" y="1176"/>
                </a:lnTo>
                <a:lnTo>
                  <a:pt x="6978" y="1176"/>
                </a:lnTo>
                <a:close/>
                <a:moveTo>
                  <a:pt x="6918" y="1176"/>
                </a:moveTo>
                <a:lnTo>
                  <a:pt x="7682" y="170"/>
                </a:lnTo>
                <a:lnTo>
                  <a:pt x="7682" y="159"/>
                </a:lnTo>
                <a:lnTo>
                  <a:pt x="6910" y="1176"/>
                </a:lnTo>
                <a:lnTo>
                  <a:pt x="6918" y="1176"/>
                </a:lnTo>
                <a:close/>
                <a:moveTo>
                  <a:pt x="6662" y="0"/>
                </a:moveTo>
                <a:lnTo>
                  <a:pt x="5770" y="1176"/>
                </a:lnTo>
                <a:lnTo>
                  <a:pt x="5778" y="1176"/>
                </a:lnTo>
                <a:lnTo>
                  <a:pt x="6671" y="0"/>
                </a:lnTo>
                <a:lnTo>
                  <a:pt x="6662" y="0"/>
                </a:lnTo>
                <a:close/>
                <a:moveTo>
                  <a:pt x="4862" y="0"/>
                </a:moveTo>
                <a:lnTo>
                  <a:pt x="3969" y="1176"/>
                </a:lnTo>
                <a:lnTo>
                  <a:pt x="3977" y="1176"/>
                </a:lnTo>
                <a:lnTo>
                  <a:pt x="4870" y="0"/>
                </a:lnTo>
                <a:lnTo>
                  <a:pt x="4862" y="0"/>
                </a:lnTo>
                <a:close/>
                <a:moveTo>
                  <a:pt x="2881" y="0"/>
                </a:moveTo>
                <a:lnTo>
                  <a:pt x="1988" y="1176"/>
                </a:lnTo>
                <a:lnTo>
                  <a:pt x="1997" y="1176"/>
                </a:lnTo>
                <a:lnTo>
                  <a:pt x="2890" y="0"/>
                </a:lnTo>
                <a:lnTo>
                  <a:pt x="2881" y="0"/>
                </a:lnTo>
                <a:close/>
                <a:moveTo>
                  <a:pt x="1021" y="0"/>
                </a:moveTo>
                <a:lnTo>
                  <a:pt x="128" y="1176"/>
                </a:lnTo>
                <a:lnTo>
                  <a:pt x="136" y="1176"/>
                </a:lnTo>
                <a:lnTo>
                  <a:pt x="1029" y="0"/>
                </a:lnTo>
                <a:lnTo>
                  <a:pt x="1021" y="0"/>
                </a:lnTo>
                <a:close/>
                <a:moveTo>
                  <a:pt x="961" y="0"/>
                </a:moveTo>
                <a:lnTo>
                  <a:pt x="68" y="1176"/>
                </a:lnTo>
                <a:lnTo>
                  <a:pt x="76" y="1176"/>
                </a:lnTo>
                <a:lnTo>
                  <a:pt x="969" y="0"/>
                </a:lnTo>
                <a:lnTo>
                  <a:pt x="961" y="0"/>
                </a:lnTo>
                <a:close/>
                <a:moveTo>
                  <a:pt x="900" y="0"/>
                </a:moveTo>
                <a:lnTo>
                  <a:pt x="8" y="1176"/>
                </a:lnTo>
                <a:lnTo>
                  <a:pt x="16" y="1176"/>
                </a:lnTo>
                <a:lnTo>
                  <a:pt x="909" y="0"/>
                </a:lnTo>
                <a:lnTo>
                  <a:pt x="900" y="0"/>
                </a:lnTo>
                <a:close/>
                <a:moveTo>
                  <a:pt x="2941" y="0"/>
                </a:moveTo>
                <a:lnTo>
                  <a:pt x="2048" y="1176"/>
                </a:lnTo>
                <a:lnTo>
                  <a:pt x="2057" y="1176"/>
                </a:lnTo>
                <a:lnTo>
                  <a:pt x="2950" y="0"/>
                </a:lnTo>
                <a:lnTo>
                  <a:pt x="2941" y="0"/>
                </a:lnTo>
                <a:close/>
                <a:moveTo>
                  <a:pt x="3001" y="0"/>
                </a:moveTo>
                <a:lnTo>
                  <a:pt x="2108" y="1176"/>
                </a:lnTo>
                <a:lnTo>
                  <a:pt x="2117" y="1176"/>
                </a:lnTo>
                <a:lnTo>
                  <a:pt x="3010" y="0"/>
                </a:lnTo>
                <a:lnTo>
                  <a:pt x="3001" y="0"/>
                </a:lnTo>
                <a:close/>
                <a:moveTo>
                  <a:pt x="2821" y="0"/>
                </a:moveTo>
                <a:lnTo>
                  <a:pt x="1928" y="1176"/>
                </a:lnTo>
                <a:lnTo>
                  <a:pt x="1937" y="1176"/>
                </a:lnTo>
                <a:lnTo>
                  <a:pt x="2830" y="0"/>
                </a:lnTo>
                <a:lnTo>
                  <a:pt x="2821" y="0"/>
                </a:lnTo>
                <a:close/>
                <a:moveTo>
                  <a:pt x="2701" y="0"/>
                </a:moveTo>
                <a:lnTo>
                  <a:pt x="1808" y="1176"/>
                </a:lnTo>
                <a:lnTo>
                  <a:pt x="1817" y="1176"/>
                </a:lnTo>
                <a:lnTo>
                  <a:pt x="2710" y="0"/>
                </a:lnTo>
                <a:lnTo>
                  <a:pt x="2701" y="0"/>
                </a:lnTo>
                <a:close/>
                <a:moveTo>
                  <a:pt x="1141" y="0"/>
                </a:moveTo>
                <a:lnTo>
                  <a:pt x="248" y="1176"/>
                </a:lnTo>
                <a:lnTo>
                  <a:pt x="256" y="1176"/>
                </a:lnTo>
                <a:lnTo>
                  <a:pt x="1149" y="0"/>
                </a:lnTo>
                <a:lnTo>
                  <a:pt x="1141" y="0"/>
                </a:lnTo>
                <a:close/>
                <a:moveTo>
                  <a:pt x="1081" y="0"/>
                </a:moveTo>
                <a:lnTo>
                  <a:pt x="188" y="1176"/>
                </a:lnTo>
                <a:lnTo>
                  <a:pt x="196" y="1176"/>
                </a:lnTo>
                <a:lnTo>
                  <a:pt x="1089" y="0"/>
                </a:lnTo>
                <a:lnTo>
                  <a:pt x="1081" y="0"/>
                </a:lnTo>
                <a:close/>
                <a:moveTo>
                  <a:pt x="2761" y="0"/>
                </a:moveTo>
                <a:lnTo>
                  <a:pt x="1868" y="1176"/>
                </a:lnTo>
                <a:lnTo>
                  <a:pt x="1877" y="1176"/>
                </a:lnTo>
                <a:lnTo>
                  <a:pt x="2770" y="0"/>
                </a:lnTo>
                <a:lnTo>
                  <a:pt x="2761" y="0"/>
                </a:lnTo>
                <a:close/>
                <a:moveTo>
                  <a:pt x="3061" y="0"/>
                </a:moveTo>
                <a:lnTo>
                  <a:pt x="2168" y="1176"/>
                </a:lnTo>
                <a:lnTo>
                  <a:pt x="2177" y="1176"/>
                </a:lnTo>
                <a:lnTo>
                  <a:pt x="3070" y="0"/>
                </a:lnTo>
                <a:lnTo>
                  <a:pt x="3061" y="0"/>
                </a:lnTo>
                <a:close/>
                <a:moveTo>
                  <a:pt x="600" y="0"/>
                </a:moveTo>
                <a:lnTo>
                  <a:pt x="0" y="790"/>
                </a:lnTo>
                <a:lnTo>
                  <a:pt x="0" y="802"/>
                </a:lnTo>
                <a:lnTo>
                  <a:pt x="609" y="0"/>
                </a:lnTo>
                <a:lnTo>
                  <a:pt x="600" y="0"/>
                </a:lnTo>
                <a:close/>
                <a:moveTo>
                  <a:pt x="3241" y="0"/>
                </a:moveTo>
                <a:lnTo>
                  <a:pt x="2348" y="1176"/>
                </a:lnTo>
                <a:lnTo>
                  <a:pt x="2357" y="1176"/>
                </a:lnTo>
                <a:lnTo>
                  <a:pt x="3250" y="0"/>
                </a:lnTo>
                <a:lnTo>
                  <a:pt x="3241" y="0"/>
                </a:lnTo>
                <a:close/>
                <a:moveTo>
                  <a:pt x="540" y="0"/>
                </a:moveTo>
                <a:lnTo>
                  <a:pt x="0" y="711"/>
                </a:lnTo>
                <a:lnTo>
                  <a:pt x="0" y="722"/>
                </a:lnTo>
                <a:lnTo>
                  <a:pt x="549" y="0"/>
                </a:lnTo>
                <a:lnTo>
                  <a:pt x="540" y="0"/>
                </a:lnTo>
                <a:close/>
                <a:moveTo>
                  <a:pt x="840" y="0"/>
                </a:moveTo>
                <a:lnTo>
                  <a:pt x="0" y="1106"/>
                </a:lnTo>
                <a:lnTo>
                  <a:pt x="0" y="1118"/>
                </a:lnTo>
                <a:lnTo>
                  <a:pt x="849" y="0"/>
                </a:lnTo>
                <a:lnTo>
                  <a:pt x="840" y="0"/>
                </a:lnTo>
                <a:close/>
                <a:moveTo>
                  <a:pt x="3301" y="0"/>
                </a:moveTo>
                <a:lnTo>
                  <a:pt x="2408" y="1176"/>
                </a:lnTo>
                <a:lnTo>
                  <a:pt x="2417" y="1176"/>
                </a:lnTo>
                <a:lnTo>
                  <a:pt x="3310" y="0"/>
                </a:lnTo>
                <a:lnTo>
                  <a:pt x="3301" y="0"/>
                </a:lnTo>
                <a:close/>
                <a:moveTo>
                  <a:pt x="5702" y="0"/>
                </a:moveTo>
                <a:lnTo>
                  <a:pt x="4809" y="1176"/>
                </a:lnTo>
                <a:lnTo>
                  <a:pt x="4818" y="1176"/>
                </a:lnTo>
                <a:lnTo>
                  <a:pt x="5710" y="0"/>
                </a:lnTo>
                <a:lnTo>
                  <a:pt x="5702" y="0"/>
                </a:lnTo>
                <a:close/>
                <a:moveTo>
                  <a:pt x="1201" y="0"/>
                </a:moveTo>
                <a:lnTo>
                  <a:pt x="308" y="1176"/>
                </a:lnTo>
                <a:lnTo>
                  <a:pt x="316" y="1176"/>
                </a:lnTo>
                <a:lnTo>
                  <a:pt x="1209" y="0"/>
                </a:lnTo>
                <a:lnTo>
                  <a:pt x="1201" y="0"/>
                </a:lnTo>
                <a:close/>
                <a:moveTo>
                  <a:pt x="3181" y="0"/>
                </a:moveTo>
                <a:lnTo>
                  <a:pt x="2288" y="1176"/>
                </a:lnTo>
                <a:lnTo>
                  <a:pt x="2297" y="1176"/>
                </a:lnTo>
                <a:lnTo>
                  <a:pt x="3190" y="0"/>
                </a:lnTo>
                <a:lnTo>
                  <a:pt x="3181" y="0"/>
                </a:lnTo>
                <a:close/>
                <a:moveTo>
                  <a:pt x="3361" y="0"/>
                </a:moveTo>
                <a:lnTo>
                  <a:pt x="2468" y="1176"/>
                </a:lnTo>
                <a:lnTo>
                  <a:pt x="2477" y="1176"/>
                </a:lnTo>
                <a:lnTo>
                  <a:pt x="3370" y="0"/>
                </a:lnTo>
                <a:lnTo>
                  <a:pt x="3361" y="0"/>
                </a:lnTo>
                <a:close/>
                <a:moveTo>
                  <a:pt x="720" y="0"/>
                </a:moveTo>
                <a:lnTo>
                  <a:pt x="0" y="948"/>
                </a:lnTo>
                <a:lnTo>
                  <a:pt x="0" y="960"/>
                </a:lnTo>
                <a:lnTo>
                  <a:pt x="729" y="0"/>
                </a:lnTo>
                <a:lnTo>
                  <a:pt x="720" y="0"/>
                </a:lnTo>
                <a:close/>
                <a:moveTo>
                  <a:pt x="3121" y="0"/>
                </a:moveTo>
                <a:lnTo>
                  <a:pt x="2228" y="1176"/>
                </a:lnTo>
                <a:lnTo>
                  <a:pt x="2237" y="1176"/>
                </a:lnTo>
                <a:lnTo>
                  <a:pt x="3130" y="0"/>
                </a:lnTo>
                <a:lnTo>
                  <a:pt x="3121" y="0"/>
                </a:lnTo>
                <a:close/>
                <a:moveTo>
                  <a:pt x="780" y="0"/>
                </a:moveTo>
                <a:lnTo>
                  <a:pt x="0" y="1027"/>
                </a:lnTo>
                <a:lnTo>
                  <a:pt x="0" y="1038"/>
                </a:lnTo>
                <a:lnTo>
                  <a:pt x="789" y="0"/>
                </a:lnTo>
                <a:lnTo>
                  <a:pt x="780" y="0"/>
                </a:lnTo>
                <a:close/>
                <a:moveTo>
                  <a:pt x="1741" y="0"/>
                </a:moveTo>
                <a:lnTo>
                  <a:pt x="848" y="1176"/>
                </a:lnTo>
                <a:lnTo>
                  <a:pt x="857" y="1176"/>
                </a:lnTo>
                <a:lnTo>
                  <a:pt x="1749" y="0"/>
                </a:lnTo>
                <a:lnTo>
                  <a:pt x="1741" y="0"/>
                </a:lnTo>
                <a:close/>
                <a:moveTo>
                  <a:pt x="1681" y="0"/>
                </a:moveTo>
                <a:lnTo>
                  <a:pt x="788" y="1176"/>
                </a:lnTo>
                <a:lnTo>
                  <a:pt x="797" y="1176"/>
                </a:lnTo>
                <a:lnTo>
                  <a:pt x="1689" y="0"/>
                </a:lnTo>
                <a:lnTo>
                  <a:pt x="1681" y="0"/>
                </a:lnTo>
                <a:close/>
                <a:moveTo>
                  <a:pt x="2161" y="0"/>
                </a:moveTo>
                <a:lnTo>
                  <a:pt x="1268" y="1176"/>
                </a:lnTo>
                <a:lnTo>
                  <a:pt x="1277" y="1176"/>
                </a:lnTo>
                <a:lnTo>
                  <a:pt x="2169" y="0"/>
                </a:lnTo>
                <a:lnTo>
                  <a:pt x="2161" y="0"/>
                </a:lnTo>
                <a:close/>
                <a:moveTo>
                  <a:pt x="1621" y="0"/>
                </a:moveTo>
                <a:lnTo>
                  <a:pt x="728" y="1176"/>
                </a:lnTo>
                <a:lnTo>
                  <a:pt x="737" y="1176"/>
                </a:lnTo>
                <a:lnTo>
                  <a:pt x="1629" y="0"/>
                </a:lnTo>
                <a:lnTo>
                  <a:pt x="1621" y="0"/>
                </a:lnTo>
                <a:close/>
                <a:moveTo>
                  <a:pt x="2221" y="0"/>
                </a:moveTo>
                <a:lnTo>
                  <a:pt x="1328" y="1176"/>
                </a:lnTo>
                <a:lnTo>
                  <a:pt x="1337" y="1176"/>
                </a:lnTo>
                <a:lnTo>
                  <a:pt x="2229" y="0"/>
                </a:lnTo>
                <a:lnTo>
                  <a:pt x="2221" y="0"/>
                </a:lnTo>
                <a:close/>
                <a:moveTo>
                  <a:pt x="2041" y="0"/>
                </a:moveTo>
                <a:lnTo>
                  <a:pt x="1148" y="1176"/>
                </a:lnTo>
                <a:lnTo>
                  <a:pt x="1157" y="1176"/>
                </a:lnTo>
                <a:lnTo>
                  <a:pt x="2049" y="0"/>
                </a:lnTo>
                <a:lnTo>
                  <a:pt x="2041" y="0"/>
                </a:lnTo>
                <a:close/>
                <a:moveTo>
                  <a:pt x="1981" y="0"/>
                </a:moveTo>
                <a:lnTo>
                  <a:pt x="1088" y="1176"/>
                </a:lnTo>
                <a:lnTo>
                  <a:pt x="1097" y="1176"/>
                </a:lnTo>
                <a:lnTo>
                  <a:pt x="1989" y="0"/>
                </a:lnTo>
                <a:lnTo>
                  <a:pt x="1981" y="0"/>
                </a:lnTo>
                <a:close/>
                <a:moveTo>
                  <a:pt x="1861" y="0"/>
                </a:moveTo>
                <a:lnTo>
                  <a:pt x="968" y="1176"/>
                </a:lnTo>
                <a:lnTo>
                  <a:pt x="977" y="1176"/>
                </a:lnTo>
                <a:lnTo>
                  <a:pt x="1869" y="0"/>
                </a:lnTo>
                <a:lnTo>
                  <a:pt x="1861" y="0"/>
                </a:lnTo>
                <a:close/>
                <a:moveTo>
                  <a:pt x="2281" y="0"/>
                </a:moveTo>
                <a:lnTo>
                  <a:pt x="1388" y="1176"/>
                </a:lnTo>
                <a:lnTo>
                  <a:pt x="1397" y="1176"/>
                </a:lnTo>
                <a:lnTo>
                  <a:pt x="2289" y="0"/>
                </a:lnTo>
                <a:lnTo>
                  <a:pt x="2281" y="0"/>
                </a:lnTo>
                <a:close/>
                <a:moveTo>
                  <a:pt x="2101" y="0"/>
                </a:moveTo>
                <a:lnTo>
                  <a:pt x="1208" y="1176"/>
                </a:lnTo>
                <a:lnTo>
                  <a:pt x="1217" y="1176"/>
                </a:lnTo>
                <a:lnTo>
                  <a:pt x="2109" y="0"/>
                </a:lnTo>
                <a:lnTo>
                  <a:pt x="2101" y="0"/>
                </a:lnTo>
                <a:close/>
                <a:moveTo>
                  <a:pt x="1801" y="0"/>
                </a:moveTo>
                <a:lnTo>
                  <a:pt x="908" y="1176"/>
                </a:lnTo>
                <a:lnTo>
                  <a:pt x="917" y="1176"/>
                </a:lnTo>
                <a:lnTo>
                  <a:pt x="1809" y="0"/>
                </a:lnTo>
                <a:lnTo>
                  <a:pt x="1801" y="0"/>
                </a:lnTo>
                <a:close/>
                <a:moveTo>
                  <a:pt x="1321" y="0"/>
                </a:moveTo>
                <a:lnTo>
                  <a:pt x="428" y="1176"/>
                </a:lnTo>
                <a:lnTo>
                  <a:pt x="436" y="1176"/>
                </a:lnTo>
                <a:lnTo>
                  <a:pt x="1329" y="0"/>
                </a:lnTo>
                <a:lnTo>
                  <a:pt x="1321" y="0"/>
                </a:lnTo>
                <a:close/>
                <a:moveTo>
                  <a:pt x="2521" y="0"/>
                </a:moveTo>
                <a:lnTo>
                  <a:pt x="1628" y="1176"/>
                </a:lnTo>
                <a:lnTo>
                  <a:pt x="1637" y="1176"/>
                </a:lnTo>
                <a:lnTo>
                  <a:pt x="2529" y="0"/>
                </a:lnTo>
                <a:lnTo>
                  <a:pt x="2521" y="0"/>
                </a:lnTo>
                <a:close/>
                <a:moveTo>
                  <a:pt x="2641" y="0"/>
                </a:moveTo>
                <a:lnTo>
                  <a:pt x="1748" y="1176"/>
                </a:lnTo>
                <a:lnTo>
                  <a:pt x="1757" y="1176"/>
                </a:lnTo>
                <a:lnTo>
                  <a:pt x="2649" y="0"/>
                </a:lnTo>
                <a:lnTo>
                  <a:pt x="2641" y="0"/>
                </a:lnTo>
                <a:close/>
                <a:moveTo>
                  <a:pt x="2581" y="0"/>
                </a:moveTo>
                <a:lnTo>
                  <a:pt x="1688" y="1176"/>
                </a:lnTo>
                <a:lnTo>
                  <a:pt x="1697" y="1176"/>
                </a:lnTo>
                <a:lnTo>
                  <a:pt x="2589" y="0"/>
                </a:lnTo>
                <a:lnTo>
                  <a:pt x="2581" y="0"/>
                </a:lnTo>
                <a:close/>
                <a:moveTo>
                  <a:pt x="1561" y="0"/>
                </a:moveTo>
                <a:lnTo>
                  <a:pt x="668" y="1176"/>
                </a:lnTo>
                <a:lnTo>
                  <a:pt x="676" y="1176"/>
                </a:lnTo>
                <a:lnTo>
                  <a:pt x="1569" y="0"/>
                </a:lnTo>
                <a:lnTo>
                  <a:pt x="1561" y="0"/>
                </a:lnTo>
                <a:close/>
                <a:moveTo>
                  <a:pt x="1261" y="0"/>
                </a:moveTo>
                <a:lnTo>
                  <a:pt x="368" y="1176"/>
                </a:lnTo>
                <a:lnTo>
                  <a:pt x="376" y="1176"/>
                </a:lnTo>
                <a:lnTo>
                  <a:pt x="1269" y="0"/>
                </a:lnTo>
                <a:lnTo>
                  <a:pt x="1261" y="0"/>
                </a:lnTo>
                <a:close/>
                <a:moveTo>
                  <a:pt x="1381" y="0"/>
                </a:moveTo>
                <a:lnTo>
                  <a:pt x="488" y="1176"/>
                </a:lnTo>
                <a:lnTo>
                  <a:pt x="496" y="1176"/>
                </a:lnTo>
                <a:lnTo>
                  <a:pt x="1389" y="0"/>
                </a:lnTo>
                <a:lnTo>
                  <a:pt x="1381" y="0"/>
                </a:lnTo>
                <a:close/>
                <a:moveTo>
                  <a:pt x="2341" y="0"/>
                </a:moveTo>
                <a:lnTo>
                  <a:pt x="1448" y="1176"/>
                </a:lnTo>
                <a:lnTo>
                  <a:pt x="1457" y="1176"/>
                </a:lnTo>
                <a:lnTo>
                  <a:pt x="2349" y="0"/>
                </a:lnTo>
                <a:lnTo>
                  <a:pt x="2341" y="0"/>
                </a:lnTo>
                <a:close/>
                <a:moveTo>
                  <a:pt x="1501" y="0"/>
                </a:moveTo>
                <a:lnTo>
                  <a:pt x="608" y="1176"/>
                </a:lnTo>
                <a:lnTo>
                  <a:pt x="616" y="1176"/>
                </a:lnTo>
                <a:lnTo>
                  <a:pt x="1509" y="0"/>
                </a:lnTo>
                <a:lnTo>
                  <a:pt x="1501" y="0"/>
                </a:lnTo>
                <a:close/>
                <a:moveTo>
                  <a:pt x="2461" y="0"/>
                </a:moveTo>
                <a:lnTo>
                  <a:pt x="1568" y="1176"/>
                </a:lnTo>
                <a:lnTo>
                  <a:pt x="1577" y="1176"/>
                </a:lnTo>
                <a:lnTo>
                  <a:pt x="2469" y="0"/>
                </a:lnTo>
                <a:lnTo>
                  <a:pt x="2461" y="0"/>
                </a:lnTo>
                <a:close/>
                <a:moveTo>
                  <a:pt x="1441" y="0"/>
                </a:moveTo>
                <a:lnTo>
                  <a:pt x="548" y="1176"/>
                </a:lnTo>
                <a:lnTo>
                  <a:pt x="556" y="1176"/>
                </a:lnTo>
                <a:lnTo>
                  <a:pt x="1449" y="0"/>
                </a:lnTo>
                <a:lnTo>
                  <a:pt x="1441" y="0"/>
                </a:lnTo>
                <a:close/>
                <a:moveTo>
                  <a:pt x="2401" y="0"/>
                </a:moveTo>
                <a:lnTo>
                  <a:pt x="1508" y="1176"/>
                </a:lnTo>
                <a:lnTo>
                  <a:pt x="1517" y="1176"/>
                </a:lnTo>
                <a:lnTo>
                  <a:pt x="2409" y="0"/>
                </a:lnTo>
                <a:lnTo>
                  <a:pt x="2401" y="0"/>
                </a:lnTo>
                <a:close/>
                <a:moveTo>
                  <a:pt x="660" y="0"/>
                </a:moveTo>
                <a:lnTo>
                  <a:pt x="0" y="869"/>
                </a:lnTo>
                <a:lnTo>
                  <a:pt x="0" y="880"/>
                </a:lnTo>
                <a:lnTo>
                  <a:pt x="669" y="0"/>
                </a:lnTo>
                <a:lnTo>
                  <a:pt x="660" y="0"/>
                </a:lnTo>
                <a:close/>
                <a:moveTo>
                  <a:pt x="4741" y="0"/>
                </a:moveTo>
                <a:lnTo>
                  <a:pt x="3849" y="1176"/>
                </a:lnTo>
                <a:lnTo>
                  <a:pt x="3857" y="1176"/>
                </a:lnTo>
                <a:lnTo>
                  <a:pt x="4750" y="0"/>
                </a:lnTo>
                <a:lnTo>
                  <a:pt x="4741" y="0"/>
                </a:lnTo>
                <a:close/>
                <a:moveTo>
                  <a:pt x="4681" y="0"/>
                </a:moveTo>
                <a:lnTo>
                  <a:pt x="3789" y="1176"/>
                </a:lnTo>
                <a:lnTo>
                  <a:pt x="3797" y="1176"/>
                </a:lnTo>
                <a:lnTo>
                  <a:pt x="4690" y="0"/>
                </a:lnTo>
                <a:lnTo>
                  <a:pt x="4681" y="0"/>
                </a:lnTo>
                <a:close/>
                <a:moveTo>
                  <a:pt x="4802" y="0"/>
                </a:moveTo>
                <a:lnTo>
                  <a:pt x="3909" y="1176"/>
                </a:lnTo>
                <a:lnTo>
                  <a:pt x="3917" y="1176"/>
                </a:lnTo>
                <a:lnTo>
                  <a:pt x="4810" y="0"/>
                </a:lnTo>
                <a:lnTo>
                  <a:pt x="4802" y="0"/>
                </a:lnTo>
                <a:close/>
                <a:moveTo>
                  <a:pt x="1921" y="0"/>
                </a:moveTo>
                <a:lnTo>
                  <a:pt x="1028" y="1176"/>
                </a:lnTo>
                <a:lnTo>
                  <a:pt x="1037" y="1176"/>
                </a:lnTo>
                <a:lnTo>
                  <a:pt x="1929" y="0"/>
                </a:lnTo>
                <a:lnTo>
                  <a:pt x="1921" y="0"/>
                </a:lnTo>
                <a:close/>
                <a:moveTo>
                  <a:pt x="4922" y="0"/>
                </a:moveTo>
                <a:lnTo>
                  <a:pt x="4029" y="1176"/>
                </a:lnTo>
                <a:lnTo>
                  <a:pt x="4037" y="1176"/>
                </a:lnTo>
                <a:lnTo>
                  <a:pt x="4930" y="0"/>
                </a:lnTo>
                <a:lnTo>
                  <a:pt x="4922" y="0"/>
                </a:lnTo>
                <a:close/>
                <a:moveTo>
                  <a:pt x="4501" y="0"/>
                </a:moveTo>
                <a:lnTo>
                  <a:pt x="3609" y="1176"/>
                </a:lnTo>
                <a:lnTo>
                  <a:pt x="3617" y="1176"/>
                </a:lnTo>
                <a:lnTo>
                  <a:pt x="4510" y="0"/>
                </a:lnTo>
                <a:lnTo>
                  <a:pt x="4501" y="0"/>
                </a:lnTo>
                <a:close/>
                <a:moveTo>
                  <a:pt x="4381" y="0"/>
                </a:moveTo>
                <a:lnTo>
                  <a:pt x="3489" y="1176"/>
                </a:lnTo>
                <a:lnTo>
                  <a:pt x="3497" y="1176"/>
                </a:lnTo>
                <a:lnTo>
                  <a:pt x="4390" y="0"/>
                </a:lnTo>
                <a:lnTo>
                  <a:pt x="4381" y="0"/>
                </a:lnTo>
                <a:close/>
                <a:moveTo>
                  <a:pt x="480" y="0"/>
                </a:moveTo>
                <a:lnTo>
                  <a:pt x="0" y="632"/>
                </a:lnTo>
                <a:lnTo>
                  <a:pt x="0" y="643"/>
                </a:lnTo>
                <a:lnTo>
                  <a:pt x="489" y="0"/>
                </a:lnTo>
                <a:lnTo>
                  <a:pt x="480" y="0"/>
                </a:lnTo>
                <a:close/>
                <a:moveTo>
                  <a:pt x="4441" y="0"/>
                </a:moveTo>
                <a:lnTo>
                  <a:pt x="3549" y="1176"/>
                </a:lnTo>
                <a:lnTo>
                  <a:pt x="3557" y="1176"/>
                </a:lnTo>
                <a:lnTo>
                  <a:pt x="4450" y="0"/>
                </a:lnTo>
                <a:lnTo>
                  <a:pt x="4441" y="0"/>
                </a:lnTo>
                <a:close/>
                <a:moveTo>
                  <a:pt x="4982" y="0"/>
                </a:moveTo>
                <a:lnTo>
                  <a:pt x="4089" y="1176"/>
                </a:lnTo>
                <a:lnTo>
                  <a:pt x="4097" y="1176"/>
                </a:lnTo>
                <a:lnTo>
                  <a:pt x="4990" y="0"/>
                </a:lnTo>
                <a:lnTo>
                  <a:pt x="4982" y="0"/>
                </a:lnTo>
                <a:close/>
                <a:moveTo>
                  <a:pt x="4561" y="0"/>
                </a:moveTo>
                <a:lnTo>
                  <a:pt x="3669" y="1176"/>
                </a:lnTo>
                <a:lnTo>
                  <a:pt x="3677" y="1176"/>
                </a:lnTo>
                <a:lnTo>
                  <a:pt x="4570" y="0"/>
                </a:lnTo>
                <a:lnTo>
                  <a:pt x="4561" y="0"/>
                </a:lnTo>
                <a:close/>
                <a:moveTo>
                  <a:pt x="5342" y="0"/>
                </a:moveTo>
                <a:lnTo>
                  <a:pt x="4449" y="1176"/>
                </a:lnTo>
                <a:lnTo>
                  <a:pt x="4457" y="1176"/>
                </a:lnTo>
                <a:lnTo>
                  <a:pt x="5350" y="0"/>
                </a:lnTo>
                <a:lnTo>
                  <a:pt x="5342" y="0"/>
                </a:lnTo>
                <a:close/>
                <a:moveTo>
                  <a:pt x="5522" y="0"/>
                </a:moveTo>
                <a:lnTo>
                  <a:pt x="4629" y="1176"/>
                </a:lnTo>
                <a:lnTo>
                  <a:pt x="4638" y="1176"/>
                </a:lnTo>
                <a:lnTo>
                  <a:pt x="5530" y="0"/>
                </a:lnTo>
                <a:lnTo>
                  <a:pt x="5522" y="0"/>
                </a:lnTo>
                <a:close/>
                <a:moveTo>
                  <a:pt x="5462" y="0"/>
                </a:moveTo>
                <a:lnTo>
                  <a:pt x="4569" y="1176"/>
                </a:lnTo>
                <a:lnTo>
                  <a:pt x="4578" y="1176"/>
                </a:lnTo>
                <a:lnTo>
                  <a:pt x="5470" y="0"/>
                </a:lnTo>
                <a:lnTo>
                  <a:pt x="5462" y="0"/>
                </a:lnTo>
                <a:close/>
                <a:moveTo>
                  <a:pt x="5642" y="0"/>
                </a:moveTo>
                <a:lnTo>
                  <a:pt x="4749" y="1176"/>
                </a:lnTo>
                <a:lnTo>
                  <a:pt x="4758" y="1176"/>
                </a:lnTo>
                <a:lnTo>
                  <a:pt x="5650" y="0"/>
                </a:lnTo>
                <a:lnTo>
                  <a:pt x="5642" y="0"/>
                </a:lnTo>
                <a:close/>
                <a:moveTo>
                  <a:pt x="5402" y="0"/>
                </a:moveTo>
                <a:lnTo>
                  <a:pt x="4509" y="1176"/>
                </a:lnTo>
                <a:lnTo>
                  <a:pt x="4517" y="1176"/>
                </a:lnTo>
                <a:lnTo>
                  <a:pt x="5410" y="0"/>
                </a:lnTo>
                <a:lnTo>
                  <a:pt x="5402" y="0"/>
                </a:lnTo>
                <a:close/>
                <a:moveTo>
                  <a:pt x="5582" y="0"/>
                </a:moveTo>
                <a:lnTo>
                  <a:pt x="4689" y="1176"/>
                </a:lnTo>
                <a:lnTo>
                  <a:pt x="4698" y="1176"/>
                </a:lnTo>
                <a:lnTo>
                  <a:pt x="5590" y="0"/>
                </a:lnTo>
                <a:lnTo>
                  <a:pt x="5582" y="0"/>
                </a:lnTo>
                <a:close/>
                <a:moveTo>
                  <a:pt x="4320" y="0"/>
                </a:moveTo>
                <a:lnTo>
                  <a:pt x="3428" y="1176"/>
                </a:lnTo>
                <a:lnTo>
                  <a:pt x="3436" y="1176"/>
                </a:lnTo>
                <a:lnTo>
                  <a:pt x="4329" y="0"/>
                </a:lnTo>
                <a:lnTo>
                  <a:pt x="4320" y="0"/>
                </a:lnTo>
                <a:close/>
                <a:moveTo>
                  <a:pt x="5042" y="0"/>
                </a:moveTo>
                <a:lnTo>
                  <a:pt x="4149" y="1176"/>
                </a:lnTo>
                <a:lnTo>
                  <a:pt x="4157" y="1176"/>
                </a:lnTo>
                <a:lnTo>
                  <a:pt x="5050" y="0"/>
                </a:lnTo>
                <a:lnTo>
                  <a:pt x="5042" y="0"/>
                </a:lnTo>
                <a:close/>
                <a:moveTo>
                  <a:pt x="5102" y="0"/>
                </a:moveTo>
                <a:lnTo>
                  <a:pt x="4209" y="1176"/>
                </a:lnTo>
                <a:lnTo>
                  <a:pt x="4217" y="1176"/>
                </a:lnTo>
                <a:lnTo>
                  <a:pt x="5110" y="0"/>
                </a:lnTo>
                <a:lnTo>
                  <a:pt x="5102" y="0"/>
                </a:lnTo>
                <a:close/>
                <a:moveTo>
                  <a:pt x="5162" y="0"/>
                </a:moveTo>
                <a:lnTo>
                  <a:pt x="4269" y="1176"/>
                </a:lnTo>
                <a:lnTo>
                  <a:pt x="4277" y="1176"/>
                </a:lnTo>
                <a:lnTo>
                  <a:pt x="5170" y="0"/>
                </a:lnTo>
                <a:lnTo>
                  <a:pt x="5162" y="0"/>
                </a:lnTo>
                <a:close/>
                <a:moveTo>
                  <a:pt x="5282" y="0"/>
                </a:moveTo>
                <a:lnTo>
                  <a:pt x="4389" y="1176"/>
                </a:lnTo>
                <a:lnTo>
                  <a:pt x="4397" y="1176"/>
                </a:lnTo>
                <a:lnTo>
                  <a:pt x="5290" y="0"/>
                </a:lnTo>
                <a:lnTo>
                  <a:pt x="5282" y="0"/>
                </a:lnTo>
                <a:close/>
                <a:moveTo>
                  <a:pt x="5222" y="0"/>
                </a:moveTo>
                <a:lnTo>
                  <a:pt x="4329" y="1176"/>
                </a:lnTo>
                <a:lnTo>
                  <a:pt x="4337" y="1176"/>
                </a:lnTo>
                <a:lnTo>
                  <a:pt x="5230" y="0"/>
                </a:lnTo>
                <a:lnTo>
                  <a:pt x="5222" y="0"/>
                </a:lnTo>
                <a:close/>
                <a:moveTo>
                  <a:pt x="4621" y="0"/>
                </a:moveTo>
                <a:lnTo>
                  <a:pt x="3729" y="1176"/>
                </a:lnTo>
                <a:lnTo>
                  <a:pt x="3737" y="1176"/>
                </a:lnTo>
                <a:lnTo>
                  <a:pt x="4630" y="0"/>
                </a:lnTo>
                <a:lnTo>
                  <a:pt x="4621" y="0"/>
                </a:lnTo>
                <a:close/>
                <a:moveTo>
                  <a:pt x="4261" y="0"/>
                </a:moveTo>
                <a:lnTo>
                  <a:pt x="3369" y="1176"/>
                </a:lnTo>
                <a:lnTo>
                  <a:pt x="3377" y="1176"/>
                </a:lnTo>
                <a:lnTo>
                  <a:pt x="4270" y="0"/>
                </a:lnTo>
                <a:lnTo>
                  <a:pt x="4261" y="0"/>
                </a:lnTo>
                <a:close/>
                <a:moveTo>
                  <a:pt x="3601" y="0"/>
                </a:moveTo>
                <a:lnTo>
                  <a:pt x="2709" y="1176"/>
                </a:lnTo>
                <a:lnTo>
                  <a:pt x="2717" y="1176"/>
                </a:lnTo>
                <a:lnTo>
                  <a:pt x="3610" y="0"/>
                </a:lnTo>
                <a:lnTo>
                  <a:pt x="3601" y="0"/>
                </a:lnTo>
                <a:close/>
                <a:moveTo>
                  <a:pt x="240" y="0"/>
                </a:moveTo>
                <a:lnTo>
                  <a:pt x="0" y="316"/>
                </a:lnTo>
                <a:lnTo>
                  <a:pt x="0" y="327"/>
                </a:lnTo>
                <a:lnTo>
                  <a:pt x="249" y="0"/>
                </a:lnTo>
                <a:lnTo>
                  <a:pt x="240" y="0"/>
                </a:lnTo>
                <a:close/>
                <a:moveTo>
                  <a:pt x="3661" y="0"/>
                </a:moveTo>
                <a:lnTo>
                  <a:pt x="2769" y="1176"/>
                </a:lnTo>
                <a:lnTo>
                  <a:pt x="2777" y="1176"/>
                </a:lnTo>
                <a:lnTo>
                  <a:pt x="3670" y="0"/>
                </a:lnTo>
                <a:lnTo>
                  <a:pt x="3661" y="0"/>
                </a:lnTo>
                <a:close/>
                <a:moveTo>
                  <a:pt x="180" y="0"/>
                </a:moveTo>
                <a:lnTo>
                  <a:pt x="0" y="237"/>
                </a:lnTo>
                <a:lnTo>
                  <a:pt x="0" y="248"/>
                </a:lnTo>
                <a:lnTo>
                  <a:pt x="189" y="0"/>
                </a:lnTo>
                <a:lnTo>
                  <a:pt x="180" y="0"/>
                </a:lnTo>
                <a:close/>
                <a:moveTo>
                  <a:pt x="420" y="0"/>
                </a:moveTo>
                <a:lnTo>
                  <a:pt x="0" y="553"/>
                </a:lnTo>
                <a:lnTo>
                  <a:pt x="0" y="564"/>
                </a:lnTo>
                <a:lnTo>
                  <a:pt x="429" y="0"/>
                </a:lnTo>
                <a:lnTo>
                  <a:pt x="420" y="0"/>
                </a:lnTo>
                <a:close/>
                <a:moveTo>
                  <a:pt x="3421" y="0"/>
                </a:moveTo>
                <a:lnTo>
                  <a:pt x="2529" y="1176"/>
                </a:lnTo>
                <a:lnTo>
                  <a:pt x="2537" y="1176"/>
                </a:lnTo>
                <a:lnTo>
                  <a:pt x="3430" y="0"/>
                </a:lnTo>
                <a:lnTo>
                  <a:pt x="3421" y="0"/>
                </a:lnTo>
                <a:close/>
                <a:moveTo>
                  <a:pt x="3721" y="0"/>
                </a:moveTo>
                <a:lnTo>
                  <a:pt x="2829" y="1176"/>
                </a:lnTo>
                <a:lnTo>
                  <a:pt x="2837" y="1176"/>
                </a:lnTo>
                <a:lnTo>
                  <a:pt x="3730" y="0"/>
                </a:lnTo>
                <a:lnTo>
                  <a:pt x="3721" y="0"/>
                </a:lnTo>
                <a:close/>
                <a:moveTo>
                  <a:pt x="3481" y="0"/>
                </a:moveTo>
                <a:lnTo>
                  <a:pt x="2589" y="1176"/>
                </a:lnTo>
                <a:lnTo>
                  <a:pt x="2597" y="1176"/>
                </a:lnTo>
                <a:lnTo>
                  <a:pt x="3490" y="0"/>
                </a:lnTo>
                <a:lnTo>
                  <a:pt x="3481" y="0"/>
                </a:lnTo>
                <a:close/>
                <a:moveTo>
                  <a:pt x="3541" y="0"/>
                </a:moveTo>
                <a:lnTo>
                  <a:pt x="2649" y="1176"/>
                </a:lnTo>
                <a:lnTo>
                  <a:pt x="2657" y="1176"/>
                </a:lnTo>
                <a:lnTo>
                  <a:pt x="3550" y="0"/>
                </a:lnTo>
                <a:lnTo>
                  <a:pt x="3541" y="0"/>
                </a:lnTo>
                <a:close/>
                <a:moveTo>
                  <a:pt x="360" y="0"/>
                </a:moveTo>
                <a:lnTo>
                  <a:pt x="0" y="474"/>
                </a:lnTo>
                <a:lnTo>
                  <a:pt x="0" y="485"/>
                </a:lnTo>
                <a:lnTo>
                  <a:pt x="369" y="0"/>
                </a:lnTo>
                <a:lnTo>
                  <a:pt x="360" y="0"/>
                </a:lnTo>
                <a:close/>
                <a:moveTo>
                  <a:pt x="300" y="0"/>
                </a:moveTo>
                <a:lnTo>
                  <a:pt x="0" y="395"/>
                </a:lnTo>
                <a:lnTo>
                  <a:pt x="0" y="406"/>
                </a:lnTo>
                <a:lnTo>
                  <a:pt x="309" y="0"/>
                </a:lnTo>
                <a:lnTo>
                  <a:pt x="300" y="0"/>
                </a:lnTo>
                <a:close/>
                <a:moveTo>
                  <a:pt x="4021" y="0"/>
                </a:moveTo>
                <a:lnTo>
                  <a:pt x="3129" y="1176"/>
                </a:lnTo>
                <a:lnTo>
                  <a:pt x="3137" y="1176"/>
                </a:lnTo>
                <a:lnTo>
                  <a:pt x="4030" y="0"/>
                </a:lnTo>
                <a:lnTo>
                  <a:pt x="4021" y="0"/>
                </a:lnTo>
                <a:close/>
                <a:moveTo>
                  <a:pt x="4081" y="0"/>
                </a:moveTo>
                <a:lnTo>
                  <a:pt x="3189" y="1176"/>
                </a:lnTo>
                <a:lnTo>
                  <a:pt x="3197" y="1176"/>
                </a:lnTo>
                <a:lnTo>
                  <a:pt x="4090" y="0"/>
                </a:lnTo>
                <a:lnTo>
                  <a:pt x="4081" y="0"/>
                </a:lnTo>
                <a:close/>
                <a:moveTo>
                  <a:pt x="3961" y="0"/>
                </a:moveTo>
                <a:lnTo>
                  <a:pt x="3069" y="1176"/>
                </a:lnTo>
                <a:lnTo>
                  <a:pt x="3077" y="1176"/>
                </a:lnTo>
                <a:lnTo>
                  <a:pt x="3970" y="0"/>
                </a:lnTo>
                <a:lnTo>
                  <a:pt x="3961" y="0"/>
                </a:lnTo>
                <a:close/>
                <a:moveTo>
                  <a:pt x="4201" y="0"/>
                </a:moveTo>
                <a:lnTo>
                  <a:pt x="3309" y="1176"/>
                </a:lnTo>
                <a:lnTo>
                  <a:pt x="3317" y="1176"/>
                </a:lnTo>
                <a:lnTo>
                  <a:pt x="4210" y="0"/>
                </a:lnTo>
                <a:lnTo>
                  <a:pt x="4201" y="0"/>
                </a:lnTo>
                <a:close/>
                <a:moveTo>
                  <a:pt x="4141" y="0"/>
                </a:moveTo>
                <a:lnTo>
                  <a:pt x="3249" y="1176"/>
                </a:lnTo>
                <a:lnTo>
                  <a:pt x="3257" y="1176"/>
                </a:lnTo>
                <a:lnTo>
                  <a:pt x="4150" y="0"/>
                </a:lnTo>
                <a:lnTo>
                  <a:pt x="4141" y="0"/>
                </a:lnTo>
                <a:close/>
                <a:moveTo>
                  <a:pt x="3781" y="0"/>
                </a:moveTo>
                <a:lnTo>
                  <a:pt x="2889" y="1176"/>
                </a:lnTo>
                <a:lnTo>
                  <a:pt x="2897" y="1176"/>
                </a:lnTo>
                <a:lnTo>
                  <a:pt x="3790" y="0"/>
                </a:lnTo>
                <a:lnTo>
                  <a:pt x="3781" y="0"/>
                </a:lnTo>
                <a:close/>
                <a:moveTo>
                  <a:pt x="60" y="0"/>
                </a:moveTo>
                <a:lnTo>
                  <a:pt x="0" y="79"/>
                </a:lnTo>
                <a:lnTo>
                  <a:pt x="0" y="90"/>
                </a:lnTo>
                <a:lnTo>
                  <a:pt x="69" y="0"/>
                </a:lnTo>
                <a:lnTo>
                  <a:pt x="60" y="0"/>
                </a:lnTo>
                <a:close/>
                <a:moveTo>
                  <a:pt x="3901" y="0"/>
                </a:moveTo>
                <a:lnTo>
                  <a:pt x="3009" y="1176"/>
                </a:lnTo>
                <a:lnTo>
                  <a:pt x="3017" y="1176"/>
                </a:lnTo>
                <a:lnTo>
                  <a:pt x="3910" y="0"/>
                </a:lnTo>
                <a:lnTo>
                  <a:pt x="3901" y="0"/>
                </a:lnTo>
                <a:close/>
                <a:moveTo>
                  <a:pt x="120" y="0"/>
                </a:moveTo>
                <a:lnTo>
                  <a:pt x="0" y="158"/>
                </a:lnTo>
                <a:lnTo>
                  <a:pt x="0" y="169"/>
                </a:lnTo>
                <a:lnTo>
                  <a:pt x="129" y="0"/>
                </a:lnTo>
                <a:lnTo>
                  <a:pt x="120" y="0"/>
                </a:lnTo>
                <a:close/>
                <a:moveTo>
                  <a:pt x="3841" y="0"/>
                </a:moveTo>
                <a:lnTo>
                  <a:pt x="2949" y="1176"/>
                </a:lnTo>
                <a:lnTo>
                  <a:pt x="2957" y="1176"/>
                </a:lnTo>
                <a:lnTo>
                  <a:pt x="3850" y="0"/>
                </a:lnTo>
                <a:lnTo>
                  <a:pt x="3841" y="0"/>
                </a:lnTo>
                <a:close/>
                <a:moveTo>
                  <a:pt x="0" y="0"/>
                </a:moveTo>
                <a:lnTo>
                  <a:pt x="0" y="11"/>
                </a:lnTo>
                <a:lnTo>
                  <a:pt x="9" y="0"/>
                </a:lnTo>
                <a:lnTo>
                  <a:pt x="0" y="0"/>
                </a:lnTo>
                <a:close/>
              </a:path>
            </a:pathLst>
          </a:custGeom>
          <a:solidFill>
            <a:srgbClr val="E6E6E6"/>
          </a:solidFill>
          <a:ln>
            <a:noFill/>
          </a:ln>
        </p:spPr>
        <p:txBody>
          <a:bodyPr vert="horz" wrap="square" lIns="91440" tIns="45720" rIns="91440" bIns="45720" numCol="1" anchor="t" anchorCtr="0" compatLnSpc="1">
            <a:prstTxWarp prst="textNoShape">
              <a:avLst/>
            </a:prstTxWarp>
          </a:bodyPr>
          <a:lstStyle/>
          <a:p>
            <a:endParaRPr lang="nl-NL"/>
          </a:p>
        </p:txBody>
      </p:sp>
      <p:sp>
        <p:nvSpPr>
          <p:cNvPr id="16" name="Rectangle 4">
            <a:extLst>
              <a:ext uri="{FF2B5EF4-FFF2-40B4-BE49-F238E27FC236}">
                <a16:creationId xmlns:a16="http://schemas.microsoft.com/office/drawing/2014/main" id="{E4EDA49C-51B0-41DB-B094-083E59D51FF5}"/>
              </a:ext>
            </a:extLst>
          </p:cNvPr>
          <p:cNvSpPr>
            <a:spLocks noSelect="1" noChangeArrowheads="1"/>
          </p:cNvSpPr>
          <p:nvPr userDrawn="1"/>
        </p:nvSpPr>
        <p:spPr bwMode="gray">
          <a:xfrm>
            <a:off x="6350" y="1368426"/>
            <a:ext cx="12188825" cy="882650"/>
          </a:xfrm>
          <a:prstGeom prst="rect">
            <a:avLst/>
          </a:pr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grpSp>
        <p:nvGrpSpPr>
          <p:cNvPr id="11" name="Group 5"/>
          <p:cNvGrpSpPr>
            <a:grpSpLocks noSelect="1"/>
          </p:cNvGrpSpPr>
          <p:nvPr userDrawn="1"/>
        </p:nvGrpSpPr>
        <p:grpSpPr bwMode="gray">
          <a:xfrm>
            <a:off x="10650538" y="6224588"/>
            <a:ext cx="1208088" cy="371475"/>
            <a:chOff x="10650538" y="6224588"/>
            <a:chExt cx="1208088" cy="371475"/>
          </a:xfrm>
        </p:grpSpPr>
        <p:sp>
          <p:nvSpPr>
            <p:cNvPr id="12" name="Freeform 5">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3" name="Freeform 5">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7" name="***Tijdelijke aanduiding voor tekst 6[PHJU] (JU-Free)"/>
          <p:cNvSpPr>
            <a:spLocks noGrp="1"/>
          </p:cNvSpPr>
          <p:nvPr>
            <p:ph type="body" sz="quarter" idx="13" hasCustomPrompt="1"/>
          </p:nvPr>
        </p:nvSpPr>
        <p:spPr bwMode="gray">
          <a:xfrm>
            <a:off x="623888" y="2196274"/>
            <a:ext cx="10008000" cy="3671888"/>
          </a:xfrm>
        </p:spPr>
        <p:txBody>
          <a:bodyPr/>
          <a:lstStyle>
            <a:lvl1pPr>
              <a:defRPr/>
            </a:lvl1pPr>
          </a:lstStyle>
          <a:p>
            <a:pPr lvl="0"/>
            <a:r>
              <a:rPr lang="nl-NL"/>
              <a:t>[Tekst]</a:t>
            </a:r>
          </a:p>
        </p:txBody>
      </p:sp>
      <p:sp>
        <p:nvSpPr>
          <p:cNvPr id="9" name="Rectangle 7"/>
          <p:cNvSpPr>
            <a:spLocks noSelect="1"/>
          </p:cNvSpPr>
          <p:nvPr userDrawn="1"/>
        </p:nvSpPr>
        <p:spPr bwMode="gray">
          <a:xfrm>
            <a:off x="381600" y="302400"/>
            <a:ext cx="10368000" cy="16164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8 (JU-Free)"/>
          <p:cNvSpPr>
            <a:spLocks noGrp="1"/>
          </p:cNvSpPr>
          <p:nvPr>
            <p:ph type="title" hasCustomPrompt="1"/>
          </p:nvPr>
        </p:nvSpPr>
        <p:spPr bwMode="gray">
          <a:xfrm>
            <a:off x="624163" y="490631"/>
            <a:ext cx="10008000" cy="1296000"/>
          </a:xfrm>
        </p:spPr>
        <p:txBody>
          <a:bodyPr anchor="t"/>
          <a:lstStyle>
            <a:lvl1pPr>
              <a:defRPr>
                <a:solidFill>
                  <a:schemeClr val="bg1"/>
                </a:solidFill>
              </a:defRPr>
            </a:lvl1pPr>
          </a:lstStyle>
          <a:p>
            <a:r>
              <a:rPr lang="nl-NL" noProof="1"/>
              <a:t>[Titel]</a:t>
            </a:r>
          </a:p>
        </p:txBody>
      </p:sp>
    </p:spTree>
    <p:extLst>
      <p:ext uri="{BB962C8B-B14F-4D97-AF65-F5344CB8AC3E}">
        <p14:creationId xmlns:p14="http://schemas.microsoft.com/office/powerpoint/2010/main" val="910121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eldia]">
    <p:spTree>
      <p:nvGrpSpPr>
        <p:cNvPr id="1" name=""/>
        <p:cNvGrpSpPr/>
        <p:nvPr/>
      </p:nvGrpSpPr>
      <p:grpSpPr>
        <a:xfrm>
          <a:off x="0" y="0"/>
          <a:ext cx="0" cy="0"/>
          <a:chOff x="0" y="0"/>
          <a:chExt cx="0" cy="0"/>
        </a:xfrm>
      </p:grpSpPr>
      <p:sp>
        <p:nvSpPr>
          <p:cNvPr id="17" name="Rectangle 1">
            <a:extLst>
              <a:ext uri="{FF2B5EF4-FFF2-40B4-BE49-F238E27FC236}">
                <a16:creationId xmlns:a16="http://schemas.microsoft.com/office/drawing/2014/main" id="{507B8BEE-BB7F-0D92-A766-CD4B297F1BD6}"/>
              </a:ext>
            </a:extLst>
          </p:cNvPr>
          <p:cNvSpPr>
            <a:spLocks noSelect="1" noChangeArrowheads="1"/>
          </p:cNvSpPr>
          <p:nvPr userDrawn="1"/>
        </p:nvSpPr>
        <p:spPr bwMode="auto">
          <a:xfrm>
            <a:off x="9033640" y="2286000"/>
            <a:ext cx="3161536" cy="4572000"/>
          </a:xfrm>
          <a:prstGeom prst="rect">
            <a:avLst/>
          </a:prstGeom>
          <a:solidFill>
            <a:srgbClr val="9E95C8"/>
          </a:solidFill>
          <a:ln>
            <a:noFill/>
          </a:ln>
        </p:spPr>
        <p:txBody>
          <a:bodyPr vert="horz" wrap="square" lIns="91440" tIns="45720" rIns="91440" bIns="45720" numCol="1" anchor="t" anchorCtr="0" compatLnSpc="1">
            <a:prstTxWarp prst="textNoShape">
              <a:avLst/>
            </a:prstTxWarp>
          </a:bodyPr>
          <a:lstStyle/>
          <a:p>
            <a:endParaRPr lang="nl-NL" sz="2100"/>
          </a:p>
        </p:txBody>
      </p:sp>
      <p:sp>
        <p:nvSpPr>
          <p:cNvPr id="18" name="Rectangle 2">
            <a:extLst>
              <a:ext uri="{FF2B5EF4-FFF2-40B4-BE49-F238E27FC236}">
                <a16:creationId xmlns:a16="http://schemas.microsoft.com/office/drawing/2014/main" id="{D7978E7F-D179-EBA4-6E7B-52C3028A3BE3}"/>
              </a:ext>
            </a:extLst>
          </p:cNvPr>
          <p:cNvSpPr>
            <a:spLocks noSelect="1" noChangeArrowheads="1"/>
          </p:cNvSpPr>
          <p:nvPr userDrawn="1"/>
        </p:nvSpPr>
        <p:spPr bwMode="auto">
          <a:xfrm>
            <a:off x="1" y="0"/>
            <a:ext cx="9149557" cy="2376488"/>
          </a:xfrm>
          <a:prstGeom prst="rect">
            <a:avLst/>
          </a:prstGeom>
          <a:solidFill>
            <a:srgbClr val="9E95C8"/>
          </a:solidFill>
          <a:ln>
            <a:noFill/>
          </a:ln>
        </p:spPr>
        <p:txBody>
          <a:bodyPr vert="horz" wrap="square" lIns="91440" tIns="45720" rIns="91440" bIns="45720" numCol="1" anchor="t" anchorCtr="0" compatLnSpc="1">
            <a:prstTxWarp prst="textNoShape">
              <a:avLst/>
            </a:prstTxWarp>
          </a:bodyPr>
          <a:lstStyle/>
          <a:p>
            <a:endParaRPr lang="nl-NL" sz="2100"/>
          </a:p>
        </p:txBody>
      </p:sp>
      <p:sp>
        <p:nvSpPr>
          <p:cNvPr id="19" name="Frame 3">
            <a:extLst>
              <a:ext uri="{FF2B5EF4-FFF2-40B4-BE49-F238E27FC236}">
                <a16:creationId xmlns:a16="http://schemas.microsoft.com/office/drawing/2014/main" id="{8F042E47-C7D5-CF2C-735C-97F385B30EE8}"/>
              </a:ext>
            </a:extLst>
          </p:cNvPr>
          <p:cNvSpPr>
            <a:spLocks noSelect="1"/>
          </p:cNvSpPr>
          <p:nvPr userDrawn="1"/>
        </p:nvSpPr>
        <p:spPr bwMode="auto">
          <a:xfrm>
            <a:off x="0" y="1757363"/>
            <a:ext cx="9152733" cy="5100638"/>
          </a:xfrm>
          <a:custGeom>
            <a:avLst/>
            <a:gdLst>
              <a:gd name="T0" fmla="*/ 28819 w 28819"/>
              <a:gd name="T1" fmla="*/ 1701 h 16063"/>
              <a:gd name="T2" fmla="*/ 28810 w 28819"/>
              <a:gd name="T3" fmla="*/ 1701 h 16063"/>
              <a:gd name="T4" fmla="*/ 28810 w 28819"/>
              <a:gd name="T5" fmla="*/ 16063 h 16063"/>
              <a:gd name="T6" fmla="*/ 0 w 28819"/>
              <a:gd name="T7" fmla="*/ 16063 h 16063"/>
              <a:gd name="T8" fmla="*/ 0 w 28819"/>
              <a:gd name="T9" fmla="*/ 1663 h 16063"/>
              <a:gd name="T10" fmla="*/ 21451 w 28819"/>
              <a:gd name="T11" fmla="*/ 1663 h 16063"/>
              <a:gd name="T12" fmla="*/ 21899 w 28819"/>
              <a:gd name="T13" fmla="*/ 153 h 16063"/>
              <a:gd name="T14" fmla="*/ 22175 w 28819"/>
              <a:gd name="T15" fmla="*/ 0 h 16063"/>
              <a:gd name="T16" fmla="*/ 28819 w 28819"/>
              <a:gd name="T17" fmla="*/ 0 h 16063"/>
              <a:gd name="T18" fmla="*/ 28819 w 28819"/>
              <a:gd name="T19" fmla="*/ 1701 h 16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19" h="16063">
                <a:moveTo>
                  <a:pt x="28819" y="1701"/>
                </a:moveTo>
                <a:cubicBezTo>
                  <a:pt x="28810" y="1701"/>
                  <a:pt x="28810" y="1701"/>
                  <a:pt x="28810" y="1701"/>
                </a:cubicBezTo>
                <a:cubicBezTo>
                  <a:pt x="28810" y="16063"/>
                  <a:pt x="28810" y="16063"/>
                  <a:pt x="28810" y="16063"/>
                </a:cubicBezTo>
                <a:cubicBezTo>
                  <a:pt x="0" y="16063"/>
                  <a:pt x="0" y="16063"/>
                  <a:pt x="0" y="16063"/>
                </a:cubicBezTo>
                <a:cubicBezTo>
                  <a:pt x="0" y="1663"/>
                  <a:pt x="0" y="1663"/>
                  <a:pt x="0" y="1663"/>
                </a:cubicBezTo>
                <a:cubicBezTo>
                  <a:pt x="21451" y="1663"/>
                  <a:pt x="21451" y="1663"/>
                  <a:pt x="21451" y="1663"/>
                </a:cubicBezTo>
                <a:cubicBezTo>
                  <a:pt x="21899" y="153"/>
                  <a:pt x="21899" y="153"/>
                  <a:pt x="21899" y="153"/>
                </a:cubicBezTo>
                <a:cubicBezTo>
                  <a:pt x="21945" y="23"/>
                  <a:pt x="22029" y="0"/>
                  <a:pt x="22175" y="0"/>
                </a:cubicBezTo>
                <a:cubicBezTo>
                  <a:pt x="28819" y="0"/>
                  <a:pt x="28819" y="0"/>
                  <a:pt x="28819" y="0"/>
                </a:cubicBezTo>
                <a:lnTo>
                  <a:pt x="28819" y="1701"/>
                </a:lnTo>
                <a:close/>
              </a:path>
            </a:pathLst>
          </a:custGeom>
          <a:solidFill>
            <a:srgbClr val="392462"/>
          </a:solidFill>
          <a:ln>
            <a:noFill/>
          </a:ln>
        </p:spPr>
        <p:txBody>
          <a:bodyPr vert="horz" wrap="square" lIns="91440" tIns="45720" rIns="91440" bIns="45720" numCol="1" anchor="t" anchorCtr="0" compatLnSpc="1">
            <a:prstTxWarp prst="textNoShape">
              <a:avLst/>
            </a:prstTxWarp>
          </a:bodyPr>
          <a:lstStyle/>
          <a:p>
            <a:endParaRPr lang="nl-NL" sz="2100"/>
          </a:p>
        </p:txBody>
      </p:sp>
      <p:sp>
        <p:nvSpPr>
          <p:cNvPr id="20" name="Frame 4">
            <a:extLst>
              <a:ext uri="{FF2B5EF4-FFF2-40B4-BE49-F238E27FC236}">
                <a16:creationId xmlns:a16="http://schemas.microsoft.com/office/drawing/2014/main" id="{112C97F8-1E34-AA8B-FE00-2186BD94491E}"/>
              </a:ext>
            </a:extLst>
          </p:cNvPr>
          <p:cNvSpPr>
            <a:spLocks noSelect="1" noEditPoints="1"/>
          </p:cNvSpPr>
          <p:nvPr userDrawn="1"/>
        </p:nvSpPr>
        <p:spPr bwMode="auto">
          <a:xfrm>
            <a:off x="9857766" y="928688"/>
            <a:ext cx="279473" cy="376238"/>
          </a:xfrm>
          <a:custGeom>
            <a:avLst/>
            <a:gdLst>
              <a:gd name="T0" fmla="*/ 880 w 880"/>
              <a:gd name="T1" fmla="*/ 307 h 1184"/>
              <a:gd name="T2" fmla="*/ 585 w 880"/>
              <a:gd name="T3" fmla="*/ 613 h 1184"/>
              <a:gd name="T4" fmla="*/ 582 w 880"/>
              <a:gd name="T5" fmla="*/ 613 h 1184"/>
              <a:gd name="T6" fmla="*/ 483 w 880"/>
              <a:gd name="T7" fmla="*/ 613 h 1184"/>
              <a:gd name="T8" fmla="*/ 467 w 880"/>
              <a:gd name="T9" fmla="*/ 598 h 1184"/>
              <a:gd name="T10" fmla="*/ 467 w 880"/>
              <a:gd name="T11" fmla="*/ 464 h 1184"/>
              <a:gd name="T12" fmla="*/ 482 w 880"/>
              <a:gd name="T13" fmla="*/ 449 h 1184"/>
              <a:gd name="T14" fmla="*/ 581 w 880"/>
              <a:gd name="T15" fmla="*/ 449 h 1184"/>
              <a:gd name="T16" fmla="*/ 716 w 880"/>
              <a:gd name="T17" fmla="*/ 307 h 1184"/>
              <a:gd name="T18" fmla="*/ 580 w 880"/>
              <a:gd name="T19" fmla="*/ 164 h 1184"/>
              <a:gd name="T20" fmla="*/ 482 w 880"/>
              <a:gd name="T21" fmla="*/ 164 h 1184"/>
              <a:gd name="T22" fmla="*/ 467 w 880"/>
              <a:gd name="T23" fmla="*/ 149 h 1184"/>
              <a:gd name="T24" fmla="*/ 467 w 880"/>
              <a:gd name="T25" fmla="*/ 15 h 1184"/>
              <a:gd name="T26" fmla="*/ 482 w 880"/>
              <a:gd name="T27" fmla="*/ 0 h 1184"/>
              <a:gd name="T28" fmla="*/ 584 w 880"/>
              <a:gd name="T29" fmla="*/ 0 h 1184"/>
              <a:gd name="T30" fmla="*/ 880 w 880"/>
              <a:gd name="T31" fmla="*/ 307 h 1184"/>
              <a:gd name="T32" fmla="*/ 459 w 880"/>
              <a:gd name="T33" fmla="*/ 736 h 1184"/>
              <a:gd name="T34" fmla="*/ 144 w 880"/>
              <a:gd name="T35" fmla="*/ 736 h 1184"/>
              <a:gd name="T36" fmla="*/ 122 w 880"/>
              <a:gd name="T37" fmla="*/ 753 h 1184"/>
              <a:gd name="T38" fmla="*/ 84 w 880"/>
              <a:gd name="T39" fmla="*/ 884 h 1184"/>
              <a:gd name="T40" fmla="*/ 96 w 880"/>
              <a:gd name="T41" fmla="*/ 901 h 1184"/>
              <a:gd name="T42" fmla="*/ 459 w 880"/>
              <a:gd name="T43" fmla="*/ 901 h 1184"/>
              <a:gd name="T44" fmla="*/ 474 w 880"/>
              <a:gd name="T45" fmla="*/ 886 h 1184"/>
              <a:gd name="T46" fmla="*/ 474 w 880"/>
              <a:gd name="T47" fmla="*/ 752 h 1184"/>
              <a:gd name="T48" fmla="*/ 459 w 880"/>
              <a:gd name="T49" fmla="*/ 736 h 1184"/>
              <a:gd name="T50" fmla="*/ 459 w 880"/>
              <a:gd name="T51" fmla="*/ 1019 h 1184"/>
              <a:gd name="T52" fmla="*/ 62 w 880"/>
              <a:gd name="T53" fmla="*/ 1019 h 1184"/>
              <a:gd name="T54" fmla="*/ 40 w 880"/>
              <a:gd name="T55" fmla="*/ 1036 h 1184"/>
              <a:gd name="T56" fmla="*/ 2 w 880"/>
              <a:gd name="T57" fmla="*/ 1167 h 1184"/>
              <a:gd name="T58" fmla="*/ 15 w 880"/>
              <a:gd name="T59" fmla="*/ 1184 h 1184"/>
              <a:gd name="T60" fmla="*/ 459 w 880"/>
              <a:gd name="T61" fmla="*/ 1184 h 1184"/>
              <a:gd name="T62" fmla="*/ 474 w 880"/>
              <a:gd name="T63" fmla="*/ 1168 h 1184"/>
              <a:gd name="T64" fmla="*/ 474 w 880"/>
              <a:gd name="T65" fmla="*/ 1035 h 1184"/>
              <a:gd name="T66" fmla="*/ 459 w 880"/>
              <a:gd name="T67" fmla="*/ 1019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80" h="1184">
                <a:moveTo>
                  <a:pt x="880" y="307"/>
                </a:moveTo>
                <a:cubicBezTo>
                  <a:pt x="880" y="472"/>
                  <a:pt x="750" y="607"/>
                  <a:pt x="585" y="613"/>
                </a:cubicBezTo>
                <a:cubicBezTo>
                  <a:pt x="582" y="613"/>
                  <a:pt x="582" y="613"/>
                  <a:pt x="582" y="613"/>
                </a:cubicBezTo>
                <a:cubicBezTo>
                  <a:pt x="483" y="613"/>
                  <a:pt x="483" y="613"/>
                  <a:pt x="483" y="613"/>
                </a:cubicBezTo>
                <a:cubicBezTo>
                  <a:pt x="474" y="613"/>
                  <a:pt x="467" y="607"/>
                  <a:pt x="467" y="598"/>
                </a:cubicBezTo>
                <a:cubicBezTo>
                  <a:pt x="467" y="464"/>
                  <a:pt x="467" y="464"/>
                  <a:pt x="467" y="464"/>
                </a:cubicBezTo>
                <a:cubicBezTo>
                  <a:pt x="467" y="456"/>
                  <a:pt x="474" y="449"/>
                  <a:pt x="482" y="449"/>
                </a:cubicBezTo>
                <a:cubicBezTo>
                  <a:pt x="581" y="449"/>
                  <a:pt x="581" y="449"/>
                  <a:pt x="581" y="449"/>
                </a:cubicBezTo>
                <a:cubicBezTo>
                  <a:pt x="656" y="446"/>
                  <a:pt x="716" y="383"/>
                  <a:pt x="716" y="307"/>
                </a:cubicBezTo>
                <a:cubicBezTo>
                  <a:pt x="716" y="230"/>
                  <a:pt x="656" y="167"/>
                  <a:pt x="580" y="164"/>
                </a:cubicBezTo>
                <a:cubicBezTo>
                  <a:pt x="482" y="164"/>
                  <a:pt x="482" y="164"/>
                  <a:pt x="482" y="164"/>
                </a:cubicBezTo>
                <a:cubicBezTo>
                  <a:pt x="473" y="164"/>
                  <a:pt x="467" y="157"/>
                  <a:pt x="467" y="149"/>
                </a:cubicBezTo>
                <a:cubicBezTo>
                  <a:pt x="467" y="15"/>
                  <a:pt x="467" y="15"/>
                  <a:pt x="467" y="15"/>
                </a:cubicBezTo>
                <a:cubicBezTo>
                  <a:pt x="467" y="6"/>
                  <a:pt x="473" y="0"/>
                  <a:pt x="482" y="0"/>
                </a:cubicBezTo>
                <a:cubicBezTo>
                  <a:pt x="584" y="0"/>
                  <a:pt x="584" y="0"/>
                  <a:pt x="584" y="0"/>
                </a:cubicBezTo>
                <a:cubicBezTo>
                  <a:pt x="750" y="6"/>
                  <a:pt x="880" y="141"/>
                  <a:pt x="880" y="307"/>
                </a:cubicBezTo>
                <a:close/>
                <a:moveTo>
                  <a:pt x="459" y="736"/>
                </a:moveTo>
                <a:cubicBezTo>
                  <a:pt x="144" y="736"/>
                  <a:pt x="144" y="736"/>
                  <a:pt x="144" y="736"/>
                </a:cubicBezTo>
                <a:cubicBezTo>
                  <a:pt x="134" y="736"/>
                  <a:pt x="125" y="744"/>
                  <a:pt x="122" y="753"/>
                </a:cubicBezTo>
                <a:cubicBezTo>
                  <a:pt x="84" y="884"/>
                  <a:pt x="84" y="884"/>
                  <a:pt x="84" y="884"/>
                </a:cubicBezTo>
                <a:cubicBezTo>
                  <a:pt x="81" y="893"/>
                  <a:pt x="87" y="901"/>
                  <a:pt x="96" y="901"/>
                </a:cubicBezTo>
                <a:cubicBezTo>
                  <a:pt x="459" y="901"/>
                  <a:pt x="459" y="901"/>
                  <a:pt x="459" y="901"/>
                </a:cubicBezTo>
                <a:cubicBezTo>
                  <a:pt x="468" y="901"/>
                  <a:pt x="474" y="894"/>
                  <a:pt x="474" y="886"/>
                </a:cubicBezTo>
                <a:cubicBezTo>
                  <a:pt x="474" y="752"/>
                  <a:pt x="474" y="752"/>
                  <a:pt x="474" y="752"/>
                </a:cubicBezTo>
                <a:cubicBezTo>
                  <a:pt x="474" y="743"/>
                  <a:pt x="467" y="736"/>
                  <a:pt x="459" y="736"/>
                </a:cubicBezTo>
                <a:close/>
                <a:moveTo>
                  <a:pt x="459" y="1019"/>
                </a:moveTo>
                <a:cubicBezTo>
                  <a:pt x="62" y="1019"/>
                  <a:pt x="62" y="1019"/>
                  <a:pt x="62" y="1019"/>
                </a:cubicBezTo>
                <a:cubicBezTo>
                  <a:pt x="53" y="1019"/>
                  <a:pt x="43" y="1027"/>
                  <a:pt x="40" y="1036"/>
                </a:cubicBezTo>
                <a:cubicBezTo>
                  <a:pt x="2" y="1167"/>
                  <a:pt x="2" y="1167"/>
                  <a:pt x="2" y="1167"/>
                </a:cubicBezTo>
                <a:cubicBezTo>
                  <a:pt x="0" y="1176"/>
                  <a:pt x="5" y="1184"/>
                  <a:pt x="15" y="1184"/>
                </a:cubicBezTo>
                <a:cubicBezTo>
                  <a:pt x="459" y="1184"/>
                  <a:pt x="459" y="1184"/>
                  <a:pt x="459" y="1184"/>
                </a:cubicBezTo>
                <a:cubicBezTo>
                  <a:pt x="467" y="1184"/>
                  <a:pt x="474" y="1177"/>
                  <a:pt x="474" y="1168"/>
                </a:cubicBezTo>
                <a:cubicBezTo>
                  <a:pt x="474" y="1035"/>
                  <a:pt x="474" y="1035"/>
                  <a:pt x="474" y="1035"/>
                </a:cubicBezTo>
                <a:cubicBezTo>
                  <a:pt x="474" y="1026"/>
                  <a:pt x="468" y="1019"/>
                  <a:pt x="459" y="1019"/>
                </a:cubicBezTo>
                <a:close/>
              </a:path>
            </a:pathLst>
          </a:custGeom>
          <a:solidFill>
            <a:srgbClr val="AB00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21" name="Frame 5">
            <a:extLst>
              <a:ext uri="{FF2B5EF4-FFF2-40B4-BE49-F238E27FC236}">
                <a16:creationId xmlns:a16="http://schemas.microsoft.com/office/drawing/2014/main" id="{8C5ECF0E-BBE8-5B35-0411-B0E2F79BF3A3}"/>
              </a:ext>
            </a:extLst>
          </p:cNvPr>
          <p:cNvSpPr>
            <a:spLocks noSelect="1" noEditPoints="1"/>
          </p:cNvSpPr>
          <p:nvPr userDrawn="1"/>
        </p:nvSpPr>
        <p:spPr bwMode="auto">
          <a:xfrm>
            <a:off x="10221399" y="1019176"/>
            <a:ext cx="1235397" cy="288925"/>
          </a:xfrm>
          <a:custGeom>
            <a:avLst/>
            <a:gdLst>
              <a:gd name="T0" fmla="*/ 348 w 3892"/>
              <a:gd name="T1" fmla="*/ 24 h 911"/>
              <a:gd name="T2" fmla="*/ 166 w 3892"/>
              <a:gd name="T3" fmla="*/ 24 h 911"/>
              <a:gd name="T4" fmla="*/ 0 w 3892"/>
              <a:gd name="T5" fmla="*/ 42 h 911"/>
              <a:gd name="T6" fmla="*/ 177 w 3892"/>
              <a:gd name="T7" fmla="*/ 897 h 911"/>
              <a:gd name="T8" fmla="*/ 212 w 3892"/>
              <a:gd name="T9" fmla="*/ 579 h 911"/>
              <a:gd name="T10" fmla="*/ 514 w 3892"/>
              <a:gd name="T11" fmla="*/ 545 h 911"/>
              <a:gd name="T12" fmla="*/ 620 w 3892"/>
              <a:gd name="T13" fmla="*/ 154 h 911"/>
              <a:gd name="T14" fmla="*/ 402 w 3892"/>
              <a:gd name="T15" fmla="*/ 414 h 911"/>
              <a:gd name="T16" fmla="*/ 212 w 3892"/>
              <a:gd name="T17" fmla="*/ 428 h 911"/>
              <a:gd name="T18" fmla="*/ 212 w 3892"/>
              <a:gd name="T19" fmla="*/ 175 h 911"/>
              <a:gd name="T20" fmla="*/ 402 w 3892"/>
              <a:gd name="T21" fmla="*/ 190 h 911"/>
              <a:gd name="T22" fmla="*/ 449 w 3892"/>
              <a:gd name="T23" fmla="*/ 370 h 911"/>
              <a:gd name="T24" fmla="*/ 1344 w 3892"/>
              <a:gd name="T25" fmla="*/ 879 h 911"/>
              <a:gd name="T26" fmla="*/ 1155 w 3892"/>
              <a:gd name="T27" fmla="*/ 879 h 911"/>
              <a:gd name="T28" fmla="*/ 1126 w 3892"/>
              <a:gd name="T29" fmla="*/ 478 h 911"/>
              <a:gd name="T30" fmla="*/ 961 w 3892"/>
              <a:gd name="T31" fmla="*/ 499 h 911"/>
              <a:gd name="T32" fmla="*/ 948 w 3892"/>
              <a:gd name="T33" fmla="*/ 879 h 911"/>
              <a:gd name="T34" fmla="*/ 759 w 3892"/>
              <a:gd name="T35" fmla="*/ 879 h 911"/>
              <a:gd name="T36" fmla="*/ 931 w 3892"/>
              <a:gd name="T37" fmla="*/ 0 h 911"/>
              <a:gd name="T38" fmla="*/ 961 w 3892"/>
              <a:gd name="T39" fmla="*/ 330 h 911"/>
              <a:gd name="T40" fmla="*/ 1233 w 3892"/>
              <a:gd name="T41" fmla="*/ 313 h 911"/>
              <a:gd name="T42" fmla="*/ 3168 w 3892"/>
              <a:gd name="T43" fmla="*/ 323 h 911"/>
              <a:gd name="T44" fmla="*/ 2714 w 3892"/>
              <a:gd name="T45" fmla="*/ 436 h 911"/>
              <a:gd name="T46" fmla="*/ 2832 w 3892"/>
              <a:gd name="T47" fmla="*/ 869 h 911"/>
              <a:gd name="T48" fmla="*/ 3285 w 3892"/>
              <a:gd name="T49" fmla="*/ 756 h 911"/>
              <a:gd name="T50" fmla="*/ 3168 w 3892"/>
              <a:gd name="T51" fmla="*/ 323 h 911"/>
              <a:gd name="T52" fmla="*/ 3000 w 3892"/>
              <a:gd name="T53" fmla="*/ 738 h 911"/>
              <a:gd name="T54" fmla="*/ 2864 w 3892"/>
              <a:gd name="T55" fmla="*/ 596 h 911"/>
              <a:gd name="T56" fmla="*/ 3000 w 3892"/>
              <a:gd name="T57" fmla="*/ 454 h 911"/>
              <a:gd name="T58" fmla="*/ 3136 w 3892"/>
              <a:gd name="T59" fmla="*/ 595 h 911"/>
              <a:gd name="T60" fmla="*/ 2667 w 3892"/>
              <a:gd name="T61" fmla="*/ 350 h 911"/>
              <a:gd name="T62" fmla="*/ 2534 w 3892"/>
              <a:gd name="T63" fmla="*/ 458 h 911"/>
              <a:gd name="T64" fmla="*/ 2392 w 3892"/>
              <a:gd name="T65" fmla="*/ 550 h 911"/>
              <a:gd name="T66" fmla="*/ 2372 w 3892"/>
              <a:gd name="T67" fmla="*/ 897 h 911"/>
              <a:gd name="T68" fmla="*/ 2200 w 3892"/>
              <a:gd name="T69" fmla="*/ 313 h 911"/>
              <a:gd name="T70" fmla="*/ 2389 w 3892"/>
              <a:gd name="T71" fmla="*/ 313 h 911"/>
              <a:gd name="T72" fmla="*/ 2544 w 3892"/>
              <a:gd name="T73" fmla="*/ 284 h 911"/>
              <a:gd name="T74" fmla="*/ 2050 w 3892"/>
              <a:gd name="T75" fmla="*/ 296 h 911"/>
              <a:gd name="T76" fmla="*/ 1882 w 3892"/>
              <a:gd name="T77" fmla="*/ 329 h 911"/>
              <a:gd name="T78" fmla="*/ 1716 w 3892"/>
              <a:gd name="T79" fmla="*/ 284 h 911"/>
              <a:gd name="T80" fmla="*/ 1428 w 3892"/>
              <a:gd name="T81" fmla="*/ 596 h 911"/>
              <a:gd name="T82" fmla="*/ 1716 w 3892"/>
              <a:gd name="T83" fmla="*/ 909 h 911"/>
              <a:gd name="T84" fmla="*/ 1882 w 3892"/>
              <a:gd name="T85" fmla="*/ 865 h 911"/>
              <a:gd name="T86" fmla="*/ 2050 w 3892"/>
              <a:gd name="T87" fmla="*/ 897 h 911"/>
              <a:gd name="T88" fmla="*/ 2050 w 3892"/>
              <a:gd name="T89" fmla="*/ 296 h 911"/>
              <a:gd name="T90" fmla="*/ 1685 w 3892"/>
              <a:gd name="T91" fmla="*/ 720 h 911"/>
              <a:gd name="T92" fmla="*/ 1638 w 3892"/>
              <a:gd name="T93" fmla="*/ 522 h 911"/>
              <a:gd name="T94" fmla="*/ 1826 w 3892"/>
              <a:gd name="T95" fmla="*/ 472 h 911"/>
              <a:gd name="T96" fmla="*/ 1852 w 3892"/>
              <a:gd name="T97" fmla="*/ 698 h 911"/>
              <a:gd name="T98" fmla="*/ 3669 w 3892"/>
              <a:gd name="T99" fmla="*/ 517 h 911"/>
              <a:gd name="T100" fmla="*/ 3864 w 3892"/>
              <a:gd name="T101" fmla="*/ 628 h 911"/>
              <a:gd name="T102" fmla="*/ 3641 w 3892"/>
              <a:gd name="T103" fmla="*/ 911 h 911"/>
              <a:gd name="T104" fmla="*/ 3379 w 3892"/>
              <a:gd name="T105" fmla="*/ 812 h 911"/>
              <a:gd name="T106" fmla="*/ 3487 w 3892"/>
              <a:gd name="T107" fmla="*/ 703 h 911"/>
              <a:gd name="T108" fmla="*/ 3685 w 3892"/>
              <a:gd name="T109" fmla="*/ 750 h 911"/>
              <a:gd name="T110" fmla="*/ 3626 w 3892"/>
              <a:gd name="T111" fmla="*/ 667 h 911"/>
              <a:gd name="T112" fmla="*/ 3431 w 3892"/>
              <a:gd name="T113" fmla="*/ 561 h 911"/>
              <a:gd name="T114" fmla="*/ 3523 w 3892"/>
              <a:gd name="T115" fmla="*/ 304 h 911"/>
              <a:gd name="T116" fmla="*/ 3885 w 3892"/>
              <a:gd name="T117" fmla="*/ 372 h 911"/>
              <a:gd name="T118" fmla="*/ 3778 w 3892"/>
              <a:gd name="T119" fmla="*/ 481 h 911"/>
              <a:gd name="T120" fmla="*/ 3610 w 3892"/>
              <a:gd name="T121" fmla="*/ 441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92" h="911">
                <a:moveTo>
                  <a:pt x="514" y="58"/>
                </a:moveTo>
                <a:cubicBezTo>
                  <a:pt x="470" y="36"/>
                  <a:pt x="382" y="26"/>
                  <a:pt x="382" y="26"/>
                </a:cubicBezTo>
                <a:cubicBezTo>
                  <a:pt x="373" y="25"/>
                  <a:pt x="357" y="24"/>
                  <a:pt x="348" y="24"/>
                </a:cubicBezTo>
                <a:cubicBezTo>
                  <a:pt x="212" y="24"/>
                  <a:pt x="212" y="24"/>
                  <a:pt x="212" y="24"/>
                </a:cubicBezTo>
                <a:cubicBezTo>
                  <a:pt x="177" y="24"/>
                  <a:pt x="177" y="24"/>
                  <a:pt x="177" y="24"/>
                </a:cubicBezTo>
                <a:cubicBezTo>
                  <a:pt x="166" y="24"/>
                  <a:pt x="166" y="24"/>
                  <a:pt x="166" y="24"/>
                </a:cubicBezTo>
                <a:cubicBezTo>
                  <a:pt x="131" y="24"/>
                  <a:pt x="131" y="24"/>
                  <a:pt x="131" y="24"/>
                </a:cubicBezTo>
                <a:cubicBezTo>
                  <a:pt x="18" y="24"/>
                  <a:pt x="18" y="24"/>
                  <a:pt x="18" y="24"/>
                </a:cubicBezTo>
                <a:cubicBezTo>
                  <a:pt x="8" y="24"/>
                  <a:pt x="0" y="32"/>
                  <a:pt x="0" y="42"/>
                </a:cubicBezTo>
                <a:cubicBezTo>
                  <a:pt x="0" y="879"/>
                  <a:pt x="0" y="879"/>
                  <a:pt x="0" y="879"/>
                </a:cubicBezTo>
                <a:cubicBezTo>
                  <a:pt x="0" y="889"/>
                  <a:pt x="8" y="897"/>
                  <a:pt x="18" y="897"/>
                </a:cubicBezTo>
                <a:cubicBezTo>
                  <a:pt x="177" y="897"/>
                  <a:pt x="177" y="897"/>
                  <a:pt x="177" y="897"/>
                </a:cubicBezTo>
                <a:cubicBezTo>
                  <a:pt x="187" y="897"/>
                  <a:pt x="194" y="889"/>
                  <a:pt x="194" y="879"/>
                </a:cubicBezTo>
                <a:cubicBezTo>
                  <a:pt x="194" y="596"/>
                  <a:pt x="194" y="596"/>
                  <a:pt x="194" y="596"/>
                </a:cubicBezTo>
                <a:cubicBezTo>
                  <a:pt x="194" y="587"/>
                  <a:pt x="202" y="579"/>
                  <a:pt x="212" y="579"/>
                </a:cubicBezTo>
                <a:cubicBezTo>
                  <a:pt x="348" y="579"/>
                  <a:pt x="348" y="579"/>
                  <a:pt x="348" y="579"/>
                </a:cubicBezTo>
                <a:cubicBezTo>
                  <a:pt x="357" y="579"/>
                  <a:pt x="373" y="578"/>
                  <a:pt x="382" y="577"/>
                </a:cubicBezTo>
                <a:cubicBezTo>
                  <a:pt x="382" y="577"/>
                  <a:pt x="470" y="568"/>
                  <a:pt x="514" y="545"/>
                </a:cubicBezTo>
                <a:cubicBezTo>
                  <a:pt x="559" y="523"/>
                  <a:pt x="594" y="490"/>
                  <a:pt x="620" y="449"/>
                </a:cubicBezTo>
                <a:cubicBezTo>
                  <a:pt x="646" y="407"/>
                  <a:pt x="659" y="358"/>
                  <a:pt x="659" y="301"/>
                </a:cubicBezTo>
                <a:cubicBezTo>
                  <a:pt x="659" y="244"/>
                  <a:pt x="646" y="195"/>
                  <a:pt x="620" y="154"/>
                </a:cubicBezTo>
                <a:cubicBezTo>
                  <a:pt x="594" y="112"/>
                  <a:pt x="559" y="80"/>
                  <a:pt x="514" y="58"/>
                </a:cubicBezTo>
                <a:close/>
                <a:moveTo>
                  <a:pt x="449" y="370"/>
                </a:moveTo>
                <a:cubicBezTo>
                  <a:pt x="437" y="389"/>
                  <a:pt x="422" y="404"/>
                  <a:pt x="402" y="414"/>
                </a:cubicBezTo>
                <a:cubicBezTo>
                  <a:pt x="382" y="423"/>
                  <a:pt x="354" y="427"/>
                  <a:pt x="354" y="427"/>
                </a:cubicBezTo>
                <a:cubicBezTo>
                  <a:pt x="344" y="428"/>
                  <a:pt x="329" y="428"/>
                  <a:pt x="319" y="428"/>
                </a:cubicBezTo>
                <a:cubicBezTo>
                  <a:pt x="212" y="428"/>
                  <a:pt x="212" y="428"/>
                  <a:pt x="212" y="428"/>
                </a:cubicBezTo>
                <a:cubicBezTo>
                  <a:pt x="202" y="428"/>
                  <a:pt x="194" y="421"/>
                  <a:pt x="194" y="411"/>
                </a:cubicBezTo>
                <a:cubicBezTo>
                  <a:pt x="194" y="192"/>
                  <a:pt x="194" y="192"/>
                  <a:pt x="194" y="192"/>
                </a:cubicBezTo>
                <a:cubicBezTo>
                  <a:pt x="194" y="183"/>
                  <a:pt x="202" y="175"/>
                  <a:pt x="212" y="175"/>
                </a:cubicBezTo>
                <a:cubicBezTo>
                  <a:pt x="319" y="175"/>
                  <a:pt x="319" y="175"/>
                  <a:pt x="319" y="175"/>
                </a:cubicBezTo>
                <a:cubicBezTo>
                  <a:pt x="329" y="175"/>
                  <a:pt x="344" y="176"/>
                  <a:pt x="354" y="177"/>
                </a:cubicBezTo>
                <a:cubicBezTo>
                  <a:pt x="354" y="177"/>
                  <a:pt x="382" y="180"/>
                  <a:pt x="402" y="190"/>
                </a:cubicBezTo>
                <a:cubicBezTo>
                  <a:pt x="422" y="200"/>
                  <a:pt x="437" y="214"/>
                  <a:pt x="449" y="233"/>
                </a:cubicBezTo>
                <a:cubicBezTo>
                  <a:pt x="460" y="252"/>
                  <a:pt x="466" y="275"/>
                  <a:pt x="466" y="301"/>
                </a:cubicBezTo>
                <a:cubicBezTo>
                  <a:pt x="466" y="328"/>
                  <a:pt x="460" y="351"/>
                  <a:pt x="449" y="370"/>
                </a:cubicBezTo>
                <a:close/>
                <a:moveTo>
                  <a:pt x="1342" y="495"/>
                </a:moveTo>
                <a:cubicBezTo>
                  <a:pt x="1344" y="505"/>
                  <a:pt x="1344" y="520"/>
                  <a:pt x="1344" y="530"/>
                </a:cubicBezTo>
                <a:cubicBezTo>
                  <a:pt x="1344" y="879"/>
                  <a:pt x="1344" y="879"/>
                  <a:pt x="1344" y="879"/>
                </a:cubicBezTo>
                <a:cubicBezTo>
                  <a:pt x="1344" y="889"/>
                  <a:pt x="1337" y="897"/>
                  <a:pt x="1327" y="897"/>
                </a:cubicBezTo>
                <a:cubicBezTo>
                  <a:pt x="1173" y="897"/>
                  <a:pt x="1173" y="897"/>
                  <a:pt x="1173" y="897"/>
                </a:cubicBezTo>
                <a:cubicBezTo>
                  <a:pt x="1163" y="897"/>
                  <a:pt x="1155" y="889"/>
                  <a:pt x="1155" y="879"/>
                </a:cubicBezTo>
                <a:cubicBezTo>
                  <a:pt x="1155" y="572"/>
                  <a:pt x="1155" y="572"/>
                  <a:pt x="1155" y="572"/>
                </a:cubicBezTo>
                <a:cubicBezTo>
                  <a:pt x="1155" y="562"/>
                  <a:pt x="1154" y="547"/>
                  <a:pt x="1153" y="537"/>
                </a:cubicBezTo>
                <a:cubicBezTo>
                  <a:pt x="1153" y="537"/>
                  <a:pt x="1146" y="498"/>
                  <a:pt x="1126" y="478"/>
                </a:cubicBezTo>
                <a:cubicBezTo>
                  <a:pt x="1107" y="459"/>
                  <a:pt x="1083" y="449"/>
                  <a:pt x="1053" y="449"/>
                </a:cubicBezTo>
                <a:cubicBezTo>
                  <a:pt x="1032" y="449"/>
                  <a:pt x="1014" y="454"/>
                  <a:pt x="999" y="462"/>
                </a:cubicBezTo>
                <a:cubicBezTo>
                  <a:pt x="983" y="471"/>
                  <a:pt x="971" y="483"/>
                  <a:pt x="961" y="499"/>
                </a:cubicBezTo>
                <a:cubicBezTo>
                  <a:pt x="952" y="515"/>
                  <a:pt x="950" y="537"/>
                  <a:pt x="950" y="537"/>
                </a:cubicBezTo>
                <a:cubicBezTo>
                  <a:pt x="949" y="547"/>
                  <a:pt x="948" y="562"/>
                  <a:pt x="948" y="572"/>
                </a:cubicBezTo>
                <a:cubicBezTo>
                  <a:pt x="948" y="879"/>
                  <a:pt x="948" y="879"/>
                  <a:pt x="948" y="879"/>
                </a:cubicBezTo>
                <a:cubicBezTo>
                  <a:pt x="948" y="889"/>
                  <a:pt x="940" y="897"/>
                  <a:pt x="931" y="897"/>
                </a:cubicBezTo>
                <a:cubicBezTo>
                  <a:pt x="776" y="897"/>
                  <a:pt x="776" y="897"/>
                  <a:pt x="776" y="897"/>
                </a:cubicBezTo>
                <a:cubicBezTo>
                  <a:pt x="767" y="897"/>
                  <a:pt x="759" y="889"/>
                  <a:pt x="759" y="879"/>
                </a:cubicBezTo>
                <a:cubicBezTo>
                  <a:pt x="759" y="17"/>
                  <a:pt x="759" y="17"/>
                  <a:pt x="759" y="17"/>
                </a:cubicBezTo>
                <a:cubicBezTo>
                  <a:pt x="759" y="8"/>
                  <a:pt x="767" y="0"/>
                  <a:pt x="776" y="0"/>
                </a:cubicBezTo>
                <a:cubicBezTo>
                  <a:pt x="931" y="0"/>
                  <a:pt x="931" y="0"/>
                  <a:pt x="931" y="0"/>
                </a:cubicBezTo>
                <a:cubicBezTo>
                  <a:pt x="940" y="0"/>
                  <a:pt x="948" y="8"/>
                  <a:pt x="948" y="17"/>
                </a:cubicBezTo>
                <a:cubicBezTo>
                  <a:pt x="948" y="324"/>
                  <a:pt x="948" y="324"/>
                  <a:pt x="948" y="324"/>
                </a:cubicBezTo>
                <a:cubicBezTo>
                  <a:pt x="948" y="334"/>
                  <a:pt x="954" y="336"/>
                  <a:pt x="961" y="330"/>
                </a:cubicBezTo>
                <a:cubicBezTo>
                  <a:pt x="961" y="330"/>
                  <a:pt x="973" y="321"/>
                  <a:pt x="987" y="313"/>
                </a:cubicBezTo>
                <a:cubicBezTo>
                  <a:pt x="1023" y="294"/>
                  <a:pt x="1064" y="284"/>
                  <a:pt x="1110" y="284"/>
                </a:cubicBezTo>
                <a:cubicBezTo>
                  <a:pt x="1157" y="284"/>
                  <a:pt x="1198" y="294"/>
                  <a:pt x="1233" y="313"/>
                </a:cubicBezTo>
                <a:cubicBezTo>
                  <a:pt x="1269" y="332"/>
                  <a:pt x="1296" y="359"/>
                  <a:pt x="1315" y="393"/>
                </a:cubicBezTo>
                <a:cubicBezTo>
                  <a:pt x="1335" y="427"/>
                  <a:pt x="1342" y="495"/>
                  <a:pt x="1342" y="495"/>
                </a:cubicBezTo>
                <a:close/>
                <a:moveTo>
                  <a:pt x="3168" y="323"/>
                </a:moveTo>
                <a:cubicBezTo>
                  <a:pt x="3118" y="296"/>
                  <a:pt x="3062" y="283"/>
                  <a:pt x="3000" y="283"/>
                </a:cubicBezTo>
                <a:cubicBezTo>
                  <a:pt x="2937" y="283"/>
                  <a:pt x="2881" y="296"/>
                  <a:pt x="2832" y="324"/>
                </a:cubicBezTo>
                <a:cubicBezTo>
                  <a:pt x="2782" y="352"/>
                  <a:pt x="2743" y="389"/>
                  <a:pt x="2714" y="436"/>
                </a:cubicBezTo>
                <a:cubicBezTo>
                  <a:pt x="2685" y="483"/>
                  <a:pt x="2671" y="536"/>
                  <a:pt x="2671" y="595"/>
                </a:cubicBezTo>
                <a:cubicBezTo>
                  <a:pt x="2671" y="654"/>
                  <a:pt x="2685" y="708"/>
                  <a:pt x="2714" y="756"/>
                </a:cubicBezTo>
                <a:cubicBezTo>
                  <a:pt x="2743" y="804"/>
                  <a:pt x="2782" y="841"/>
                  <a:pt x="2832" y="869"/>
                </a:cubicBezTo>
                <a:cubicBezTo>
                  <a:pt x="2882" y="896"/>
                  <a:pt x="2938" y="910"/>
                  <a:pt x="3000" y="910"/>
                </a:cubicBezTo>
                <a:cubicBezTo>
                  <a:pt x="3062" y="910"/>
                  <a:pt x="3118" y="896"/>
                  <a:pt x="3168" y="869"/>
                </a:cubicBezTo>
                <a:cubicBezTo>
                  <a:pt x="3217" y="841"/>
                  <a:pt x="3256" y="804"/>
                  <a:pt x="3285" y="756"/>
                </a:cubicBezTo>
                <a:cubicBezTo>
                  <a:pt x="3314" y="708"/>
                  <a:pt x="3328" y="654"/>
                  <a:pt x="3328" y="595"/>
                </a:cubicBezTo>
                <a:cubicBezTo>
                  <a:pt x="3328" y="536"/>
                  <a:pt x="3314" y="483"/>
                  <a:pt x="3285" y="435"/>
                </a:cubicBezTo>
                <a:cubicBezTo>
                  <a:pt x="3256" y="388"/>
                  <a:pt x="3217" y="351"/>
                  <a:pt x="3168" y="323"/>
                </a:cubicBezTo>
                <a:close/>
                <a:moveTo>
                  <a:pt x="3119" y="670"/>
                </a:moveTo>
                <a:cubicBezTo>
                  <a:pt x="3108" y="692"/>
                  <a:pt x="3092" y="709"/>
                  <a:pt x="3071" y="721"/>
                </a:cubicBezTo>
                <a:cubicBezTo>
                  <a:pt x="3051" y="733"/>
                  <a:pt x="3027" y="738"/>
                  <a:pt x="3000" y="738"/>
                </a:cubicBezTo>
                <a:cubicBezTo>
                  <a:pt x="2973" y="738"/>
                  <a:pt x="2950" y="733"/>
                  <a:pt x="2929" y="721"/>
                </a:cubicBezTo>
                <a:cubicBezTo>
                  <a:pt x="2909" y="709"/>
                  <a:pt x="2893" y="692"/>
                  <a:pt x="2881" y="670"/>
                </a:cubicBezTo>
                <a:cubicBezTo>
                  <a:pt x="2870" y="648"/>
                  <a:pt x="2864" y="624"/>
                  <a:pt x="2864" y="596"/>
                </a:cubicBezTo>
                <a:cubicBezTo>
                  <a:pt x="2864" y="568"/>
                  <a:pt x="2870" y="544"/>
                  <a:pt x="2881" y="522"/>
                </a:cubicBezTo>
                <a:cubicBezTo>
                  <a:pt x="2893" y="501"/>
                  <a:pt x="2909" y="484"/>
                  <a:pt x="2929" y="472"/>
                </a:cubicBezTo>
                <a:cubicBezTo>
                  <a:pt x="2950" y="460"/>
                  <a:pt x="2973" y="454"/>
                  <a:pt x="3000" y="454"/>
                </a:cubicBezTo>
                <a:cubicBezTo>
                  <a:pt x="3027" y="454"/>
                  <a:pt x="3051" y="460"/>
                  <a:pt x="3071" y="472"/>
                </a:cubicBezTo>
                <a:cubicBezTo>
                  <a:pt x="3091" y="484"/>
                  <a:pt x="3107" y="501"/>
                  <a:pt x="3118" y="522"/>
                </a:cubicBezTo>
                <a:cubicBezTo>
                  <a:pt x="3130" y="543"/>
                  <a:pt x="3136" y="567"/>
                  <a:pt x="3136" y="595"/>
                </a:cubicBezTo>
                <a:cubicBezTo>
                  <a:pt x="3136" y="623"/>
                  <a:pt x="3130" y="648"/>
                  <a:pt x="3119" y="670"/>
                </a:cubicBezTo>
                <a:close/>
                <a:moveTo>
                  <a:pt x="2664" y="326"/>
                </a:moveTo>
                <a:cubicBezTo>
                  <a:pt x="2671" y="332"/>
                  <a:pt x="2672" y="343"/>
                  <a:pt x="2667" y="350"/>
                </a:cubicBezTo>
                <a:cubicBezTo>
                  <a:pt x="2576" y="466"/>
                  <a:pt x="2576" y="466"/>
                  <a:pt x="2576" y="466"/>
                </a:cubicBezTo>
                <a:cubicBezTo>
                  <a:pt x="2570" y="473"/>
                  <a:pt x="2559" y="474"/>
                  <a:pt x="2552" y="468"/>
                </a:cubicBezTo>
                <a:cubicBezTo>
                  <a:pt x="2552" y="468"/>
                  <a:pt x="2546" y="463"/>
                  <a:pt x="2534" y="458"/>
                </a:cubicBezTo>
                <a:cubicBezTo>
                  <a:pt x="2522" y="453"/>
                  <a:pt x="2508" y="451"/>
                  <a:pt x="2492" y="451"/>
                </a:cubicBezTo>
                <a:cubicBezTo>
                  <a:pt x="2461" y="451"/>
                  <a:pt x="2436" y="460"/>
                  <a:pt x="2417" y="480"/>
                </a:cubicBezTo>
                <a:cubicBezTo>
                  <a:pt x="2399" y="499"/>
                  <a:pt x="2392" y="550"/>
                  <a:pt x="2392" y="550"/>
                </a:cubicBezTo>
                <a:cubicBezTo>
                  <a:pt x="2391" y="559"/>
                  <a:pt x="2389" y="575"/>
                  <a:pt x="2389" y="584"/>
                </a:cubicBezTo>
                <a:cubicBezTo>
                  <a:pt x="2389" y="879"/>
                  <a:pt x="2389" y="879"/>
                  <a:pt x="2389" y="879"/>
                </a:cubicBezTo>
                <a:cubicBezTo>
                  <a:pt x="2389" y="889"/>
                  <a:pt x="2382" y="897"/>
                  <a:pt x="2372" y="897"/>
                </a:cubicBezTo>
                <a:cubicBezTo>
                  <a:pt x="2218" y="897"/>
                  <a:pt x="2218" y="897"/>
                  <a:pt x="2218" y="897"/>
                </a:cubicBezTo>
                <a:cubicBezTo>
                  <a:pt x="2208" y="897"/>
                  <a:pt x="2200" y="889"/>
                  <a:pt x="2200" y="879"/>
                </a:cubicBezTo>
                <a:cubicBezTo>
                  <a:pt x="2200" y="313"/>
                  <a:pt x="2200" y="313"/>
                  <a:pt x="2200" y="313"/>
                </a:cubicBezTo>
                <a:cubicBezTo>
                  <a:pt x="2200" y="304"/>
                  <a:pt x="2208" y="296"/>
                  <a:pt x="2218" y="296"/>
                </a:cubicBezTo>
                <a:cubicBezTo>
                  <a:pt x="2372" y="296"/>
                  <a:pt x="2372" y="296"/>
                  <a:pt x="2372" y="296"/>
                </a:cubicBezTo>
                <a:cubicBezTo>
                  <a:pt x="2382" y="296"/>
                  <a:pt x="2389" y="304"/>
                  <a:pt x="2389" y="313"/>
                </a:cubicBezTo>
                <a:cubicBezTo>
                  <a:pt x="2389" y="325"/>
                  <a:pt x="2389" y="325"/>
                  <a:pt x="2389" y="325"/>
                </a:cubicBezTo>
                <a:cubicBezTo>
                  <a:pt x="2389" y="334"/>
                  <a:pt x="2396" y="338"/>
                  <a:pt x="2404" y="333"/>
                </a:cubicBezTo>
                <a:cubicBezTo>
                  <a:pt x="2404" y="333"/>
                  <a:pt x="2478" y="284"/>
                  <a:pt x="2544" y="284"/>
                </a:cubicBezTo>
                <a:cubicBezTo>
                  <a:pt x="2573" y="284"/>
                  <a:pt x="2598" y="288"/>
                  <a:pt x="2620" y="297"/>
                </a:cubicBezTo>
                <a:cubicBezTo>
                  <a:pt x="2642" y="305"/>
                  <a:pt x="2664" y="326"/>
                  <a:pt x="2664" y="326"/>
                </a:cubicBezTo>
                <a:close/>
                <a:moveTo>
                  <a:pt x="2050" y="296"/>
                </a:moveTo>
                <a:cubicBezTo>
                  <a:pt x="1899" y="296"/>
                  <a:pt x="1899" y="296"/>
                  <a:pt x="1899" y="296"/>
                </a:cubicBezTo>
                <a:cubicBezTo>
                  <a:pt x="1890" y="296"/>
                  <a:pt x="1882" y="304"/>
                  <a:pt x="1882" y="313"/>
                </a:cubicBezTo>
                <a:cubicBezTo>
                  <a:pt x="1882" y="329"/>
                  <a:pt x="1882" y="329"/>
                  <a:pt x="1882" y="329"/>
                </a:cubicBezTo>
                <a:cubicBezTo>
                  <a:pt x="1882" y="339"/>
                  <a:pt x="1876" y="341"/>
                  <a:pt x="1868" y="335"/>
                </a:cubicBezTo>
                <a:cubicBezTo>
                  <a:pt x="1868" y="335"/>
                  <a:pt x="1847" y="318"/>
                  <a:pt x="1826" y="307"/>
                </a:cubicBezTo>
                <a:cubicBezTo>
                  <a:pt x="1793" y="292"/>
                  <a:pt x="1757" y="284"/>
                  <a:pt x="1716" y="284"/>
                </a:cubicBezTo>
                <a:cubicBezTo>
                  <a:pt x="1661" y="284"/>
                  <a:pt x="1612" y="297"/>
                  <a:pt x="1569" y="325"/>
                </a:cubicBezTo>
                <a:cubicBezTo>
                  <a:pt x="1525" y="352"/>
                  <a:pt x="1491" y="389"/>
                  <a:pt x="1466" y="436"/>
                </a:cubicBezTo>
                <a:cubicBezTo>
                  <a:pt x="1441" y="483"/>
                  <a:pt x="1428" y="536"/>
                  <a:pt x="1428" y="596"/>
                </a:cubicBezTo>
                <a:cubicBezTo>
                  <a:pt x="1428" y="657"/>
                  <a:pt x="1441" y="710"/>
                  <a:pt x="1466" y="757"/>
                </a:cubicBezTo>
                <a:cubicBezTo>
                  <a:pt x="1491" y="804"/>
                  <a:pt x="1525" y="841"/>
                  <a:pt x="1569" y="868"/>
                </a:cubicBezTo>
                <a:cubicBezTo>
                  <a:pt x="1612" y="895"/>
                  <a:pt x="1661" y="909"/>
                  <a:pt x="1716" y="909"/>
                </a:cubicBezTo>
                <a:cubicBezTo>
                  <a:pt x="1757" y="909"/>
                  <a:pt x="1793" y="901"/>
                  <a:pt x="1826" y="885"/>
                </a:cubicBezTo>
                <a:cubicBezTo>
                  <a:pt x="1847" y="875"/>
                  <a:pt x="1868" y="858"/>
                  <a:pt x="1868" y="858"/>
                </a:cubicBezTo>
                <a:cubicBezTo>
                  <a:pt x="1876" y="852"/>
                  <a:pt x="1882" y="855"/>
                  <a:pt x="1882" y="865"/>
                </a:cubicBezTo>
                <a:cubicBezTo>
                  <a:pt x="1882" y="879"/>
                  <a:pt x="1882" y="879"/>
                  <a:pt x="1882" y="879"/>
                </a:cubicBezTo>
                <a:cubicBezTo>
                  <a:pt x="1882" y="889"/>
                  <a:pt x="1890" y="897"/>
                  <a:pt x="1899" y="897"/>
                </a:cubicBezTo>
                <a:cubicBezTo>
                  <a:pt x="2050" y="897"/>
                  <a:pt x="2050" y="897"/>
                  <a:pt x="2050" y="897"/>
                </a:cubicBezTo>
                <a:cubicBezTo>
                  <a:pt x="2059" y="897"/>
                  <a:pt x="2067" y="889"/>
                  <a:pt x="2067" y="879"/>
                </a:cubicBezTo>
                <a:cubicBezTo>
                  <a:pt x="2067" y="313"/>
                  <a:pt x="2067" y="313"/>
                  <a:pt x="2067" y="313"/>
                </a:cubicBezTo>
                <a:cubicBezTo>
                  <a:pt x="2067" y="304"/>
                  <a:pt x="2059" y="296"/>
                  <a:pt x="2050" y="296"/>
                </a:cubicBezTo>
                <a:close/>
                <a:moveTo>
                  <a:pt x="1852" y="698"/>
                </a:moveTo>
                <a:cubicBezTo>
                  <a:pt x="1827" y="725"/>
                  <a:pt x="1795" y="738"/>
                  <a:pt x="1755" y="738"/>
                </a:cubicBezTo>
                <a:cubicBezTo>
                  <a:pt x="1729" y="738"/>
                  <a:pt x="1706" y="732"/>
                  <a:pt x="1685" y="720"/>
                </a:cubicBezTo>
                <a:cubicBezTo>
                  <a:pt x="1665" y="708"/>
                  <a:pt x="1649" y="691"/>
                  <a:pt x="1637" y="669"/>
                </a:cubicBezTo>
                <a:cubicBezTo>
                  <a:pt x="1626" y="648"/>
                  <a:pt x="1620" y="624"/>
                  <a:pt x="1620" y="596"/>
                </a:cubicBezTo>
                <a:cubicBezTo>
                  <a:pt x="1620" y="568"/>
                  <a:pt x="1626" y="544"/>
                  <a:pt x="1638" y="522"/>
                </a:cubicBezTo>
                <a:cubicBezTo>
                  <a:pt x="1650" y="501"/>
                  <a:pt x="1666" y="484"/>
                  <a:pt x="1686" y="472"/>
                </a:cubicBezTo>
                <a:cubicBezTo>
                  <a:pt x="1706" y="460"/>
                  <a:pt x="1729" y="454"/>
                  <a:pt x="1756" y="454"/>
                </a:cubicBezTo>
                <a:cubicBezTo>
                  <a:pt x="1782" y="454"/>
                  <a:pt x="1805" y="460"/>
                  <a:pt x="1826" y="472"/>
                </a:cubicBezTo>
                <a:cubicBezTo>
                  <a:pt x="1846" y="484"/>
                  <a:pt x="1861" y="501"/>
                  <a:pt x="1872" y="522"/>
                </a:cubicBezTo>
                <a:cubicBezTo>
                  <a:pt x="1884" y="544"/>
                  <a:pt x="1889" y="568"/>
                  <a:pt x="1889" y="596"/>
                </a:cubicBezTo>
                <a:cubicBezTo>
                  <a:pt x="1889" y="638"/>
                  <a:pt x="1877" y="672"/>
                  <a:pt x="1852" y="698"/>
                </a:cubicBezTo>
                <a:close/>
                <a:moveTo>
                  <a:pt x="3594" y="468"/>
                </a:moveTo>
                <a:cubicBezTo>
                  <a:pt x="3594" y="480"/>
                  <a:pt x="3601" y="490"/>
                  <a:pt x="3615" y="498"/>
                </a:cubicBezTo>
                <a:cubicBezTo>
                  <a:pt x="3629" y="505"/>
                  <a:pt x="3647" y="512"/>
                  <a:pt x="3669" y="517"/>
                </a:cubicBezTo>
                <a:cubicBezTo>
                  <a:pt x="3691" y="523"/>
                  <a:pt x="3715" y="530"/>
                  <a:pt x="3740" y="538"/>
                </a:cubicBezTo>
                <a:cubicBezTo>
                  <a:pt x="3764" y="547"/>
                  <a:pt x="3788" y="558"/>
                  <a:pt x="3810" y="572"/>
                </a:cubicBezTo>
                <a:cubicBezTo>
                  <a:pt x="3832" y="586"/>
                  <a:pt x="3850" y="604"/>
                  <a:pt x="3864" y="628"/>
                </a:cubicBezTo>
                <a:cubicBezTo>
                  <a:pt x="3878" y="651"/>
                  <a:pt x="3885" y="682"/>
                  <a:pt x="3885" y="720"/>
                </a:cubicBezTo>
                <a:cubicBezTo>
                  <a:pt x="3885" y="778"/>
                  <a:pt x="3863" y="825"/>
                  <a:pt x="3819" y="860"/>
                </a:cubicBezTo>
                <a:cubicBezTo>
                  <a:pt x="3775" y="894"/>
                  <a:pt x="3716" y="911"/>
                  <a:pt x="3641" y="911"/>
                </a:cubicBezTo>
                <a:cubicBezTo>
                  <a:pt x="3605" y="911"/>
                  <a:pt x="3571" y="907"/>
                  <a:pt x="3536" y="898"/>
                </a:cubicBezTo>
                <a:cubicBezTo>
                  <a:pt x="3502" y="889"/>
                  <a:pt x="3471" y="876"/>
                  <a:pt x="3441" y="859"/>
                </a:cubicBezTo>
                <a:cubicBezTo>
                  <a:pt x="3412" y="842"/>
                  <a:pt x="3379" y="812"/>
                  <a:pt x="3379" y="812"/>
                </a:cubicBezTo>
                <a:cubicBezTo>
                  <a:pt x="3372" y="805"/>
                  <a:pt x="3372" y="795"/>
                  <a:pt x="3379" y="788"/>
                </a:cubicBezTo>
                <a:cubicBezTo>
                  <a:pt x="3462" y="704"/>
                  <a:pt x="3462" y="704"/>
                  <a:pt x="3462" y="704"/>
                </a:cubicBezTo>
                <a:cubicBezTo>
                  <a:pt x="3469" y="697"/>
                  <a:pt x="3480" y="697"/>
                  <a:pt x="3487" y="703"/>
                </a:cubicBezTo>
                <a:cubicBezTo>
                  <a:pt x="3487" y="703"/>
                  <a:pt x="3517" y="730"/>
                  <a:pt x="3544" y="742"/>
                </a:cubicBezTo>
                <a:cubicBezTo>
                  <a:pt x="3572" y="754"/>
                  <a:pt x="3601" y="759"/>
                  <a:pt x="3633" y="759"/>
                </a:cubicBezTo>
                <a:cubicBezTo>
                  <a:pt x="3656" y="759"/>
                  <a:pt x="3673" y="756"/>
                  <a:pt x="3685" y="750"/>
                </a:cubicBezTo>
                <a:cubicBezTo>
                  <a:pt x="3697" y="743"/>
                  <a:pt x="3703" y="734"/>
                  <a:pt x="3703" y="722"/>
                </a:cubicBezTo>
                <a:cubicBezTo>
                  <a:pt x="3703" y="708"/>
                  <a:pt x="3695" y="696"/>
                  <a:pt x="3681" y="688"/>
                </a:cubicBezTo>
                <a:cubicBezTo>
                  <a:pt x="3667" y="681"/>
                  <a:pt x="3648" y="674"/>
                  <a:pt x="3626" y="667"/>
                </a:cubicBezTo>
                <a:cubicBezTo>
                  <a:pt x="3604" y="661"/>
                  <a:pt x="3580" y="654"/>
                  <a:pt x="3556" y="647"/>
                </a:cubicBezTo>
                <a:cubicBezTo>
                  <a:pt x="3531" y="640"/>
                  <a:pt x="3507" y="629"/>
                  <a:pt x="3485" y="616"/>
                </a:cubicBezTo>
                <a:cubicBezTo>
                  <a:pt x="3463" y="603"/>
                  <a:pt x="3445" y="585"/>
                  <a:pt x="3431" y="561"/>
                </a:cubicBezTo>
                <a:cubicBezTo>
                  <a:pt x="3417" y="538"/>
                  <a:pt x="3410" y="508"/>
                  <a:pt x="3410" y="472"/>
                </a:cubicBezTo>
                <a:cubicBezTo>
                  <a:pt x="3410" y="433"/>
                  <a:pt x="3420" y="399"/>
                  <a:pt x="3439" y="371"/>
                </a:cubicBezTo>
                <a:cubicBezTo>
                  <a:pt x="3459" y="343"/>
                  <a:pt x="3487" y="320"/>
                  <a:pt x="3523" y="304"/>
                </a:cubicBezTo>
                <a:cubicBezTo>
                  <a:pt x="3560" y="287"/>
                  <a:pt x="3602" y="279"/>
                  <a:pt x="3651" y="279"/>
                </a:cubicBezTo>
                <a:cubicBezTo>
                  <a:pt x="3702" y="279"/>
                  <a:pt x="3749" y="288"/>
                  <a:pt x="3792" y="306"/>
                </a:cubicBezTo>
                <a:cubicBezTo>
                  <a:pt x="3835" y="323"/>
                  <a:pt x="3885" y="372"/>
                  <a:pt x="3885" y="372"/>
                </a:cubicBezTo>
                <a:cubicBezTo>
                  <a:pt x="3892" y="379"/>
                  <a:pt x="3892" y="389"/>
                  <a:pt x="3886" y="396"/>
                </a:cubicBezTo>
                <a:cubicBezTo>
                  <a:pt x="3802" y="480"/>
                  <a:pt x="3802" y="480"/>
                  <a:pt x="3802" y="480"/>
                </a:cubicBezTo>
                <a:cubicBezTo>
                  <a:pt x="3796" y="487"/>
                  <a:pt x="3785" y="487"/>
                  <a:pt x="3778" y="481"/>
                </a:cubicBezTo>
                <a:cubicBezTo>
                  <a:pt x="3778" y="481"/>
                  <a:pt x="3750" y="455"/>
                  <a:pt x="3727" y="446"/>
                </a:cubicBezTo>
                <a:cubicBezTo>
                  <a:pt x="3703" y="437"/>
                  <a:pt x="3680" y="432"/>
                  <a:pt x="3658" y="432"/>
                </a:cubicBezTo>
                <a:cubicBezTo>
                  <a:pt x="3637" y="432"/>
                  <a:pt x="3621" y="435"/>
                  <a:pt x="3610" y="441"/>
                </a:cubicBezTo>
                <a:cubicBezTo>
                  <a:pt x="3599" y="448"/>
                  <a:pt x="3594" y="456"/>
                  <a:pt x="3594" y="468"/>
                </a:cubicBezTo>
                <a:close/>
              </a:path>
            </a:pathLst>
          </a:custGeom>
          <a:solidFill>
            <a:srgbClr val="3924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22" name="Frame 6">
            <a:extLst>
              <a:ext uri="{FF2B5EF4-FFF2-40B4-BE49-F238E27FC236}">
                <a16:creationId xmlns:a16="http://schemas.microsoft.com/office/drawing/2014/main" id="{FC71D413-C751-B627-8EFB-AE087C7874D8}"/>
              </a:ext>
            </a:extLst>
          </p:cNvPr>
          <p:cNvSpPr>
            <a:spLocks noSelect="1" noEditPoints="1"/>
          </p:cNvSpPr>
          <p:nvPr userDrawn="1"/>
        </p:nvSpPr>
        <p:spPr bwMode="auto">
          <a:xfrm>
            <a:off x="7744255" y="2798763"/>
            <a:ext cx="2626409" cy="3505200"/>
          </a:xfrm>
          <a:custGeom>
            <a:avLst/>
            <a:gdLst>
              <a:gd name="T0" fmla="*/ 8272 w 8272"/>
              <a:gd name="T1" fmla="*/ 2860 h 11038"/>
              <a:gd name="T2" fmla="*/ 5525 w 8272"/>
              <a:gd name="T3" fmla="*/ 5721 h 11038"/>
              <a:gd name="T4" fmla="*/ 5498 w 8272"/>
              <a:gd name="T5" fmla="*/ 5721 h 11038"/>
              <a:gd name="T6" fmla="*/ 4426 w 8272"/>
              <a:gd name="T7" fmla="*/ 5721 h 11038"/>
              <a:gd name="T8" fmla="*/ 4426 w 8272"/>
              <a:gd name="T9" fmla="*/ 4191 h 11038"/>
              <a:gd name="T10" fmla="*/ 5482 w 8272"/>
              <a:gd name="T11" fmla="*/ 4191 h 11038"/>
              <a:gd name="T12" fmla="*/ 6742 w 8272"/>
              <a:gd name="T13" fmla="*/ 2860 h 11038"/>
              <a:gd name="T14" fmla="*/ 5473 w 8272"/>
              <a:gd name="T15" fmla="*/ 1530 h 11038"/>
              <a:gd name="T16" fmla="*/ 4420 w 8272"/>
              <a:gd name="T17" fmla="*/ 1530 h 11038"/>
              <a:gd name="T18" fmla="*/ 4420 w 8272"/>
              <a:gd name="T19" fmla="*/ 0 h 11038"/>
              <a:gd name="T20" fmla="*/ 5517 w 8272"/>
              <a:gd name="T21" fmla="*/ 0 h 11038"/>
              <a:gd name="T22" fmla="*/ 8272 w 8272"/>
              <a:gd name="T23" fmla="*/ 2860 h 11038"/>
              <a:gd name="T24" fmla="*/ 899 w 8272"/>
              <a:gd name="T25" fmla="*/ 8400 h 11038"/>
              <a:gd name="T26" fmla="*/ 4422 w 8272"/>
              <a:gd name="T27" fmla="*/ 8400 h 11038"/>
              <a:gd name="T28" fmla="*/ 4422 w 8272"/>
              <a:gd name="T29" fmla="*/ 6867 h 11038"/>
              <a:gd name="T30" fmla="*/ 1302 w 8272"/>
              <a:gd name="T31" fmla="*/ 6867 h 11038"/>
              <a:gd name="T32" fmla="*/ 1148 w 8272"/>
              <a:gd name="T33" fmla="*/ 6983 h 11038"/>
              <a:gd name="T34" fmla="*/ 783 w 8272"/>
              <a:gd name="T35" fmla="*/ 8246 h 11038"/>
              <a:gd name="T36" fmla="*/ 899 w 8272"/>
              <a:gd name="T37" fmla="*/ 8400 h 11038"/>
              <a:gd name="T38" fmla="*/ 387 w 8272"/>
              <a:gd name="T39" fmla="*/ 9621 h 11038"/>
              <a:gd name="T40" fmla="*/ 22 w 8272"/>
              <a:gd name="T41" fmla="*/ 10884 h 11038"/>
              <a:gd name="T42" fmla="*/ 138 w 8272"/>
              <a:gd name="T43" fmla="*/ 11038 h 11038"/>
              <a:gd name="T44" fmla="*/ 4422 w 8272"/>
              <a:gd name="T45" fmla="*/ 11038 h 11038"/>
              <a:gd name="T46" fmla="*/ 4422 w 8272"/>
              <a:gd name="T47" fmla="*/ 9505 h 11038"/>
              <a:gd name="T48" fmla="*/ 541 w 8272"/>
              <a:gd name="T49" fmla="*/ 9505 h 11038"/>
              <a:gd name="T50" fmla="*/ 387 w 8272"/>
              <a:gd name="T51" fmla="*/ 9621 h 1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72" h="11038">
                <a:moveTo>
                  <a:pt x="8272" y="2860"/>
                </a:moveTo>
                <a:cubicBezTo>
                  <a:pt x="8272" y="4403"/>
                  <a:pt x="7065" y="5659"/>
                  <a:pt x="5525" y="5721"/>
                </a:cubicBezTo>
                <a:cubicBezTo>
                  <a:pt x="5498" y="5721"/>
                  <a:pt x="5498" y="5721"/>
                  <a:pt x="5498" y="5721"/>
                </a:cubicBezTo>
                <a:cubicBezTo>
                  <a:pt x="4426" y="5721"/>
                  <a:pt x="4426" y="5721"/>
                  <a:pt x="4426" y="5721"/>
                </a:cubicBezTo>
                <a:cubicBezTo>
                  <a:pt x="4426" y="4191"/>
                  <a:pt x="4426" y="4191"/>
                  <a:pt x="4426" y="4191"/>
                </a:cubicBezTo>
                <a:cubicBezTo>
                  <a:pt x="5482" y="4191"/>
                  <a:pt x="5482" y="4191"/>
                  <a:pt x="5482" y="4191"/>
                </a:cubicBezTo>
                <a:cubicBezTo>
                  <a:pt x="6185" y="4158"/>
                  <a:pt x="6742" y="3574"/>
                  <a:pt x="6742" y="2860"/>
                </a:cubicBezTo>
                <a:cubicBezTo>
                  <a:pt x="6742" y="2147"/>
                  <a:pt x="6185" y="1563"/>
                  <a:pt x="5473" y="1530"/>
                </a:cubicBezTo>
                <a:cubicBezTo>
                  <a:pt x="4420" y="1530"/>
                  <a:pt x="4420" y="1530"/>
                  <a:pt x="4420" y="1530"/>
                </a:cubicBezTo>
                <a:cubicBezTo>
                  <a:pt x="4420" y="0"/>
                  <a:pt x="4420" y="0"/>
                  <a:pt x="4420" y="0"/>
                </a:cubicBezTo>
                <a:cubicBezTo>
                  <a:pt x="5517" y="0"/>
                  <a:pt x="5517" y="0"/>
                  <a:pt x="5517" y="0"/>
                </a:cubicBezTo>
                <a:cubicBezTo>
                  <a:pt x="7065" y="62"/>
                  <a:pt x="8272" y="1318"/>
                  <a:pt x="8272" y="2860"/>
                </a:cubicBezTo>
                <a:close/>
                <a:moveTo>
                  <a:pt x="899" y="8400"/>
                </a:moveTo>
                <a:cubicBezTo>
                  <a:pt x="4422" y="8400"/>
                  <a:pt x="4422" y="8400"/>
                  <a:pt x="4422" y="8400"/>
                </a:cubicBezTo>
                <a:cubicBezTo>
                  <a:pt x="4422" y="6867"/>
                  <a:pt x="4422" y="6867"/>
                  <a:pt x="4422" y="6867"/>
                </a:cubicBezTo>
                <a:cubicBezTo>
                  <a:pt x="1302" y="6867"/>
                  <a:pt x="1302" y="6867"/>
                  <a:pt x="1302" y="6867"/>
                </a:cubicBezTo>
                <a:cubicBezTo>
                  <a:pt x="1231" y="6867"/>
                  <a:pt x="1168" y="6914"/>
                  <a:pt x="1148" y="6983"/>
                </a:cubicBezTo>
                <a:cubicBezTo>
                  <a:pt x="783" y="8246"/>
                  <a:pt x="783" y="8246"/>
                  <a:pt x="783" y="8246"/>
                </a:cubicBezTo>
                <a:cubicBezTo>
                  <a:pt x="761" y="8323"/>
                  <a:pt x="819" y="8400"/>
                  <a:pt x="899" y="8400"/>
                </a:cubicBezTo>
                <a:close/>
                <a:moveTo>
                  <a:pt x="387" y="9621"/>
                </a:moveTo>
                <a:cubicBezTo>
                  <a:pt x="22" y="10884"/>
                  <a:pt x="22" y="10884"/>
                  <a:pt x="22" y="10884"/>
                </a:cubicBezTo>
                <a:cubicBezTo>
                  <a:pt x="0" y="10961"/>
                  <a:pt x="58" y="11038"/>
                  <a:pt x="138" y="11038"/>
                </a:cubicBezTo>
                <a:cubicBezTo>
                  <a:pt x="4422" y="11038"/>
                  <a:pt x="4422" y="11038"/>
                  <a:pt x="4422" y="11038"/>
                </a:cubicBezTo>
                <a:cubicBezTo>
                  <a:pt x="4422" y="9505"/>
                  <a:pt x="4422" y="9505"/>
                  <a:pt x="4422" y="9505"/>
                </a:cubicBezTo>
                <a:cubicBezTo>
                  <a:pt x="541" y="9505"/>
                  <a:pt x="541" y="9505"/>
                  <a:pt x="541" y="9505"/>
                </a:cubicBezTo>
                <a:cubicBezTo>
                  <a:pt x="469" y="9505"/>
                  <a:pt x="406" y="9553"/>
                  <a:pt x="387" y="96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23" name="Rectangle 7">
            <a:extLst>
              <a:ext uri="{FF2B5EF4-FFF2-40B4-BE49-F238E27FC236}">
                <a16:creationId xmlns:a16="http://schemas.microsoft.com/office/drawing/2014/main" id="{F2CB4419-10A8-E37A-3C34-99DDCD9174DD}"/>
              </a:ext>
            </a:extLst>
          </p:cNvPr>
          <p:cNvSpPr>
            <a:spLocks noSelect="1" noChangeArrowheads="1"/>
          </p:cNvSpPr>
          <p:nvPr userDrawn="1"/>
        </p:nvSpPr>
        <p:spPr bwMode="auto">
          <a:xfrm>
            <a:off x="711385" y="6305550"/>
            <a:ext cx="539891" cy="12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24" name="Rectangle 8">
            <a:extLst>
              <a:ext uri="{FF2B5EF4-FFF2-40B4-BE49-F238E27FC236}">
                <a16:creationId xmlns:a16="http://schemas.microsoft.com/office/drawing/2014/main" id="{56405160-B077-8BA9-9739-4A6B48CA0D08}"/>
              </a:ext>
            </a:extLst>
          </p:cNvPr>
          <p:cNvSpPr>
            <a:spLocks noSelect="1" noChangeArrowheads="1"/>
          </p:cNvSpPr>
          <p:nvPr userDrawn="1"/>
        </p:nvSpPr>
        <p:spPr bwMode="auto">
          <a:xfrm>
            <a:off x="711385" y="5800725"/>
            <a:ext cx="539891" cy="12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2" name="01_Title 9 (JU-Free)">
            <a:extLst>
              <a:ext uri="{FF2B5EF4-FFF2-40B4-BE49-F238E27FC236}">
                <a16:creationId xmlns:a16="http://schemas.microsoft.com/office/drawing/2014/main" id="{56B1AAAC-F8F2-4B30-95E0-2028FB7B6CDF}"/>
              </a:ext>
            </a:extLst>
          </p:cNvPr>
          <p:cNvSpPr>
            <a:spLocks noGrp="1"/>
          </p:cNvSpPr>
          <p:nvPr>
            <p:ph type="title" hasCustomPrompt="1"/>
          </p:nvPr>
        </p:nvSpPr>
        <p:spPr>
          <a:xfrm>
            <a:off x="724089" y="2946400"/>
            <a:ext cx="5373499" cy="2590800"/>
          </a:xfrm>
        </p:spPr>
        <p:txBody>
          <a:bodyPr/>
          <a:lstStyle>
            <a:lvl1pPr>
              <a:lnSpc>
                <a:spcPct val="91000"/>
              </a:lnSpc>
              <a:defRPr sz="5100" b="1">
                <a:solidFill>
                  <a:srgbClr val="FFFFFF"/>
                </a:solidFill>
                <a:latin typeface="+mn-lt"/>
              </a:defRPr>
            </a:lvl1pPr>
          </a:lstStyle>
          <a:p>
            <a:r>
              <a:rPr lang="nl-NL"/>
              <a:t>[Titel]</a:t>
            </a:r>
            <a:endParaRPr lang="de-DE"/>
          </a:p>
        </p:txBody>
      </p:sp>
      <p:sp>
        <p:nvSpPr>
          <p:cNvPr id="3" name="02_Subtitle 10[PHJU] (JU-Free)"/>
          <p:cNvSpPr>
            <a:spLocks noGrp="1"/>
          </p:cNvSpPr>
          <p:nvPr>
            <p:ph type="subTitle" idx="1" hasCustomPrompt="1"/>
          </p:nvPr>
        </p:nvSpPr>
        <p:spPr>
          <a:xfrm>
            <a:off x="724089" y="1054100"/>
            <a:ext cx="5373499" cy="723900"/>
          </a:xfrm>
        </p:spPr>
        <p:txBody>
          <a:bodyPr/>
          <a:lstStyle>
            <a:lvl1pPr marL="0" indent="0" algn="l">
              <a:lnSpc>
                <a:spcPct val="100000"/>
              </a:lnSpc>
              <a:buNone/>
              <a:defRPr sz="1800">
                <a:latin typeface="Poppins Light" panose="00000400000000000000" pitchFamily="2" charset="0"/>
                <a:cs typeface="Poppins Light" panose="000004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[Subtitel/Chapeau]</a:t>
            </a:r>
          </a:p>
        </p:txBody>
      </p:sp>
      <p:sp>
        <p:nvSpPr>
          <p:cNvPr id="11" name="03_Date 11[PHJU] (JU-Free)">
            <a:extLst>
              <a:ext uri="{FF2B5EF4-FFF2-40B4-BE49-F238E27FC236}">
                <a16:creationId xmlns:a16="http://schemas.microsoft.com/office/drawing/2014/main" id="{8BCC463A-B365-014A-B21E-A1C9AA5A791A}"/>
              </a:ext>
            </a:extLst>
          </p:cNvPr>
          <p:cNvSpPr>
            <a:spLocks noGrp="1"/>
          </p:cNvSpPr>
          <p:nvPr>
            <p:ph type="body" sz="quarter" idx="10" hasCustomPrompt="1"/>
          </p:nvPr>
        </p:nvSpPr>
        <p:spPr>
          <a:xfrm>
            <a:off x="7037632" y="1930400"/>
            <a:ext cx="1956309" cy="381000"/>
          </a:xfrm>
        </p:spPr>
        <p:txBody>
          <a:bodyPr/>
          <a:lstStyle>
            <a:lvl1pPr algn="ctr">
              <a:lnSpc>
                <a:spcPct val="100000"/>
              </a:lnSpc>
              <a:buNone/>
              <a:defRPr sz="1400">
                <a:solidFill>
                  <a:srgbClr val="FFFFFF"/>
                </a:solidFill>
              </a:defRPr>
            </a:lvl1pPr>
            <a:lvl2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2pPr>
            <a:lvl3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3pPr>
            <a:lvl4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4pPr>
            <a:lvl5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5pPr>
            <a:lvl6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6pPr>
            <a:lvl7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7pPr>
            <a:lvl8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8pPr>
            <a:lvl9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9pPr>
          </a:lstStyle>
          <a:p>
            <a:pPr lvl="0"/>
            <a:r>
              <a:rPr lang="nl-NL"/>
              <a:t>[Datum]</a:t>
            </a:r>
          </a:p>
          <a:p>
            <a:pPr lvl="0"/>
            <a:r>
              <a:rPr lang="nl-NL"/>
              <a:t>JU-LEVEL1=Standaard</a:t>
            </a:r>
          </a:p>
        </p:txBody>
      </p:sp>
      <p:sp>
        <p:nvSpPr>
          <p:cNvPr id="13" name="04_***Frame footer 12 (JU-Free)">
            <a:extLst>
              <a:ext uri="{FF2B5EF4-FFF2-40B4-BE49-F238E27FC236}">
                <a16:creationId xmlns:a16="http://schemas.microsoft.com/office/drawing/2014/main" id="{1D9A9F3A-98BC-B4E1-90BB-281F3EDC85E6}"/>
              </a:ext>
            </a:extLst>
          </p:cNvPr>
          <p:cNvSpPr>
            <a:spLocks noGrp="1"/>
          </p:cNvSpPr>
          <p:nvPr>
            <p:ph type="ftr" sz="quarter" idx="12"/>
          </p:nvPr>
        </p:nvSpPr>
        <p:spPr>
          <a:xfrm>
            <a:off x="724089" y="5981700"/>
            <a:ext cx="5373499" cy="254000"/>
          </a:xfrm>
        </p:spPr>
        <p:txBody>
          <a:bodyPr/>
          <a:lstStyle>
            <a:lvl1pPr algn="l">
              <a:defRPr sz="1000" i="1">
                <a:solidFill>
                  <a:schemeClr val="bg1"/>
                </a:solidFill>
              </a:defRPr>
            </a:lvl1pPr>
          </a:lstStyle>
          <a:p>
            <a:r>
              <a:rPr lang="nl-NL"/>
              <a:t>Samen voor gelijke kansen </a:t>
            </a:r>
            <a:r>
              <a:rPr lang="nl-NL">
                <a:solidFill>
                  <a:srgbClr val="FFFFFF"/>
                </a:solidFill>
              </a:rPr>
              <a:t>op</a:t>
            </a:r>
            <a:r>
              <a:rPr lang="nl-NL"/>
              <a:t> gezondheid</a:t>
            </a:r>
          </a:p>
        </p:txBody>
      </p:sp>
    </p:spTree>
    <p:extLst>
      <p:ext uri="{BB962C8B-B14F-4D97-AF65-F5344CB8AC3E}">
        <p14:creationId xmlns:p14="http://schemas.microsoft.com/office/powerpoint/2010/main" val="4175136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Wij zijn Pharos]">
    <p:spTree>
      <p:nvGrpSpPr>
        <p:cNvPr id="1" name=""/>
        <p:cNvGrpSpPr/>
        <p:nvPr/>
      </p:nvGrpSpPr>
      <p:grpSpPr>
        <a:xfrm>
          <a:off x="0" y="0"/>
          <a:ext cx="0" cy="0"/>
          <a:chOff x="0" y="0"/>
          <a:chExt cx="0" cy="0"/>
        </a:xfrm>
      </p:grpSpPr>
      <p:sp>
        <p:nvSpPr>
          <p:cNvPr id="9" name="Rectangle 1">
            <a:extLst>
              <a:ext uri="{FF2B5EF4-FFF2-40B4-BE49-F238E27FC236}">
                <a16:creationId xmlns:a16="http://schemas.microsoft.com/office/drawing/2014/main" id="{45B8D259-2EB0-55BF-E60A-A1424C00AAF0}"/>
              </a:ext>
            </a:extLst>
          </p:cNvPr>
          <p:cNvSpPr>
            <a:spLocks noSelect="1" noChangeArrowheads="1"/>
          </p:cNvSpPr>
          <p:nvPr userDrawn="1"/>
        </p:nvSpPr>
        <p:spPr bwMode="auto">
          <a:xfrm>
            <a:off x="0" y="6318250"/>
            <a:ext cx="12195175" cy="539750"/>
          </a:xfrm>
          <a:prstGeom prst="rect">
            <a:avLst/>
          </a:prstGeom>
          <a:solidFill>
            <a:srgbClr val="F4DE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10" name="Frame 2">
            <a:extLst>
              <a:ext uri="{FF2B5EF4-FFF2-40B4-BE49-F238E27FC236}">
                <a16:creationId xmlns:a16="http://schemas.microsoft.com/office/drawing/2014/main" id="{6B80AFDE-7931-CFEC-3C74-B6B06D581F6E}"/>
              </a:ext>
            </a:extLst>
          </p:cNvPr>
          <p:cNvSpPr>
            <a:spLocks noSelect="1" noEditPoints="1"/>
          </p:cNvSpPr>
          <p:nvPr userDrawn="1"/>
        </p:nvSpPr>
        <p:spPr bwMode="auto">
          <a:xfrm>
            <a:off x="516073" y="6470651"/>
            <a:ext cx="158791" cy="214313"/>
          </a:xfrm>
          <a:custGeom>
            <a:avLst/>
            <a:gdLst>
              <a:gd name="T0" fmla="*/ 502 w 502"/>
              <a:gd name="T1" fmla="*/ 175 h 675"/>
              <a:gd name="T2" fmla="*/ 334 w 502"/>
              <a:gd name="T3" fmla="*/ 350 h 675"/>
              <a:gd name="T4" fmla="*/ 332 w 502"/>
              <a:gd name="T5" fmla="*/ 350 h 675"/>
              <a:gd name="T6" fmla="*/ 275 w 502"/>
              <a:gd name="T7" fmla="*/ 350 h 675"/>
              <a:gd name="T8" fmla="*/ 267 w 502"/>
              <a:gd name="T9" fmla="*/ 341 h 675"/>
              <a:gd name="T10" fmla="*/ 267 w 502"/>
              <a:gd name="T11" fmla="*/ 265 h 675"/>
              <a:gd name="T12" fmla="*/ 275 w 502"/>
              <a:gd name="T13" fmla="*/ 257 h 675"/>
              <a:gd name="T14" fmla="*/ 331 w 502"/>
              <a:gd name="T15" fmla="*/ 257 h 675"/>
              <a:gd name="T16" fmla="*/ 408 w 502"/>
              <a:gd name="T17" fmla="*/ 175 h 675"/>
              <a:gd name="T18" fmla="*/ 331 w 502"/>
              <a:gd name="T19" fmla="*/ 94 h 675"/>
              <a:gd name="T20" fmla="*/ 275 w 502"/>
              <a:gd name="T21" fmla="*/ 94 h 675"/>
              <a:gd name="T22" fmla="*/ 266 w 502"/>
              <a:gd name="T23" fmla="*/ 85 h 675"/>
              <a:gd name="T24" fmla="*/ 266 w 502"/>
              <a:gd name="T25" fmla="*/ 9 h 675"/>
              <a:gd name="T26" fmla="*/ 275 w 502"/>
              <a:gd name="T27" fmla="*/ 0 h 675"/>
              <a:gd name="T28" fmla="*/ 333 w 502"/>
              <a:gd name="T29" fmla="*/ 0 h 675"/>
              <a:gd name="T30" fmla="*/ 502 w 502"/>
              <a:gd name="T31" fmla="*/ 175 h 675"/>
              <a:gd name="T32" fmla="*/ 55 w 502"/>
              <a:gd name="T33" fmla="*/ 514 h 675"/>
              <a:gd name="T34" fmla="*/ 262 w 502"/>
              <a:gd name="T35" fmla="*/ 514 h 675"/>
              <a:gd name="T36" fmla="*/ 271 w 502"/>
              <a:gd name="T37" fmla="*/ 505 h 675"/>
              <a:gd name="T38" fmla="*/ 271 w 502"/>
              <a:gd name="T39" fmla="*/ 429 h 675"/>
              <a:gd name="T40" fmla="*/ 262 w 502"/>
              <a:gd name="T41" fmla="*/ 420 h 675"/>
              <a:gd name="T42" fmla="*/ 82 w 502"/>
              <a:gd name="T43" fmla="*/ 420 h 675"/>
              <a:gd name="T44" fmla="*/ 70 w 502"/>
              <a:gd name="T45" fmla="*/ 430 h 675"/>
              <a:gd name="T46" fmla="*/ 48 w 502"/>
              <a:gd name="T47" fmla="*/ 504 h 675"/>
              <a:gd name="T48" fmla="*/ 55 w 502"/>
              <a:gd name="T49" fmla="*/ 514 h 675"/>
              <a:gd name="T50" fmla="*/ 262 w 502"/>
              <a:gd name="T51" fmla="*/ 581 h 675"/>
              <a:gd name="T52" fmla="*/ 36 w 502"/>
              <a:gd name="T53" fmla="*/ 581 h 675"/>
              <a:gd name="T54" fmla="*/ 23 w 502"/>
              <a:gd name="T55" fmla="*/ 591 h 675"/>
              <a:gd name="T56" fmla="*/ 2 w 502"/>
              <a:gd name="T57" fmla="*/ 666 h 675"/>
              <a:gd name="T58" fmla="*/ 9 w 502"/>
              <a:gd name="T59" fmla="*/ 675 h 675"/>
              <a:gd name="T60" fmla="*/ 262 w 502"/>
              <a:gd name="T61" fmla="*/ 675 h 675"/>
              <a:gd name="T62" fmla="*/ 271 w 502"/>
              <a:gd name="T63" fmla="*/ 666 h 675"/>
              <a:gd name="T64" fmla="*/ 271 w 502"/>
              <a:gd name="T65" fmla="*/ 590 h 675"/>
              <a:gd name="T66" fmla="*/ 262 w 502"/>
              <a:gd name="T67" fmla="*/ 581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2" h="675">
                <a:moveTo>
                  <a:pt x="502" y="175"/>
                </a:moveTo>
                <a:cubicBezTo>
                  <a:pt x="502" y="269"/>
                  <a:pt x="428" y="346"/>
                  <a:pt x="334" y="350"/>
                </a:cubicBezTo>
                <a:cubicBezTo>
                  <a:pt x="332" y="350"/>
                  <a:pt x="332" y="350"/>
                  <a:pt x="332" y="350"/>
                </a:cubicBezTo>
                <a:cubicBezTo>
                  <a:pt x="275" y="350"/>
                  <a:pt x="275" y="350"/>
                  <a:pt x="275" y="350"/>
                </a:cubicBezTo>
                <a:cubicBezTo>
                  <a:pt x="271" y="350"/>
                  <a:pt x="267" y="346"/>
                  <a:pt x="267" y="341"/>
                </a:cubicBezTo>
                <a:cubicBezTo>
                  <a:pt x="267" y="265"/>
                  <a:pt x="267" y="265"/>
                  <a:pt x="267" y="265"/>
                </a:cubicBezTo>
                <a:cubicBezTo>
                  <a:pt x="267" y="260"/>
                  <a:pt x="270" y="257"/>
                  <a:pt x="275" y="257"/>
                </a:cubicBezTo>
                <a:cubicBezTo>
                  <a:pt x="331" y="257"/>
                  <a:pt x="331" y="257"/>
                  <a:pt x="331" y="257"/>
                </a:cubicBezTo>
                <a:cubicBezTo>
                  <a:pt x="374" y="255"/>
                  <a:pt x="408" y="219"/>
                  <a:pt x="408" y="175"/>
                </a:cubicBezTo>
                <a:cubicBezTo>
                  <a:pt x="408" y="132"/>
                  <a:pt x="374" y="96"/>
                  <a:pt x="331" y="94"/>
                </a:cubicBezTo>
                <a:cubicBezTo>
                  <a:pt x="275" y="94"/>
                  <a:pt x="275" y="94"/>
                  <a:pt x="275" y="94"/>
                </a:cubicBezTo>
                <a:cubicBezTo>
                  <a:pt x="270" y="94"/>
                  <a:pt x="266" y="90"/>
                  <a:pt x="266" y="85"/>
                </a:cubicBezTo>
                <a:cubicBezTo>
                  <a:pt x="266" y="9"/>
                  <a:pt x="266" y="9"/>
                  <a:pt x="266" y="9"/>
                </a:cubicBezTo>
                <a:cubicBezTo>
                  <a:pt x="266" y="4"/>
                  <a:pt x="270" y="0"/>
                  <a:pt x="275" y="0"/>
                </a:cubicBezTo>
                <a:cubicBezTo>
                  <a:pt x="333" y="0"/>
                  <a:pt x="333" y="0"/>
                  <a:pt x="333" y="0"/>
                </a:cubicBezTo>
                <a:cubicBezTo>
                  <a:pt x="428" y="4"/>
                  <a:pt x="502" y="81"/>
                  <a:pt x="502" y="175"/>
                </a:cubicBezTo>
                <a:close/>
                <a:moveTo>
                  <a:pt x="55" y="514"/>
                </a:moveTo>
                <a:cubicBezTo>
                  <a:pt x="262" y="514"/>
                  <a:pt x="262" y="514"/>
                  <a:pt x="262" y="514"/>
                </a:cubicBezTo>
                <a:cubicBezTo>
                  <a:pt x="267" y="514"/>
                  <a:pt x="271" y="510"/>
                  <a:pt x="271" y="505"/>
                </a:cubicBezTo>
                <a:cubicBezTo>
                  <a:pt x="271" y="429"/>
                  <a:pt x="271" y="429"/>
                  <a:pt x="271" y="429"/>
                </a:cubicBezTo>
                <a:cubicBezTo>
                  <a:pt x="271" y="424"/>
                  <a:pt x="267" y="420"/>
                  <a:pt x="262" y="420"/>
                </a:cubicBezTo>
                <a:cubicBezTo>
                  <a:pt x="82" y="420"/>
                  <a:pt x="82" y="420"/>
                  <a:pt x="82" y="420"/>
                </a:cubicBezTo>
                <a:cubicBezTo>
                  <a:pt x="77" y="420"/>
                  <a:pt x="71" y="424"/>
                  <a:pt x="70" y="430"/>
                </a:cubicBezTo>
                <a:cubicBezTo>
                  <a:pt x="48" y="504"/>
                  <a:pt x="48" y="504"/>
                  <a:pt x="48" y="504"/>
                </a:cubicBezTo>
                <a:cubicBezTo>
                  <a:pt x="47" y="510"/>
                  <a:pt x="50" y="514"/>
                  <a:pt x="55" y="514"/>
                </a:cubicBezTo>
                <a:close/>
                <a:moveTo>
                  <a:pt x="262" y="581"/>
                </a:moveTo>
                <a:cubicBezTo>
                  <a:pt x="36" y="581"/>
                  <a:pt x="36" y="581"/>
                  <a:pt x="36" y="581"/>
                </a:cubicBezTo>
                <a:cubicBezTo>
                  <a:pt x="31" y="581"/>
                  <a:pt x="25" y="586"/>
                  <a:pt x="23" y="591"/>
                </a:cubicBezTo>
                <a:cubicBezTo>
                  <a:pt x="2" y="666"/>
                  <a:pt x="2" y="666"/>
                  <a:pt x="2" y="666"/>
                </a:cubicBezTo>
                <a:cubicBezTo>
                  <a:pt x="0" y="671"/>
                  <a:pt x="3" y="675"/>
                  <a:pt x="9" y="675"/>
                </a:cubicBezTo>
                <a:cubicBezTo>
                  <a:pt x="262" y="675"/>
                  <a:pt x="262" y="675"/>
                  <a:pt x="262" y="675"/>
                </a:cubicBezTo>
                <a:cubicBezTo>
                  <a:pt x="267" y="675"/>
                  <a:pt x="271" y="671"/>
                  <a:pt x="271" y="666"/>
                </a:cubicBezTo>
                <a:cubicBezTo>
                  <a:pt x="271" y="590"/>
                  <a:pt x="271" y="590"/>
                  <a:pt x="271" y="590"/>
                </a:cubicBezTo>
                <a:cubicBezTo>
                  <a:pt x="271" y="585"/>
                  <a:pt x="267" y="581"/>
                  <a:pt x="262" y="581"/>
                </a:cubicBezTo>
                <a:close/>
              </a:path>
            </a:pathLst>
          </a:custGeom>
          <a:solidFill>
            <a:srgbClr val="AB00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11" name="Frame 3">
            <a:extLst>
              <a:ext uri="{FF2B5EF4-FFF2-40B4-BE49-F238E27FC236}">
                <a16:creationId xmlns:a16="http://schemas.microsoft.com/office/drawing/2014/main" id="{1951902F-7168-EC4A-C945-260CB6CBB924}"/>
              </a:ext>
            </a:extLst>
          </p:cNvPr>
          <p:cNvSpPr>
            <a:spLocks noSelect="1" noEditPoints="1"/>
          </p:cNvSpPr>
          <p:nvPr userDrawn="1"/>
        </p:nvSpPr>
        <p:spPr bwMode="auto">
          <a:xfrm>
            <a:off x="722501" y="6523039"/>
            <a:ext cx="705034" cy="163513"/>
          </a:xfrm>
          <a:custGeom>
            <a:avLst/>
            <a:gdLst>
              <a:gd name="T0" fmla="*/ 198 w 2217"/>
              <a:gd name="T1" fmla="*/ 14 h 519"/>
              <a:gd name="T2" fmla="*/ 94 w 2217"/>
              <a:gd name="T3" fmla="*/ 14 h 519"/>
              <a:gd name="T4" fmla="*/ 0 w 2217"/>
              <a:gd name="T5" fmla="*/ 24 h 519"/>
              <a:gd name="T6" fmla="*/ 101 w 2217"/>
              <a:gd name="T7" fmla="*/ 511 h 519"/>
              <a:gd name="T8" fmla="*/ 120 w 2217"/>
              <a:gd name="T9" fmla="*/ 330 h 519"/>
              <a:gd name="T10" fmla="*/ 293 w 2217"/>
              <a:gd name="T11" fmla="*/ 311 h 519"/>
              <a:gd name="T12" fmla="*/ 353 w 2217"/>
              <a:gd name="T13" fmla="*/ 87 h 519"/>
              <a:gd name="T14" fmla="*/ 229 w 2217"/>
              <a:gd name="T15" fmla="*/ 236 h 519"/>
              <a:gd name="T16" fmla="*/ 120 w 2217"/>
              <a:gd name="T17" fmla="*/ 244 h 519"/>
              <a:gd name="T18" fmla="*/ 120 w 2217"/>
              <a:gd name="T19" fmla="*/ 100 h 519"/>
              <a:gd name="T20" fmla="*/ 229 w 2217"/>
              <a:gd name="T21" fmla="*/ 108 h 519"/>
              <a:gd name="T22" fmla="*/ 255 w 2217"/>
              <a:gd name="T23" fmla="*/ 211 h 519"/>
              <a:gd name="T24" fmla="*/ 766 w 2217"/>
              <a:gd name="T25" fmla="*/ 501 h 519"/>
              <a:gd name="T26" fmla="*/ 658 w 2217"/>
              <a:gd name="T27" fmla="*/ 501 h 519"/>
              <a:gd name="T28" fmla="*/ 642 w 2217"/>
              <a:gd name="T29" fmla="*/ 273 h 519"/>
              <a:gd name="T30" fmla="*/ 548 w 2217"/>
              <a:gd name="T31" fmla="*/ 284 h 519"/>
              <a:gd name="T32" fmla="*/ 540 w 2217"/>
              <a:gd name="T33" fmla="*/ 501 h 519"/>
              <a:gd name="T34" fmla="*/ 432 w 2217"/>
              <a:gd name="T35" fmla="*/ 501 h 519"/>
              <a:gd name="T36" fmla="*/ 530 w 2217"/>
              <a:gd name="T37" fmla="*/ 0 h 519"/>
              <a:gd name="T38" fmla="*/ 547 w 2217"/>
              <a:gd name="T39" fmla="*/ 188 h 519"/>
              <a:gd name="T40" fmla="*/ 702 w 2217"/>
              <a:gd name="T41" fmla="*/ 178 h 519"/>
              <a:gd name="T42" fmla="*/ 1168 w 2217"/>
              <a:gd name="T43" fmla="*/ 169 h 519"/>
              <a:gd name="T44" fmla="*/ 1072 w 2217"/>
              <a:gd name="T45" fmla="*/ 187 h 519"/>
              <a:gd name="T46" fmla="*/ 978 w 2217"/>
              <a:gd name="T47" fmla="*/ 162 h 519"/>
              <a:gd name="T48" fmla="*/ 814 w 2217"/>
              <a:gd name="T49" fmla="*/ 340 h 519"/>
              <a:gd name="T50" fmla="*/ 978 w 2217"/>
              <a:gd name="T51" fmla="*/ 518 h 519"/>
              <a:gd name="T52" fmla="*/ 1072 w 2217"/>
              <a:gd name="T53" fmla="*/ 493 h 519"/>
              <a:gd name="T54" fmla="*/ 1168 w 2217"/>
              <a:gd name="T55" fmla="*/ 511 h 519"/>
              <a:gd name="T56" fmla="*/ 1168 w 2217"/>
              <a:gd name="T57" fmla="*/ 169 h 519"/>
              <a:gd name="T58" fmla="*/ 960 w 2217"/>
              <a:gd name="T59" fmla="*/ 410 h 519"/>
              <a:gd name="T60" fmla="*/ 933 w 2217"/>
              <a:gd name="T61" fmla="*/ 298 h 519"/>
              <a:gd name="T62" fmla="*/ 1040 w 2217"/>
              <a:gd name="T63" fmla="*/ 269 h 519"/>
              <a:gd name="T64" fmla="*/ 1055 w 2217"/>
              <a:gd name="T65" fmla="*/ 398 h 519"/>
              <a:gd name="T66" fmla="*/ 1467 w 2217"/>
              <a:gd name="T67" fmla="*/ 265 h 519"/>
              <a:gd name="T68" fmla="*/ 1420 w 2217"/>
              <a:gd name="T69" fmla="*/ 257 h 519"/>
              <a:gd name="T70" fmla="*/ 1361 w 2217"/>
              <a:gd name="T71" fmla="*/ 333 h 519"/>
              <a:gd name="T72" fmla="*/ 1263 w 2217"/>
              <a:gd name="T73" fmla="*/ 511 h 519"/>
              <a:gd name="T74" fmla="*/ 1263 w 2217"/>
              <a:gd name="T75" fmla="*/ 169 h 519"/>
              <a:gd name="T76" fmla="*/ 1361 w 2217"/>
              <a:gd name="T77" fmla="*/ 185 h 519"/>
              <a:gd name="T78" fmla="*/ 1492 w 2217"/>
              <a:gd name="T79" fmla="*/ 169 h 519"/>
              <a:gd name="T80" fmla="*/ 1709 w 2217"/>
              <a:gd name="T81" fmla="*/ 161 h 519"/>
              <a:gd name="T82" fmla="*/ 1522 w 2217"/>
              <a:gd name="T83" fmla="*/ 339 h 519"/>
              <a:gd name="T84" fmla="*/ 1709 w 2217"/>
              <a:gd name="T85" fmla="*/ 518 h 519"/>
              <a:gd name="T86" fmla="*/ 1896 w 2217"/>
              <a:gd name="T87" fmla="*/ 339 h 519"/>
              <a:gd name="T88" fmla="*/ 1777 w 2217"/>
              <a:gd name="T89" fmla="*/ 382 h 519"/>
              <a:gd name="T90" fmla="*/ 1669 w 2217"/>
              <a:gd name="T91" fmla="*/ 410 h 519"/>
              <a:gd name="T92" fmla="*/ 1641 w 2217"/>
              <a:gd name="T93" fmla="*/ 297 h 519"/>
              <a:gd name="T94" fmla="*/ 1749 w 2217"/>
              <a:gd name="T95" fmla="*/ 269 h 519"/>
              <a:gd name="T96" fmla="*/ 1777 w 2217"/>
              <a:gd name="T97" fmla="*/ 382 h 519"/>
              <a:gd name="T98" fmla="*/ 2090 w 2217"/>
              <a:gd name="T99" fmla="*/ 295 h 519"/>
              <a:gd name="T100" fmla="*/ 2201 w 2217"/>
              <a:gd name="T101" fmla="*/ 358 h 519"/>
              <a:gd name="T102" fmla="*/ 2074 w 2217"/>
              <a:gd name="T103" fmla="*/ 519 h 519"/>
              <a:gd name="T104" fmla="*/ 1925 w 2217"/>
              <a:gd name="T105" fmla="*/ 463 h 519"/>
              <a:gd name="T106" fmla="*/ 1986 w 2217"/>
              <a:gd name="T107" fmla="*/ 400 h 519"/>
              <a:gd name="T108" fmla="*/ 2099 w 2217"/>
              <a:gd name="T109" fmla="*/ 427 h 519"/>
              <a:gd name="T110" fmla="*/ 2066 w 2217"/>
              <a:gd name="T111" fmla="*/ 380 h 519"/>
              <a:gd name="T112" fmla="*/ 1954 w 2217"/>
              <a:gd name="T113" fmla="*/ 320 h 519"/>
              <a:gd name="T114" fmla="*/ 2007 w 2217"/>
              <a:gd name="T115" fmla="*/ 173 h 519"/>
              <a:gd name="T116" fmla="*/ 2213 w 2217"/>
              <a:gd name="T117" fmla="*/ 212 h 519"/>
              <a:gd name="T118" fmla="*/ 2152 w 2217"/>
              <a:gd name="T119" fmla="*/ 274 h 519"/>
              <a:gd name="T120" fmla="*/ 2056 w 2217"/>
              <a:gd name="T121" fmla="*/ 251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17" h="519">
                <a:moveTo>
                  <a:pt x="293" y="33"/>
                </a:moveTo>
                <a:cubicBezTo>
                  <a:pt x="267" y="20"/>
                  <a:pt x="217" y="15"/>
                  <a:pt x="217" y="15"/>
                </a:cubicBezTo>
                <a:cubicBezTo>
                  <a:pt x="212" y="14"/>
                  <a:pt x="203" y="14"/>
                  <a:pt x="198" y="14"/>
                </a:cubicBezTo>
                <a:cubicBezTo>
                  <a:pt x="120" y="14"/>
                  <a:pt x="120" y="14"/>
                  <a:pt x="120" y="14"/>
                </a:cubicBezTo>
                <a:cubicBezTo>
                  <a:pt x="101" y="14"/>
                  <a:pt x="101" y="14"/>
                  <a:pt x="101" y="14"/>
                </a:cubicBezTo>
                <a:cubicBezTo>
                  <a:pt x="94" y="14"/>
                  <a:pt x="94" y="14"/>
                  <a:pt x="94" y="14"/>
                </a:cubicBezTo>
                <a:cubicBezTo>
                  <a:pt x="75" y="14"/>
                  <a:pt x="75" y="14"/>
                  <a:pt x="75" y="14"/>
                </a:cubicBezTo>
                <a:cubicBezTo>
                  <a:pt x="10" y="14"/>
                  <a:pt x="10" y="14"/>
                  <a:pt x="10" y="14"/>
                </a:cubicBezTo>
                <a:cubicBezTo>
                  <a:pt x="4" y="14"/>
                  <a:pt x="0" y="18"/>
                  <a:pt x="0" y="24"/>
                </a:cubicBezTo>
                <a:cubicBezTo>
                  <a:pt x="0" y="501"/>
                  <a:pt x="0" y="501"/>
                  <a:pt x="0" y="501"/>
                </a:cubicBezTo>
                <a:cubicBezTo>
                  <a:pt x="0" y="506"/>
                  <a:pt x="4" y="511"/>
                  <a:pt x="10" y="511"/>
                </a:cubicBezTo>
                <a:cubicBezTo>
                  <a:pt x="101" y="511"/>
                  <a:pt x="101" y="511"/>
                  <a:pt x="101" y="511"/>
                </a:cubicBezTo>
                <a:cubicBezTo>
                  <a:pt x="106" y="511"/>
                  <a:pt x="111" y="506"/>
                  <a:pt x="111" y="501"/>
                </a:cubicBezTo>
                <a:cubicBezTo>
                  <a:pt x="111" y="340"/>
                  <a:pt x="111" y="340"/>
                  <a:pt x="111" y="340"/>
                </a:cubicBezTo>
                <a:cubicBezTo>
                  <a:pt x="111" y="334"/>
                  <a:pt x="115" y="330"/>
                  <a:pt x="120" y="330"/>
                </a:cubicBezTo>
                <a:cubicBezTo>
                  <a:pt x="198" y="330"/>
                  <a:pt x="198" y="330"/>
                  <a:pt x="198" y="330"/>
                </a:cubicBezTo>
                <a:cubicBezTo>
                  <a:pt x="203" y="330"/>
                  <a:pt x="212" y="329"/>
                  <a:pt x="217" y="329"/>
                </a:cubicBezTo>
                <a:cubicBezTo>
                  <a:pt x="217" y="329"/>
                  <a:pt x="267" y="323"/>
                  <a:pt x="293" y="311"/>
                </a:cubicBezTo>
                <a:cubicBezTo>
                  <a:pt x="318" y="298"/>
                  <a:pt x="338" y="279"/>
                  <a:pt x="353" y="256"/>
                </a:cubicBezTo>
                <a:cubicBezTo>
                  <a:pt x="368" y="232"/>
                  <a:pt x="375" y="204"/>
                  <a:pt x="375" y="172"/>
                </a:cubicBezTo>
                <a:cubicBezTo>
                  <a:pt x="375" y="139"/>
                  <a:pt x="368" y="111"/>
                  <a:pt x="353" y="87"/>
                </a:cubicBezTo>
                <a:cubicBezTo>
                  <a:pt x="338" y="64"/>
                  <a:pt x="318" y="46"/>
                  <a:pt x="293" y="33"/>
                </a:cubicBezTo>
                <a:close/>
                <a:moveTo>
                  <a:pt x="255" y="211"/>
                </a:moveTo>
                <a:cubicBezTo>
                  <a:pt x="249" y="222"/>
                  <a:pt x="240" y="230"/>
                  <a:pt x="229" y="236"/>
                </a:cubicBezTo>
                <a:cubicBezTo>
                  <a:pt x="217" y="241"/>
                  <a:pt x="201" y="243"/>
                  <a:pt x="201" y="243"/>
                </a:cubicBezTo>
                <a:cubicBezTo>
                  <a:pt x="196" y="244"/>
                  <a:pt x="187" y="244"/>
                  <a:pt x="182" y="244"/>
                </a:cubicBezTo>
                <a:cubicBezTo>
                  <a:pt x="120" y="244"/>
                  <a:pt x="120" y="244"/>
                  <a:pt x="120" y="244"/>
                </a:cubicBezTo>
                <a:cubicBezTo>
                  <a:pt x="115" y="244"/>
                  <a:pt x="111" y="240"/>
                  <a:pt x="111" y="234"/>
                </a:cubicBezTo>
                <a:cubicBezTo>
                  <a:pt x="111" y="110"/>
                  <a:pt x="111" y="110"/>
                  <a:pt x="111" y="110"/>
                </a:cubicBezTo>
                <a:cubicBezTo>
                  <a:pt x="111" y="104"/>
                  <a:pt x="115" y="100"/>
                  <a:pt x="120" y="100"/>
                </a:cubicBezTo>
                <a:cubicBezTo>
                  <a:pt x="182" y="100"/>
                  <a:pt x="182" y="100"/>
                  <a:pt x="182" y="100"/>
                </a:cubicBezTo>
                <a:cubicBezTo>
                  <a:pt x="187" y="100"/>
                  <a:pt x="196" y="100"/>
                  <a:pt x="201" y="101"/>
                </a:cubicBezTo>
                <a:cubicBezTo>
                  <a:pt x="201" y="101"/>
                  <a:pt x="217" y="103"/>
                  <a:pt x="229" y="108"/>
                </a:cubicBezTo>
                <a:cubicBezTo>
                  <a:pt x="240" y="114"/>
                  <a:pt x="249" y="122"/>
                  <a:pt x="255" y="133"/>
                </a:cubicBezTo>
                <a:cubicBezTo>
                  <a:pt x="262" y="144"/>
                  <a:pt x="265" y="157"/>
                  <a:pt x="265" y="172"/>
                </a:cubicBezTo>
                <a:cubicBezTo>
                  <a:pt x="265" y="187"/>
                  <a:pt x="262" y="200"/>
                  <a:pt x="255" y="211"/>
                </a:cubicBezTo>
                <a:close/>
                <a:moveTo>
                  <a:pt x="765" y="282"/>
                </a:moveTo>
                <a:cubicBezTo>
                  <a:pt x="765" y="287"/>
                  <a:pt x="766" y="296"/>
                  <a:pt x="766" y="302"/>
                </a:cubicBezTo>
                <a:cubicBezTo>
                  <a:pt x="766" y="501"/>
                  <a:pt x="766" y="501"/>
                  <a:pt x="766" y="501"/>
                </a:cubicBezTo>
                <a:cubicBezTo>
                  <a:pt x="766" y="506"/>
                  <a:pt x="761" y="511"/>
                  <a:pt x="756" y="511"/>
                </a:cubicBezTo>
                <a:cubicBezTo>
                  <a:pt x="668" y="511"/>
                  <a:pt x="668" y="511"/>
                  <a:pt x="668" y="511"/>
                </a:cubicBezTo>
                <a:cubicBezTo>
                  <a:pt x="662" y="511"/>
                  <a:pt x="658" y="506"/>
                  <a:pt x="658" y="501"/>
                </a:cubicBezTo>
                <a:cubicBezTo>
                  <a:pt x="658" y="326"/>
                  <a:pt x="658" y="326"/>
                  <a:pt x="658" y="326"/>
                </a:cubicBezTo>
                <a:cubicBezTo>
                  <a:pt x="658" y="320"/>
                  <a:pt x="657" y="311"/>
                  <a:pt x="656" y="306"/>
                </a:cubicBezTo>
                <a:cubicBezTo>
                  <a:pt x="656" y="306"/>
                  <a:pt x="653" y="284"/>
                  <a:pt x="642" y="273"/>
                </a:cubicBezTo>
                <a:cubicBezTo>
                  <a:pt x="630" y="262"/>
                  <a:pt x="617" y="256"/>
                  <a:pt x="600" y="256"/>
                </a:cubicBezTo>
                <a:cubicBezTo>
                  <a:pt x="588" y="256"/>
                  <a:pt x="578" y="258"/>
                  <a:pt x="569" y="263"/>
                </a:cubicBezTo>
                <a:cubicBezTo>
                  <a:pt x="560" y="268"/>
                  <a:pt x="553" y="275"/>
                  <a:pt x="548" y="284"/>
                </a:cubicBezTo>
                <a:cubicBezTo>
                  <a:pt x="542" y="294"/>
                  <a:pt x="541" y="306"/>
                  <a:pt x="541" y="306"/>
                </a:cubicBezTo>
                <a:cubicBezTo>
                  <a:pt x="540" y="311"/>
                  <a:pt x="540" y="320"/>
                  <a:pt x="540" y="326"/>
                </a:cubicBezTo>
                <a:cubicBezTo>
                  <a:pt x="540" y="501"/>
                  <a:pt x="540" y="501"/>
                  <a:pt x="540" y="501"/>
                </a:cubicBezTo>
                <a:cubicBezTo>
                  <a:pt x="540" y="506"/>
                  <a:pt x="535" y="511"/>
                  <a:pt x="530" y="511"/>
                </a:cubicBezTo>
                <a:cubicBezTo>
                  <a:pt x="442" y="511"/>
                  <a:pt x="442" y="511"/>
                  <a:pt x="442" y="511"/>
                </a:cubicBezTo>
                <a:cubicBezTo>
                  <a:pt x="437" y="511"/>
                  <a:pt x="432" y="506"/>
                  <a:pt x="432" y="501"/>
                </a:cubicBezTo>
                <a:cubicBezTo>
                  <a:pt x="432" y="10"/>
                  <a:pt x="432" y="10"/>
                  <a:pt x="432" y="10"/>
                </a:cubicBezTo>
                <a:cubicBezTo>
                  <a:pt x="432" y="4"/>
                  <a:pt x="437" y="0"/>
                  <a:pt x="442" y="0"/>
                </a:cubicBezTo>
                <a:cubicBezTo>
                  <a:pt x="530" y="0"/>
                  <a:pt x="530" y="0"/>
                  <a:pt x="530" y="0"/>
                </a:cubicBezTo>
                <a:cubicBezTo>
                  <a:pt x="535" y="0"/>
                  <a:pt x="540" y="4"/>
                  <a:pt x="540" y="10"/>
                </a:cubicBezTo>
                <a:cubicBezTo>
                  <a:pt x="540" y="185"/>
                  <a:pt x="540" y="185"/>
                  <a:pt x="540" y="185"/>
                </a:cubicBezTo>
                <a:cubicBezTo>
                  <a:pt x="540" y="190"/>
                  <a:pt x="543" y="192"/>
                  <a:pt x="547" y="188"/>
                </a:cubicBezTo>
                <a:cubicBezTo>
                  <a:pt x="547" y="188"/>
                  <a:pt x="554" y="183"/>
                  <a:pt x="562" y="178"/>
                </a:cubicBezTo>
                <a:cubicBezTo>
                  <a:pt x="583" y="167"/>
                  <a:pt x="606" y="162"/>
                  <a:pt x="632" y="162"/>
                </a:cubicBezTo>
                <a:cubicBezTo>
                  <a:pt x="659" y="162"/>
                  <a:pt x="682" y="167"/>
                  <a:pt x="702" y="178"/>
                </a:cubicBezTo>
                <a:cubicBezTo>
                  <a:pt x="723" y="189"/>
                  <a:pt x="738" y="204"/>
                  <a:pt x="749" y="224"/>
                </a:cubicBezTo>
                <a:cubicBezTo>
                  <a:pt x="760" y="243"/>
                  <a:pt x="765" y="282"/>
                  <a:pt x="765" y="282"/>
                </a:cubicBezTo>
                <a:close/>
                <a:moveTo>
                  <a:pt x="1168" y="169"/>
                </a:moveTo>
                <a:cubicBezTo>
                  <a:pt x="1082" y="169"/>
                  <a:pt x="1082" y="169"/>
                  <a:pt x="1082" y="169"/>
                </a:cubicBezTo>
                <a:cubicBezTo>
                  <a:pt x="1076" y="169"/>
                  <a:pt x="1072" y="173"/>
                  <a:pt x="1072" y="179"/>
                </a:cubicBezTo>
                <a:cubicBezTo>
                  <a:pt x="1072" y="187"/>
                  <a:pt x="1072" y="187"/>
                  <a:pt x="1072" y="187"/>
                </a:cubicBezTo>
                <a:cubicBezTo>
                  <a:pt x="1072" y="193"/>
                  <a:pt x="1068" y="194"/>
                  <a:pt x="1064" y="191"/>
                </a:cubicBezTo>
                <a:cubicBezTo>
                  <a:pt x="1064" y="191"/>
                  <a:pt x="1052" y="181"/>
                  <a:pt x="1040" y="175"/>
                </a:cubicBezTo>
                <a:cubicBezTo>
                  <a:pt x="1021" y="166"/>
                  <a:pt x="1001" y="162"/>
                  <a:pt x="978" y="162"/>
                </a:cubicBezTo>
                <a:cubicBezTo>
                  <a:pt x="946" y="162"/>
                  <a:pt x="918" y="169"/>
                  <a:pt x="893" y="185"/>
                </a:cubicBezTo>
                <a:cubicBezTo>
                  <a:pt x="869" y="200"/>
                  <a:pt x="849" y="222"/>
                  <a:pt x="835" y="248"/>
                </a:cubicBezTo>
                <a:cubicBezTo>
                  <a:pt x="821" y="275"/>
                  <a:pt x="814" y="305"/>
                  <a:pt x="814" y="340"/>
                </a:cubicBezTo>
                <a:cubicBezTo>
                  <a:pt x="814" y="374"/>
                  <a:pt x="821" y="404"/>
                  <a:pt x="835" y="431"/>
                </a:cubicBezTo>
                <a:cubicBezTo>
                  <a:pt x="849" y="458"/>
                  <a:pt x="869" y="479"/>
                  <a:pt x="893" y="495"/>
                </a:cubicBezTo>
                <a:cubicBezTo>
                  <a:pt x="918" y="510"/>
                  <a:pt x="946" y="518"/>
                  <a:pt x="978" y="518"/>
                </a:cubicBezTo>
                <a:cubicBezTo>
                  <a:pt x="1001" y="518"/>
                  <a:pt x="1021" y="513"/>
                  <a:pt x="1040" y="504"/>
                </a:cubicBezTo>
                <a:cubicBezTo>
                  <a:pt x="1052" y="499"/>
                  <a:pt x="1064" y="489"/>
                  <a:pt x="1064" y="489"/>
                </a:cubicBezTo>
                <a:cubicBezTo>
                  <a:pt x="1068" y="486"/>
                  <a:pt x="1072" y="487"/>
                  <a:pt x="1072" y="493"/>
                </a:cubicBezTo>
                <a:cubicBezTo>
                  <a:pt x="1072" y="501"/>
                  <a:pt x="1072" y="501"/>
                  <a:pt x="1072" y="501"/>
                </a:cubicBezTo>
                <a:cubicBezTo>
                  <a:pt x="1072" y="506"/>
                  <a:pt x="1076" y="511"/>
                  <a:pt x="1082" y="511"/>
                </a:cubicBezTo>
                <a:cubicBezTo>
                  <a:pt x="1168" y="511"/>
                  <a:pt x="1168" y="511"/>
                  <a:pt x="1168" y="511"/>
                </a:cubicBezTo>
                <a:cubicBezTo>
                  <a:pt x="1173" y="511"/>
                  <a:pt x="1177" y="506"/>
                  <a:pt x="1177" y="501"/>
                </a:cubicBezTo>
                <a:cubicBezTo>
                  <a:pt x="1177" y="179"/>
                  <a:pt x="1177" y="179"/>
                  <a:pt x="1177" y="179"/>
                </a:cubicBezTo>
                <a:cubicBezTo>
                  <a:pt x="1177" y="173"/>
                  <a:pt x="1173" y="169"/>
                  <a:pt x="1168" y="169"/>
                </a:cubicBezTo>
                <a:close/>
                <a:moveTo>
                  <a:pt x="1055" y="398"/>
                </a:moveTo>
                <a:cubicBezTo>
                  <a:pt x="1041" y="413"/>
                  <a:pt x="1022" y="421"/>
                  <a:pt x="999" y="421"/>
                </a:cubicBezTo>
                <a:cubicBezTo>
                  <a:pt x="985" y="421"/>
                  <a:pt x="972" y="417"/>
                  <a:pt x="960" y="410"/>
                </a:cubicBezTo>
                <a:cubicBezTo>
                  <a:pt x="948" y="403"/>
                  <a:pt x="939" y="393"/>
                  <a:pt x="933" y="381"/>
                </a:cubicBezTo>
                <a:cubicBezTo>
                  <a:pt x="926" y="369"/>
                  <a:pt x="923" y="355"/>
                  <a:pt x="923" y="340"/>
                </a:cubicBezTo>
                <a:cubicBezTo>
                  <a:pt x="923" y="324"/>
                  <a:pt x="926" y="310"/>
                  <a:pt x="933" y="298"/>
                </a:cubicBezTo>
                <a:cubicBezTo>
                  <a:pt x="940" y="285"/>
                  <a:pt x="949" y="276"/>
                  <a:pt x="960" y="269"/>
                </a:cubicBezTo>
                <a:cubicBezTo>
                  <a:pt x="972" y="262"/>
                  <a:pt x="985" y="259"/>
                  <a:pt x="1000" y="259"/>
                </a:cubicBezTo>
                <a:cubicBezTo>
                  <a:pt x="1015" y="259"/>
                  <a:pt x="1028" y="262"/>
                  <a:pt x="1040" y="269"/>
                </a:cubicBezTo>
                <a:cubicBezTo>
                  <a:pt x="1051" y="276"/>
                  <a:pt x="1060" y="285"/>
                  <a:pt x="1067" y="298"/>
                </a:cubicBezTo>
                <a:cubicBezTo>
                  <a:pt x="1073" y="310"/>
                  <a:pt x="1076" y="324"/>
                  <a:pt x="1076" y="340"/>
                </a:cubicBezTo>
                <a:cubicBezTo>
                  <a:pt x="1076" y="363"/>
                  <a:pt x="1069" y="383"/>
                  <a:pt x="1055" y="398"/>
                </a:cubicBezTo>
                <a:close/>
                <a:moveTo>
                  <a:pt x="1518" y="185"/>
                </a:moveTo>
                <a:cubicBezTo>
                  <a:pt x="1522" y="189"/>
                  <a:pt x="1522" y="195"/>
                  <a:pt x="1519" y="200"/>
                </a:cubicBezTo>
                <a:cubicBezTo>
                  <a:pt x="1467" y="265"/>
                  <a:pt x="1467" y="265"/>
                  <a:pt x="1467" y="265"/>
                </a:cubicBezTo>
                <a:cubicBezTo>
                  <a:pt x="1464" y="269"/>
                  <a:pt x="1458" y="270"/>
                  <a:pt x="1454" y="266"/>
                </a:cubicBezTo>
                <a:cubicBezTo>
                  <a:pt x="1454" y="266"/>
                  <a:pt x="1451" y="264"/>
                  <a:pt x="1443" y="261"/>
                </a:cubicBezTo>
                <a:cubicBezTo>
                  <a:pt x="1436" y="258"/>
                  <a:pt x="1428" y="257"/>
                  <a:pt x="1420" y="257"/>
                </a:cubicBezTo>
                <a:cubicBezTo>
                  <a:pt x="1402" y="257"/>
                  <a:pt x="1388" y="262"/>
                  <a:pt x="1377" y="273"/>
                </a:cubicBezTo>
                <a:cubicBezTo>
                  <a:pt x="1366" y="284"/>
                  <a:pt x="1362" y="313"/>
                  <a:pt x="1362" y="313"/>
                </a:cubicBezTo>
                <a:cubicBezTo>
                  <a:pt x="1362" y="318"/>
                  <a:pt x="1361" y="327"/>
                  <a:pt x="1361" y="333"/>
                </a:cubicBezTo>
                <a:cubicBezTo>
                  <a:pt x="1361" y="501"/>
                  <a:pt x="1361" y="501"/>
                  <a:pt x="1361" y="501"/>
                </a:cubicBezTo>
                <a:cubicBezTo>
                  <a:pt x="1361" y="506"/>
                  <a:pt x="1357" y="511"/>
                  <a:pt x="1351" y="511"/>
                </a:cubicBezTo>
                <a:cubicBezTo>
                  <a:pt x="1263" y="511"/>
                  <a:pt x="1263" y="511"/>
                  <a:pt x="1263" y="511"/>
                </a:cubicBezTo>
                <a:cubicBezTo>
                  <a:pt x="1258" y="511"/>
                  <a:pt x="1253" y="506"/>
                  <a:pt x="1253" y="501"/>
                </a:cubicBezTo>
                <a:cubicBezTo>
                  <a:pt x="1253" y="179"/>
                  <a:pt x="1253" y="179"/>
                  <a:pt x="1253" y="179"/>
                </a:cubicBezTo>
                <a:cubicBezTo>
                  <a:pt x="1253" y="173"/>
                  <a:pt x="1258" y="169"/>
                  <a:pt x="1263" y="169"/>
                </a:cubicBezTo>
                <a:cubicBezTo>
                  <a:pt x="1351" y="169"/>
                  <a:pt x="1351" y="169"/>
                  <a:pt x="1351" y="169"/>
                </a:cubicBezTo>
                <a:cubicBezTo>
                  <a:pt x="1357" y="169"/>
                  <a:pt x="1361" y="173"/>
                  <a:pt x="1361" y="179"/>
                </a:cubicBezTo>
                <a:cubicBezTo>
                  <a:pt x="1361" y="185"/>
                  <a:pt x="1361" y="185"/>
                  <a:pt x="1361" y="185"/>
                </a:cubicBezTo>
                <a:cubicBezTo>
                  <a:pt x="1361" y="190"/>
                  <a:pt x="1365" y="192"/>
                  <a:pt x="1369" y="189"/>
                </a:cubicBezTo>
                <a:cubicBezTo>
                  <a:pt x="1369" y="189"/>
                  <a:pt x="1412" y="162"/>
                  <a:pt x="1449" y="162"/>
                </a:cubicBezTo>
                <a:cubicBezTo>
                  <a:pt x="1466" y="162"/>
                  <a:pt x="1480" y="164"/>
                  <a:pt x="1492" y="169"/>
                </a:cubicBezTo>
                <a:cubicBezTo>
                  <a:pt x="1505" y="174"/>
                  <a:pt x="1518" y="185"/>
                  <a:pt x="1518" y="185"/>
                </a:cubicBezTo>
                <a:close/>
                <a:moveTo>
                  <a:pt x="1805" y="184"/>
                </a:moveTo>
                <a:cubicBezTo>
                  <a:pt x="1776" y="169"/>
                  <a:pt x="1744" y="161"/>
                  <a:pt x="1709" y="161"/>
                </a:cubicBezTo>
                <a:cubicBezTo>
                  <a:pt x="1673" y="161"/>
                  <a:pt x="1641" y="169"/>
                  <a:pt x="1613" y="185"/>
                </a:cubicBezTo>
                <a:cubicBezTo>
                  <a:pt x="1585" y="200"/>
                  <a:pt x="1563" y="221"/>
                  <a:pt x="1546" y="248"/>
                </a:cubicBezTo>
                <a:cubicBezTo>
                  <a:pt x="1530" y="275"/>
                  <a:pt x="1522" y="305"/>
                  <a:pt x="1522" y="339"/>
                </a:cubicBezTo>
                <a:cubicBezTo>
                  <a:pt x="1522" y="373"/>
                  <a:pt x="1530" y="403"/>
                  <a:pt x="1546" y="431"/>
                </a:cubicBezTo>
                <a:cubicBezTo>
                  <a:pt x="1563" y="458"/>
                  <a:pt x="1585" y="479"/>
                  <a:pt x="1613" y="495"/>
                </a:cubicBezTo>
                <a:cubicBezTo>
                  <a:pt x="1642" y="511"/>
                  <a:pt x="1674" y="518"/>
                  <a:pt x="1709" y="518"/>
                </a:cubicBezTo>
                <a:cubicBezTo>
                  <a:pt x="1744" y="518"/>
                  <a:pt x="1776" y="511"/>
                  <a:pt x="1805" y="495"/>
                </a:cubicBezTo>
                <a:cubicBezTo>
                  <a:pt x="1833" y="479"/>
                  <a:pt x="1855" y="458"/>
                  <a:pt x="1871" y="431"/>
                </a:cubicBezTo>
                <a:cubicBezTo>
                  <a:pt x="1888" y="403"/>
                  <a:pt x="1896" y="373"/>
                  <a:pt x="1896" y="339"/>
                </a:cubicBezTo>
                <a:cubicBezTo>
                  <a:pt x="1896" y="305"/>
                  <a:pt x="1888" y="275"/>
                  <a:pt x="1871" y="248"/>
                </a:cubicBezTo>
                <a:cubicBezTo>
                  <a:pt x="1855" y="221"/>
                  <a:pt x="1833" y="200"/>
                  <a:pt x="1805" y="184"/>
                </a:cubicBezTo>
                <a:close/>
                <a:moveTo>
                  <a:pt x="1777" y="382"/>
                </a:moveTo>
                <a:cubicBezTo>
                  <a:pt x="1770" y="394"/>
                  <a:pt x="1761" y="404"/>
                  <a:pt x="1750" y="410"/>
                </a:cubicBezTo>
                <a:cubicBezTo>
                  <a:pt x="1738" y="417"/>
                  <a:pt x="1724" y="421"/>
                  <a:pt x="1709" y="421"/>
                </a:cubicBezTo>
                <a:cubicBezTo>
                  <a:pt x="1694" y="421"/>
                  <a:pt x="1680" y="417"/>
                  <a:pt x="1669" y="410"/>
                </a:cubicBezTo>
                <a:cubicBezTo>
                  <a:pt x="1657" y="404"/>
                  <a:pt x="1648" y="394"/>
                  <a:pt x="1641" y="382"/>
                </a:cubicBezTo>
                <a:cubicBezTo>
                  <a:pt x="1635" y="369"/>
                  <a:pt x="1631" y="355"/>
                  <a:pt x="1631" y="340"/>
                </a:cubicBezTo>
                <a:cubicBezTo>
                  <a:pt x="1631" y="324"/>
                  <a:pt x="1635" y="310"/>
                  <a:pt x="1641" y="297"/>
                </a:cubicBezTo>
                <a:cubicBezTo>
                  <a:pt x="1648" y="285"/>
                  <a:pt x="1657" y="276"/>
                  <a:pt x="1669" y="269"/>
                </a:cubicBezTo>
                <a:cubicBezTo>
                  <a:pt x="1680" y="262"/>
                  <a:pt x="1694" y="259"/>
                  <a:pt x="1709" y="259"/>
                </a:cubicBezTo>
                <a:cubicBezTo>
                  <a:pt x="1724" y="259"/>
                  <a:pt x="1738" y="262"/>
                  <a:pt x="1749" y="269"/>
                </a:cubicBezTo>
                <a:cubicBezTo>
                  <a:pt x="1761" y="276"/>
                  <a:pt x="1770" y="285"/>
                  <a:pt x="1776" y="297"/>
                </a:cubicBezTo>
                <a:cubicBezTo>
                  <a:pt x="1783" y="309"/>
                  <a:pt x="1786" y="323"/>
                  <a:pt x="1786" y="339"/>
                </a:cubicBezTo>
                <a:cubicBezTo>
                  <a:pt x="1786" y="355"/>
                  <a:pt x="1783" y="369"/>
                  <a:pt x="1777" y="382"/>
                </a:cubicBezTo>
                <a:close/>
                <a:moveTo>
                  <a:pt x="2047" y="267"/>
                </a:moveTo>
                <a:cubicBezTo>
                  <a:pt x="2047" y="274"/>
                  <a:pt x="2051" y="279"/>
                  <a:pt x="2059" y="283"/>
                </a:cubicBezTo>
                <a:cubicBezTo>
                  <a:pt x="2067" y="288"/>
                  <a:pt x="2078" y="291"/>
                  <a:pt x="2090" y="295"/>
                </a:cubicBezTo>
                <a:cubicBezTo>
                  <a:pt x="2103" y="298"/>
                  <a:pt x="2116" y="302"/>
                  <a:pt x="2130" y="307"/>
                </a:cubicBezTo>
                <a:cubicBezTo>
                  <a:pt x="2144" y="311"/>
                  <a:pt x="2158" y="318"/>
                  <a:pt x="2170" y="326"/>
                </a:cubicBezTo>
                <a:cubicBezTo>
                  <a:pt x="2183" y="334"/>
                  <a:pt x="2193" y="344"/>
                  <a:pt x="2201" y="358"/>
                </a:cubicBezTo>
                <a:cubicBezTo>
                  <a:pt x="2209" y="371"/>
                  <a:pt x="2213" y="389"/>
                  <a:pt x="2213" y="410"/>
                </a:cubicBezTo>
                <a:cubicBezTo>
                  <a:pt x="2213" y="443"/>
                  <a:pt x="2201" y="470"/>
                  <a:pt x="2176" y="490"/>
                </a:cubicBezTo>
                <a:cubicBezTo>
                  <a:pt x="2151" y="509"/>
                  <a:pt x="2117" y="519"/>
                  <a:pt x="2074" y="519"/>
                </a:cubicBezTo>
                <a:cubicBezTo>
                  <a:pt x="2054" y="519"/>
                  <a:pt x="2034" y="517"/>
                  <a:pt x="2015" y="511"/>
                </a:cubicBezTo>
                <a:cubicBezTo>
                  <a:pt x="1995" y="506"/>
                  <a:pt x="1977" y="499"/>
                  <a:pt x="1960" y="489"/>
                </a:cubicBezTo>
                <a:cubicBezTo>
                  <a:pt x="1944" y="480"/>
                  <a:pt x="1925" y="463"/>
                  <a:pt x="1925" y="463"/>
                </a:cubicBezTo>
                <a:cubicBezTo>
                  <a:pt x="1921" y="459"/>
                  <a:pt x="1921" y="453"/>
                  <a:pt x="1925" y="449"/>
                </a:cubicBezTo>
                <a:cubicBezTo>
                  <a:pt x="1972" y="401"/>
                  <a:pt x="1972" y="401"/>
                  <a:pt x="1972" y="401"/>
                </a:cubicBezTo>
                <a:cubicBezTo>
                  <a:pt x="1976" y="397"/>
                  <a:pt x="1982" y="397"/>
                  <a:pt x="1986" y="400"/>
                </a:cubicBezTo>
                <a:cubicBezTo>
                  <a:pt x="1986" y="400"/>
                  <a:pt x="2004" y="416"/>
                  <a:pt x="2019" y="422"/>
                </a:cubicBezTo>
                <a:cubicBezTo>
                  <a:pt x="2035" y="429"/>
                  <a:pt x="2052" y="433"/>
                  <a:pt x="2070" y="433"/>
                </a:cubicBezTo>
                <a:cubicBezTo>
                  <a:pt x="2083" y="433"/>
                  <a:pt x="2092" y="431"/>
                  <a:pt x="2099" y="427"/>
                </a:cubicBezTo>
                <a:cubicBezTo>
                  <a:pt x="2106" y="423"/>
                  <a:pt x="2109" y="418"/>
                  <a:pt x="2109" y="412"/>
                </a:cubicBezTo>
                <a:cubicBezTo>
                  <a:pt x="2109" y="403"/>
                  <a:pt x="2105" y="397"/>
                  <a:pt x="2097" y="392"/>
                </a:cubicBezTo>
                <a:cubicBezTo>
                  <a:pt x="2089" y="388"/>
                  <a:pt x="2078" y="384"/>
                  <a:pt x="2066" y="380"/>
                </a:cubicBezTo>
                <a:cubicBezTo>
                  <a:pt x="2053" y="377"/>
                  <a:pt x="2040" y="373"/>
                  <a:pt x="2026" y="369"/>
                </a:cubicBezTo>
                <a:cubicBezTo>
                  <a:pt x="2011" y="364"/>
                  <a:pt x="1998" y="359"/>
                  <a:pt x="1985" y="351"/>
                </a:cubicBezTo>
                <a:cubicBezTo>
                  <a:pt x="1973" y="343"/>
                  <a:pt x="1962" y="333"/>
                  <a:pt x="1954" y="320"/>
                </a:cubicBezTo>
                <a:cubicBezTo>
                  <a:pt x="1946" y="306"/>
                  <a:pt x="1942" y="289"/>
                  <a:pt x="1942" y="269"/>
                </a:cubicBezTo>
                <a:cubicBezTo>
                  <a:pt x="1942" y="247"/>
                  <a:pt x="1948" y="227"/>
                  <a:pt x="1959" y="211"/>
                </a:cubicBezTo>
                <a:cubicBezTo>
                  <a:pt x="1971" y="195"/>
                  <a:pt x="1987" y="182"/>
                  <a:pt x="2007" y="173"/>
                </a:cubicBezTo>
                <a:cubicBezTo>
                  <a:pt x="2028" y="164"/>
                  <a:pt x="2052" y="159"/>
                  <a:pt x="2080" y="159"/>
                </a:cubicBezTo>
                <a:cubicBezTo>
                  <a:pt x="2109" y="159"/>
                  <a:pt x="2136" y="164"/>
                  <a:pt x="2160" y="174"/>
                </a:cubicBezTo>
                <a:cubicBezTo>
                  <a:pt x="2185" y="184"/>
                  <a:pt x="2213" y="212"/>
                  <a:pt x="2213" y="212"/>
                </a:cubicBezTo>
                <a:cubicBezTo>
                  <a:pt x="2217" y="216"/>
                  <a:pt x="2217" y="222"/>
                  <a:pt x="2214" y="226"/>
                </a:cubicBezTo>
                <a:cubicBezTo>
                  <a:pt x="2166" y="274"/>
                  <a:pt x="2166" y="274"/>
                  <a:pt x="2166" y="274"/>
                </a:cubicBezTo>
                <a:cubicBezTo>
                  <a:pt x="2162" y="277"/>
                  <a:pt x="2156" y="278"/>
                  <a:pt x="2152" y="274"/>
                </a:cubicBezTo>
                <a:cubicBezTo>
                  <a:pt x="2152" y="274"/>
                  <a:pt x="2136" y="259"/>
                  <a:pt x="2123" y="254"/>
                </a:cubicBezTo>
                <a:cubicBezTo>
                  <a:pt x="2110" y="249"/>
                  <a:pt x="2097" y="246"/>
                  <a:pt x="2084" y="246"/>
                </a:cubicBezTo>
                <a:cubicBezTo>
                  <a:pt x="2072" y="246"/>
                  <a:pt x="2063" y="248"/>
                  <a:pt x="2056" y="251"/>
                </a:cubicBezTo>
                <a:cubicBezTo>
                  <a:pt x="2050" y="255"/>
                  <a:pt x="2047" y="260"/>
                  <a:pt x="2047" y="267"/>
                </a:cubicBezTo>
                <a:close/>
              </a:path>
            </a:pathLst>
          </a:custGeom>
          <a:solidFill>
            <a:srgbClr val="3924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12" name="Rectangle 4">
            <a:extLst>
              <a:ext uri="{FF2B5EF4-FFF2-40B4-BE49-F238E27FC236}">
                <a16:creationId xmlns:a16="http://schemas.microsoft.com/office/drawing/2014/main" id="{3DFF2724-8AF7-9100-7E64-F0EFB93BC0DC}"/>
              </a:ext>
            </a:extLst>
          </p:cNvPr>
          <p:cNvSpPr>
            <a:spLocks noSelect="1" noChangeArrowheads="1"/>
          </p:cNvSpPr>
          <p:nvPr userDrawn="1"/>
        </p:nvSpPr>
        <p:spPr bwMode="auto">
          <a:xfrm>
            <a:off x="3048794" y="0"/>
            <a:ext cx="9146381" cy="6318250"/>
          </a:xfrm>
          <a:prstGeom prst="rect">
            <a:avLst/>
          </a:prstGeom>
          <a:solidFill>
            <a:srgbClr val="FAEFF1"/>
          </a:solidFill>
          <a:ln>
            <a:noFill/>
          </a:ln>
        </p:spPr>
        <p:txBody>
          <a:bodyPr vert="horz" wrap="square" lIns="91440" tIns="45720" rIns="91440" bIns="45720" numCol="1" anchor="t" anchorCtr="0" compatLnSpc="1">
            <a:prstTxWarp prst="textNoShape">
              <a:avLst/>
            </a:prstTxWarp>
          </a:bodyPr>
          <a:lstStyle/>
          <a:p>
            <a:endParaRPr lang="nl-NL" sz="2100"/>
          </a:p>
        </p:txBody>
      </p:sp>
      <p:sp>
        <p:nvSpPr>
          <p:cNvPr id="13" name="Rectangle 5">
            <a:extLst>
              <a:ext uri="{FF2B5EF4-FFF2-40B4-BE49-F238E27FC236}">
                <a16:creationId xmlns:a16="http://schemas.microsoft.com/office/drawing/2014/main" id="{0EE219B3-D8B3-A333-C177-E705FBF3B1FF}"/>
              </a:ext>
            </a:extLst>
          </p:cNvPr>
          <p:cNvSpPr>
            <a:spLocks noSelect="1" noChangeArrowheads="1"/>
          </p:cNvSpPr>
          <p:nvPr userDrawn="1"/>
        </p:nvSpPr>
        <p:spPr bwMode="auto">
          <a:xfrm>
            <a:off x="0" y="0"/>
            <a:ext cx="3048794" cy="6318250"/>
          </a:xfrm>
          <a:prstGeom prst="rect">
            <a:avLst/>
          </a:prstGeom>
          <a:solidFill>
            <a:srgbClr val="E4AD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14" name="Frame 6">
            <a:extLst>
              <a:ext uri="{FF2B5EF4-FFF2-40B4-BE49-F238E27FC236}">
                <a16:creationId xmlns:a16="http://schemas.microsoft.com/office/drawing/2014/main" id="{2C35D5BF-D779-0AE0-E35C-E1709B77E6BB}"/>
              </a:ext>
            </a:extLst>
          </p:cNvPr>
          <p:cNvSpPr>
            <a:spLocks noSelect="1" noEditPoints="1"/>
          </p:cNvSpPr>
          <p:nvPr userDrawn="1"/>
        </p:nvSpPr>
        <p:spPr bwMode="auto">
          <a:xfrm>
            <a:off x="954337" y="720726"/>
            <a:ext cx="3926910" cy="5237163"/>
          </a:xfrm>
          <a:custGeom>
            <a:avLst/>
            <a:gdLst>
              <a:gd name="T0" fmla="*/ 12364 w 12364"/>
              <a:gd name="T1" fmla="*/ 4275 h 16497"/>
              <a:gd name="T2" fmla="*/ 8257 w 12364"/>
              <a:gd name="T3" fmla="*/ 8550 h 16497"/>
              <a:gd name="T4" fmla="*/ 8217 w 12364"/>
              <a:gd name="T5" fmla="*/ 8551 h 16497"/>
              <a:gd name="T6" fmla="*/ 6616 w 12364"/>
              <a:gd name="T7" fmla="*/ 8551 h 16497"/>
              <a:gd name="T8" fmla="*/ 6616 w 12364"/>
              <a:gd name="T9" fmla="*/ 6264 h 16497"/>
              <a:gd name="T10" fmla="*/ 8193 w 12364"/>
              <a:gd name="T11" fmla="*/ 6264 h 16497"/>
              <a:gd name="T12" fmla="*/ 10077 w 12364"/>
              <a:gd name="T13" fmla="*/ 4275 h 16497"/>
              <a:gd name="T14" fmla="*/ 8180 w 12364"/>
              <a:gd name="T15" fmla="*/ 2287 h 16497"/>
              <a:gd name="T16" fmla="*/ 6606 w 12364"/>
              <a:gd name="T17" fmla="*/ 2287 h 16497"/>
              <a:gd name="T18" fmla="*/ 6606 w 12364"/>
              <a:gd name="T19" fmla="*/ 0 h 16497"/>
              <a:gd name="T20" fmla="*/ 8246 w 12364"/>
              <a:gd name="T21" fmla="*/ 1 h 16497"/>
              <a:gd name="T22" fmla="*/ 12364 w 12364"/>
              <a:gd name="T23" fmla="*/ 4275 h 16497"/>
              <a:gd name="T24" fmla="*/ 1344 w 12364"/>
              <a:gd name="T25" fmla="*/ 12554 h 16497"/>
              <a:gd name="T26" fmla="*/ 6609 w 12364"/>
              <a:gd name="T27" fmla="*/ 12554 h 16497"/>
              <a:gd name="T28" fmla="*/ 6609 w 12364"/>
              <a:gd name="T29" fmla="*/ 10263 h 16497"/>
              <a:gd name="T30" fmla="*/ 1946 w 12364"/>
              <a:gd name="T31" fmla="*/ 10263 h 16497"/>
              <a:gd name="T32" fmla="*/ 1716 w 12364"/>
              <a:gd name="T33" fmla="*/ 10437 h 16497"/>
              <a:gd name="T34" fmla="*/ 1171 w 12364"/>
              <a:gd name="T35" fmla="*/ 12324 h 16497"/>
              <a:gd name="T36" fmla="*/ 1344 w 12364"/>
              <a:gd name="T37" fmla="*/ 12554 h 16497"/>
              <a:gd name="T38" fmla="*/ 578 w 12364"/>
              <a:gd name="T39" fmla="*/ 14380 h 16497"/>
              <a:gd name="T40" fmla="*/ 33 w 12364"/>
              <a:gd name="T41" fmla="*/ 16267 h 16497"/>
              <a:gd name="T42" fmla="*/ 206 w 12364"/>
              <a:gd name="T43" fmla="*/ 16497 h 16497"/>
              <a:gd name="T44" fmla="*/ 6609 w 12364"/>
              <a:gd name="T45" fmla="*/ 16497 h 16497"/>
              <a:gd name="T46" fmla="*/ 6609 w 12364"/>
              <a:gd name="T47" fmla="*/ 14207 h 16497"/>
              <a:gd name="T48" fmla="*/ 809 w 12364"/>
              <a:gd name="T49" fmla="*/ 14207 h 16497"/>
              <a:gd name="T50" fmla="*/ 578 w 12364"/>
              <a:gd name="T51" fmla="*/ 14380 h 16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364" h="16497">
                <a:moveTo>
                  <a:pt x="12364" y="4275"/>
                </a:moveTo>
                <a:cubicBezTo>
                  <a:pt x="12364" y="6581"/>
                  <a:pt x="10560" y="8458"/>
                  <a:pt x="8257" y="8550"/>
                </a:cubicBezTo>
                <a:cubicBezTo>
                  <a:pt x="8217" y="8551"/>
                  <a:pt x="8217" y="8551"/>
                  <a:pt x="8217" y="8551"/>
                </a:cubicBezTo>
                <a:cubicBezTo>
                  <a:pt x="6616" y="8551"/>
                  <a:pt x="6616" y="8551"/>
                  <a:pt x="6616" y="8551"/>
                </a:cubicBezTo>
                <a:cubicBezTo>
                  <a:pt x="6616" y="6264"/>
                  <a:pt x="6616" y="6264"/>
                  <a:pt x="6616" y="6264"/>
                </a:cubicBezTo>
                <a:cubicBezTo>
                  <a:pt x="8193" y="6264"/>
                  <a:pt x="8193" y="6264"/>
                  <a:pt x="8193" y="6264"/>
                </a:cubicBezTo>
                <a:cubicBezTo>
                  <a:pt x="9243" y="6215"/>
                  <a:pt x="10077" y="5341"/>
                  <a:pt x="10077" y="4275"/>
                </a:cubicBezTo>
                <a:cubicBezTo>
                  <a:pt x="10077" y="3210"/>
                  <a:pt x="9244" y="2336"/>
                  <a:pt x="8180" y="2287"/>
                </a:cubicBezTo>
                <a:cubicBezTo>
                  <a:pt x="6606" y="2287"/>
                  <a:pt x="6606" y="2287"/>
                  <a:pt x="6606" y="2287"/>
                </a:cubicBezTo>
                <a:cubicBezTo>
                  <a:pt x="6606" y="0"/>
                  <a:pt x="6606" y="0"/>
                  <a:pt x="6606" y="0"/>
                </a:cubicBezTo>
                <a:cubicBezTo>
                  <a:pt x="8246" y="1"/>
                  <a:pt x="8246" y="1"/>
                  <a:pt x="8246" y="1"/>
                </a:cubicBezTo>
                <a:cubicBezTo>
                  <a:pt x="10560" y="93"/>
                  <a:pt x="12364" y="1970"/>
                  <a:pt x="12364" y="4275"/>
                </a:cubicBezTo>
                <a:close/>
                <a:moveTo>
                  <a:pt x="1344" y="12554"/>
                </a:moveTo>
                <a:cubicBezTo>
                  <a:pt x="6609" y="12554"/>
                  <a:pt x="6609" y="12554"/>
                  <a:pt x="6609" y="12554"/>
                </a:cubicBezTo>
                <a:cubicBezTo>
                  <a:pt x="6609" y="10263"/>
                  <a:pt x="6609" y="10263"/>
                  <a:pt x="6609" y="10263"/>
                </a:cubicBezTo>
                <a:cubicBezTo>
                  <a:pt x="1946" y="10263"/>
                  <a:pt x="1946" y="10263"/>
                  <a:pt x="1946" y="10263"/>
                </a:cubicBezTo>
                <a:cubicBezTo>
                  <a:pt x="1840" y="10263"/>
                  <a:pt x="1745" y="10334"/>
                  <a:pt x="1716" y="10437"/>
                </a:cubicBezTo>
                <a:cubicBezTo>
                  <a:pt x="1171" y="12324"/>
                  <a:pt x="1171" y="12324"/>
                  <a:pt x="1171" y="12324"/>
                </a:cubicBezTo>
                <a:cubicBezTo>
                  <a:pt x="1138" y="12439"/>
                  <a:pt x="1224" y="12554"/>
                  <a:pt x="1344" y="12554"/>
                </a:cubicBezTo>
                <a:close/>
                <a:moveTo>
                  <a:pt x="578" y="14380"/>
                </a:moveTo>
                <a:cubicBezTo>
                  <a:pt x="33" y="16267"/>
                  <a:pt x="33" y="16267"/>
                  <a:pt x="33" y="16267"/>
                </a:cubicBezTo>
                <a:cubicBezTo>
                  <a:pt x="0" y="16383"/>
                  <a:pt x="86" y="16497"/>
                  <a:pt x="206" y="16497"/>
                </a:cubicBezTo>
                <a:cubicBezTo>
                  <a:pt x="6609" y="16497"/>
                  <a:pt x="6609" y="16497"/>
                  <a:pt x="6609" y="16497"/>
                </a:cubicBezTo>
                <a:cubicBezTo>
                  <a:pt x="6609" y="14207"/>
                  <a:pt x="6609" y="14207"/>
                  <a:pt x="6609" y="14207"/>
                </a:cubicBezTo>
                <a:cubicBezTo>
                  <a:pt x="809" y="14207"/>
                  <a:pt x="809" y="14207"/>
                  <a:pt x="809" y="14207"/>
                </a:cubicBezTo>
                <a:cubicBezTo>
                  <a:pt x="702" y="14207"/>
                  <a:pt x="608" y="14277"/>
                  <a:pt x="578" y="143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8" name="01_Placeholder 7[PHJU] (JU-Free)">
            <a:extLst>
              <a:ext uri="{FF2B5EF4-FFF2-40B4-BE49-F238E27FC236}">
                <a16:creationId xmlns:a16="http://schemas.microsoft.com/office/drawing/2014/main" id="{644C46F5-0FA5-230E-1EA6-A1C87CD17A9F}"/>
              </a:ext>
            </a:extLst>
          </p:cNvPr>
          <p:cNvSpPr>
            <a:spLocks noGrp="1"/>
          </p:cNvSpPr>
          <p:nvPr>
            <p:ph type="body" sz="quarter" idx="15" hasCustomPrompt="1"/>
          </p:nvPr>
        </p:nvSpPr>
        <p:spPr>
          <a:xfrm>
            <a:off x="3722069" y="914400"/>
            <a:ext cx="6986819" cy="4259766"/>
          </a:xfrm>
        </p:spPr>
        <p:txBody>
          <a:bodyPr/>
          <a:lstStyle>
            <a:lvl1pPr>
              <a:buNone/>
              <a:defRPr/>
            </a:lvl1pPr>
            <a:lvl2pPr>
              <a:spcBef>
                <a:spcPts val="1400"/>
              </a:spcBef>
              <a:buNone/>
              <a:defRPr sz="2400" b="1"/>
            </a:lvl2pPr>
            <a:lvl3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3pPr>
            <a:lvl4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4pPr>
            <a:lvl5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5pPr>
            <a:lvl6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6pPr>
            <a:lvl7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7pPr>
            <a:lvl8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8pPr>
            <a:lvl9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9pPr>
          </a:lstStyle>
          <a:p>
            <a:pPr lvl="0"/>
            <a:r>
              <a:rPr lang="nl-NL"/>
              <a:t>[Tekst]</a:t>
            </a:r>
          </a:p>
          <a:p>
            <a:pPr lvl="0"/>
            <a:r>
              <a:rPr lang="nl-NL"/>
              <a:t>JU-LEVEL1=Tekst</a:t>
            </a:r>
          </a:p>
          <a:p>
            <a:pPr lvl="1"/>
            <a:r>
              <a:rPr lang="nl-NL"/>
              <a:t>JU-LEVEL2=Kop</a:t>
            </a:r>
          </a:p>
          <a:p>
            <a:pPr lvl="8"/>
            <a:endParaRPr lang="nl-NL"/>
          </a:p>
        </p:txBody>
      </p:sp>
      <p:sp>
        <p:nvSpPr>
          <p:cNvPr id="3" name="02_***Frame footer 8 (JU-Free)">
            <a:extLst>
              <a:ext uri="{FF2B5EF4-FFF2-40B4-BE49-F238E27FC236}">
                <a16:creationId xmlns:a16="http://schemas.microsoft.com/office/drawing/2014/main" id="{738EEFA3-21BC-B4E0-0DCB-DE9750050ACC}"/>
              </a:ext>
            </a:extLst>
          </p:cNvPr>
          <p:cNvSpPr>
            <a:spLocks noGrp="1"/>
          </p:cNvSpPr>
          <p:nvPr>
            <p:ph type="ftr" sz="quarter" idx="14"/>
          </p:nvPr>
        </p:nvSpPr>
        <p:spPr>
          <a:xfrm>
            <a:off x="3722069" y="5206693"/>
            <a:ext cx="6986819" cy="254000"/>
          </a:xfrm>
        </p:spPr>
        <p:txBody>
          <a:bodyPr/>
          <a:lstStyle>
            <a:lvl1pPr algn="l">
              <a:defRPr sz="1800" i="1">
                <a:solidFill>
                  <a:schemeClr val="tx1"/>
                </a:solidFill>
              </a:defRPr>
            </a:lvl1pPr>
          </a:lstStyle>
          <a:p>
            <a:r>
              <a:rPr lang="nl-NL"/>
              <a:t>Samen voor gelijke kansen op gezondheid</a:t>
            </a:r>
          </a:p>
        </p:txBody>
      </p:sp>
      <p:sp>
        <p:nvSpPr>
          <p:cNvPr id="4" name="03_Slide Number Placeholder 9 (JU-Free)">
            <a:extLst>
              <a:ext uri="{FF2B5EF4-FFF2-40B4-BE49-F238E27FC236}">
                <a16:creationId xmlns:a16="http://schemas.microsoft.com/office/drawing/2014/main" id="{7B13F102-B312-A0A7-1D35-21D1ABCA11BA}"/>
              </a:ext>
            </a:extLst>
          </p:cNvPr>
          <p:cNvSpPr>
            <a:spLocks noGrp="1"/>
          </p:cNvSpPr>
          <p:nvPr>
            <p:ph type="sldNum" sz="quarter" idx="12"/>
          </p:nvPr>
        </p:nvSpPr>
        <p:spPr/>
        <p:txBody>
          <a:bodyPr/>
          <a:lstStyle>
            <a:lvl1pPr algn="r">
              <a:defRPr/>
            </a:lvl1pPr>
          </a:lstStyle>
          <a:p>
            <a:fld id="{8F18802B-E4C7-4B2D-B37A-6B7CC3C134EA}" type="slidenum">
              <a:rPr lang="nl-NL" smtClean="0"/>
              <a:pPr/>
              <a:t>‹nr.›</a:t>
            </a:fld>
            <a:endParaRPr lang="nl-NL"/>
          </a:p>
        </p:txBody>
      </p:sp>
    </p:spTree>
    <p:extLst>
      <p:ext uri="{BB962C8B-B14F-4D97-AF65-F5344CB8AC3E}">
        <p14:creationId xmlns:p14="http://schemas.microsoft.com/office/powerpoint/2010/main" val="1185384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ussendia]">
    <p:spTree>
      <p:nvGrpSpPr>
        <p:cNvPr id="1" name=""/>
        <p:cNvGrpSpPr/>
        <p:nvPr/>
      </p:nvGrpSpPr>
      <p:grpSpPr>
        <a:xfrm>
          <a:off x="0" y="0"/>
          <a:ext cx="0" cy="0"/>
          <a:chOff x="0" y="0"/>
          <a:chExt cx="0" cy="0"/>
        </a:xfrm>
      </p:grpSpPr>
      <p:grpSp>
        <p:nvGrpSpPr>
          <p:cNvPr id="23" name="Group 1"/>
          <p:cNvGrpSpPr>
            <a:grpSpLocks noSelect="1"/>
          </p:cNvGrpSpPr>
          <p:nvPr userDrawn="1"/>
        </p:nvGrpSpPr>
        <p:grpSpPr bwMode="gray">
          <a:xfrm>
            <a:off x="10650538" y="6224588"/>
            <a:ext cx="1208088" cy="371475"/>
            <a:chOff x="10650538" y="6224588"/>
            <a:chExt cx="1208088" cy="371475"/>
          </a:xfrm>
        </p:grpSpPr>
        <p:sp>
          <p:nvSpPr>
            <p:cNvPr id="24" name="Freeform 1">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5" name="Freeform 1">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28" name="Frame picture 2[PHJU] (JU-Free)">
            <a:extLst>
              <a:ext uri="{FF2B5EF4-FFF2-40B4-BE49-F238E27FC236}">
                <a16:creationId xmlns:a16="http://schemas.microsoft.com/office/drawing/2014/main" id="{92AF201E-C18D-494C-97D2-707E63C142C3}"/>
              </a:ext>
            </a:extLst>
          </p:cNvPr>
          <p:cNvSpPr>
            <a:spLocks noGrp="1"/>
          </p:cNvSpPr>
          <p:nvPr>
            <p:ph type="pic" sz="quarter" idx="10" hasCustomPrompt="1"/>
          </p:nvPr>
        </p:nvSpPr>
        <p:spPr bwMode="gray">
          <a:xfrm>
            <a:off x="6480" y="741240"/>
            <a:ext cx="12182401" cy="5354640"/>
          </a:xfrm>
          <a:prstGeom prst="rect">
            <a:avLst/>
          </a:prstGeom>
        </p:spPr>
        <p:txBody>
          <a:bodyPr/>
          <a:lstStyle>
            <a:lvl1pPr marL="270108" indent="-270108" algn="l" defTabSz="1088937" rtl="0" eaLnBrk="1" latinLnBrk="0" hangingPunct="1">
              <a:spcBef>
                <a:spcPts val="0"/>
              </a:spcBef>
              <a:buFont typeface="Arial" pitchFamily="34" charset="0"/>
              <a:buNone/>
              <a:defRPr/>
            </a:lvl1pPr>
          </a:lstStyle>
          <a:p>
            <a:r>
              <a:rPr lang="nl-NL"/>
              <a:t>[Afbeelding]</a:t>
            </a:r>
          </a:p>
        </p:txBody>
      </p:sp>
      <p:sp>
        <p:nvSpPr>
          <p:cNvPr id="26" name="Frame 3">
            <a:extLst>
              <a:ext uri="{FF2B5EF4-FFF2-40B4-BE49-F238E27FC236}">
                <a16:creationId xmlns:a16="http://schemas.microsoft.com/office/drawing/2014/main" id="{DCF31EB0-78F6-4378-8E97-1A7D27CCA579}"/>
              </a:ext>
            </a:extLst>
          </p:cNvPr>
          <p:cNvSpPr>
            <a:spLocks noSelect="1"/>
          </p:cNvSpPr>
          <p:nvPr userDrawn="1"/>
        </p:nvSpPr>
        <p:spPr bwMode="gray">
          <a:xfrm>
            <a:off x="0" y="0"/>
            <a:ext cx="12195175" cy="1866900"/>
          </a:xfrm>
          <a:custGeom>
            <a:avLst/>
            <a:gdLst>
              <a:gd name="T0" fmla="*/ 5229 w 7682"/>
              <a:gd name="T1" fmla="*/ 1176 h 1176"/>
              <a:gd name="T2" fmla="*/ 7510 w 7682"/>
              <a:gd name="T3" fmla="*/ 1176 h 1176"/>
              <a:gd name="T4" fmla="*/ 7639 w 7682"/>
              <a:gd name="T5" fmla="*/ 1176 h 1176"/>
              <a:gd name="T6" fmla="*/ 4998 w 7682"/>
              <a:gd name="T7" fmla="*/ 1176 h 1176"/>
              <a:gd name="T8" fmla="*/ 5942 w 7682"/>
              <a:gd name="T9" fmla="*/ 0 h 1176"/>
              <a:gd name="T10" fmla="*/ 5109 w 7682"/>
              <a:gd name="T11" fmla="*/ 1176 h 1176"/>
              <a:gd name="T12" fmla="*/ 7271 w 7682"/>
              <a:gd name="T13" fmla="*/ 0 h 1176"/>
              <a:gd name="T14" fmla="*/ 6782 w 7682"/>
              <a:gd name="T15" fmla="*/ 0 h 1176"/>
              <a:gd name="T16" fmla="*/ 6078 w 7682"/>
              <a:gd name="T17" fmla="*/ 1176 h 1176"/>
              <a:gd name="T18" fmla="*/ 7562 w 7682"/>
              <a:gd name="T19" fmla="*/ 0 h 1176"/>
              <a:gd name="T20" fmla="*/ 6310 w 7682"/>
              <a:gd name="T21" fmla="*/ 1176 h 1176"/>
              <a:gd name="T22" fmla="*/ 7391 w 7682"/>
              <a:gd name="T23" fmla="*/ 0 h 1176"/>
              <a:gd name="T24" fmla="*/ 7218 w 7682"/>
              <a:gd name="T25" fmla="*/ 1176 h 1176"/>
              <a:gd name="T26" fmla="*/ 7682 w 7682"/>
              <a:gd name="T27" fmla="*/ 396 h 1176"/>
              <a:gd name="T28" fmla="*/ 7038 w 7682"/>
              <a:gd name="T29" fmla="*/ 1176 h 1176"/>
              <a:gd name="T30" fmla="*/ 5409 w 7682"/>
              <a:gd name="T31" fmla="*/ 1176 h 1176"/>
              <a:gd name="T32" fmla="*/ 6611 w 7682"/>
              <a:gd name="T33" fmla="*/ 0 h 1176"/>
              <a:gd name="T34" fmla="*/ 6482 w 7682"/>
              <a:gd name="T35" fmla="*/ 0 h 1176"/>
              <a:gd name="T36" fmla="*/ 7682 w 7682"/>
              <a:gd name="T37" fmla="*/ 159 h 1176"/>
              <a:gd name="T38" fmla="*/ 4862 w 7682"/>
              <a:gd name="T39" fmla="*/ 0 h 1176"/>
              <a:gd name="T40" fmla="*/ 68 w 7682"/>
              <a:gd name="T41" fmla="*/ 1176 h 1176"/>
              <a:gd name="T42" fmla="*/ 2950 w 7682"/>
              <a:gd name="T43" fmla="*/ 0 h 1176"/>
              <a:gd name="T44" fmla="*/ 2701 w 7682"/>
              <a:gd name="T45" fmla="*/ 0 h 1176"/>
              <a:gd name="T46" fmla="*/ 196 w 7682"/>
              <a:gd name="T47" fmla="*/ 1176 h 1176"/>
              <a:gd name="T48" fmla="*/ 3061 w 7682"/>
              <a:gd name="T49" fmla="*/ 0 h 1176"/>
              <a:gd name="T50" fmla="*/ 0 w 7682"/>
              <a:gd name="T51" fmla="*/ 711 h 1176"/>
              <a:gd name="T52" fmla="*/ 3310 w 7682"/>
              <a:gd name="T53" fmla="*/ 0 h 1176"/>
              <a:gd name="T54" fmla="*/ 3181 w 7682"/>
              <a:gd name="T55" fmla="*/ 0 h 1176"/>
              <a:gd name="T56" fmla="*/ 0 w 7682"/>
              <a:gd name="T57" fmla="*/ 960 h 1176"/>
              <a:gd name="T58" fmla="*/ 780 w 7682"/>
              <a:gd name="T59" fmla="*/ 0 h 1176"/>
              <a:gd name="T60" fmla="*/ 1268 w 7682"/>
              <a:gd name="T61" fmla="*/ 1176 h 1176"/>
              <a:gd name="T62" fmla="*/ 2229 w 7682"/>
              <a:gd name="T63" fmla="*/ 0 h 1176"/>
              <a:gd name="T64" fmla="*/ 1861 w 7682"/>
              <a:gd name="T65" fmla="*/ 0 h 1176"/>
              <a:gd name="T66" fmla="*/ 1217 w 7682"/>
              <a:gd name="T67" fmla="*/ 1176 h 1176"/>
              <a:gd name="T68" fmla="*/ 1321 w 7682"/>
              <a:gd name="T69" fmla="*/ 0 h 1176"/>
              <a:gd name="T70" fmla="*/ 1688 w 7682"/>
              <a:gd name="T71" fmla="*/ 1176 h 1176"/>
              <a:gd name="T72" fmla="*/ 1269 w 7682"/>
              <a:gd name="T73" fmla="*/ 0 h 1176"/>
              <a:gd name="T74" fmla="*/ 1501 w 7682"/>
              <a:gd name="T75" fmla="*/ 0 h 1176"/>
              <a:gd name="T76" fmla="*/ 556 w 7682"/>
              <a:gd name="T77" fmla="*/ 1176 h 1176"/>
              <a:gd name="T78" fmla="*/ 660 w 7682"/>
              <a:gd name="T79" fmla="*/ 0 h 1176"/>
              <a:gd name="T80" fmla="*/ 3909 w 7682"/>
              <a:gd name="T81" fmla="*/ 1176 h 1176"/>
              <a:gd name="T82" fmla="*/ 4930 w 7682"/>
              <a:gd name="T83" fmla="*/ 0 h 1176"/>
              <a:gd name="T84" fmla="*/ 480 w 7682"/>
              <a:gd name="T85" fmla="*/ 0 h 1176"/>
              <a:gd name="T86" fmla="*/ 4097 w 7682"/>
              <a:gd name="T87" fmla="*/ 1176 h 1176"/>
              <a:gd name="T88" fmla="*/ 5342 w 7682"/>
              <a:gd name="T89" fmla="*/ 0 h 1176"/>
              <a:gd name="T90" fmla="*/ 4749 w 7682"/>
              <a:gd name="T91" fmla="*/ 1176 h 1176"/>
              <a:gd name="T92" fmla="*/ 5590 w 7682"/>
              <a:gd name="T93" fmla="*/ 0 h 1176"/>
              <a:gd name="T94" fmla="*/ 5102 w 7682"/>
              <a:gd name="T95" fmla="*/ 0 h 1176"/>
              <a:gd name="T96" fmla="*/ 4397 w 7682"/>
              <a:gd name="T97" fmla="*/ 1176 h 1176"/>
              <a:gd name="T98" fmla="*/ 4621 w 7682"/>
              <a:gd name="T99" fmla="*/ 0 h 1176"/>
              <a:gd name="T100" fmla="*/ 0 w 7682"/>
              <a:gd name="T101" fmla="*/ 316 h 1176"/>
              <a:gd name="T102" fmla="*/ 189 w 7682"/>
              <a:gd name="T103" fmla="*/ 0 h 1176"/>
              <a:gd name="T104" fmla="*/ 3721 w 7682"/>
              <a:gd name="T105" fmla="*/ 0 h 1176"/>
              <a:gd name="T106" fmla="*/ 2657 w 7682"/>
              <a:gd name="T107" fmla="*/ 1176 h 1176"/>
              <a:gd name="T108" fmla="*/ 300 w 7682"/>
              <a:gd name="T109" fmla="*/ 0 h 1176"/>
              <a:gd name="T110" fmla="*/ 3069 w 7682"/>
              <a:gd name="T111" fmla="*/ 1176 h 1176"/>
              <a:gd name="T112" fmla="*/ 4150 w 7682"/>
              <a:gd name="T113" fmla="*/ 0 h 1176"/>
              <a:gd name="T114" fmla="*/ 3901 w 7682"/>
              <a:gd name="T115" fmla="*/ 0 h 1176"/>
              <a:gd name="T116" fmla="*/ 2957 w 7682"/>
              <a:gd name="T117" fmla="*/ 117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682" h="1176">
                <a:moveTo>
                  <a:pt x="7270" y="1176"/>
                </a:moveTo>
                <a:lnTo>
                  <a:pt x="7682" y="633"/>
                </a:lnTo>
                <a:lnTo>
                  <a:pt x="7682" y="644"/>
                </a:lnTo>
                <a:lnTo>
                  <a:pt x="7278" y="1176"/>
                </a:lnTo>
                <a:lnTo>
                  <a:pt x="7270" y="1176"/>
                </a:lnTo>
                <a:close/>
                <a:moveTo>
                  <a:pt x="6182" y="0"/>
                </a:moveTo>
                <a:lnTo>
                  <a:pt x="5289" y="1176"/>
                </a:lnTo>
                <a:lnTo>
                  <a:pt x="5298" y="1176"/>
                </a:lnTo>
                <a:lnTo>
                  <a:pt x="6190" y="0"/>
                </a:lnTo>
                <a:lnTo>
                  <a:pt x="6182" y="0"/>
                </a:lnTo>
                <a:close/>
                <a:moveTo>
                  <a:pt x="6122" y="0"/>
                </a:moveTo>
                <a:lnTo>
                  <a:pt x="5229" y="1176"/>
                </a:lnTo>
                <a:lnTo>
                  <a:pt x="5238" y="1176"/>
                </a:lnTo>
                <a:lnTo>
                  <a:pt x="6130" y="0"/>
                </a:lnTo>
                <a:lnTo>
                  <a:pt x="6122" y="0"/>
                </a:lnTo>
                <a:close/>
                <a:moveTo>
                  <a:pt x="7579" y="1176"/>
                </a:moveTo>
                <a:lnTo>
                  <a:pt x="7682" y="1040"/>
                </a:lnTo>
                <a:lnTo>
                  <a:pt x="7682" y="1028"/>
                </a:lnTo>
                <a:lnTo>
                  <a:pt x="7570" y="1176"/>
                </a:lnTo>
                <a:lnTo>
                  <a:pt x="7579" y="1176"/>
                </a:lnTo>
                <a:close/>
                <a:moveTo>
                  <a:pt x="7519" y="1176"/>
                </a:moveTo>
                <a:lnTo>
                  <a:pt x="7682" y="961"/>
                </a:lnTo>
                <a:lnTo>
                  <a:pt x="7682" y="950"/>
                </a:lnTo>
                <a:lnTo>
                  <a:pt x="7510" y="1176"/>
                </a:lnTo>
                <a:lnTo>
                  <a:pt x="7519" y="1176"/>
                </a:lnTo>
                <a:close/>
                <a:moveTo>
                  <a:pt x="7338" y="1176"/>
                </a:moveTo>
                <a:lnTo>
                  <a:pt x="7682" y="724"/>
                </a:lnTo>
                <a:lnTo>
                  <a:pt x="7682" y="712"/>
                </a:lnTo>
                <a:lnTo>
                  <a:pt x="7330" y="1176"/>
                </a:lnTo>
                <a:lnTo>
                  <a:pt x="7338" y="1176"/>
                </a:lnTo>
                <a:close/>
                <a:moveTo>
                  <a:pt x="5822" y="0"/>
                </a:moveTo>
                <a:lnTo>
                  <a:pt x="4929" y="1176"/>
                </a:lnTo>
                <a:lnTo>
                  <a:pt x="4938" y="1176"/>
                </a:lnTo>
                <a:lnTo>
                  <a:pt x="5830" y="0"/>
                </a:lnTo>
                <a:lnTo>
                  <a:pt x="5822" y="0"/>
                </a:lnTo>
                <a:close/>
                <a:moveTo>
                  <a:pt x="7639" y="1176"/>
                </a:moveTo>
                <a:lnTo>
                  <a:pt x="7682" y="1119"/>
                </a:lnTo>
                <a:lnTo>
                  <a:pt x="7682" y="1108"/>
                </a:lnTo>
                <a:lnTo>
                  <a:pt x="7630" y="1176"/>
                </a:lnTo>
                <a:lnTo>
                  <a:pt x="7639" y="1176"/>
                </a:lnTo>
                <a:close/>
                <a:moveTo>
                  <a:pt x="5762" y="0"/>
                </a:moveTo>
                <a:lnTo>
                  <a:pt x="4869" y="1176"/>
                </a:lnTo>
                <a:lnTo>
                  <a:pt x="4878" y="1176"/>
                </a:lnTo>
                <a:lnTo>
                  <a:pt x="5770" y="0"/>
                </a:lnTo>
                <a:lnTo>
                  <a:pt x="5762" y="0"/>
                </a:lnTo>
                <a:close/>
                <a:moveTo>
                  <a:pt x="5882" y="0"/>
                </a:moveTo>
                <a:lnTo>
                  <a:pt x="4989" y="1176"/>
                </a:lnTo>
                <a:lnTo>
                  <a:pt x="4998" y="1176"/>
                </a:lnTo>
                <a:lnTo>
                  <a:pt x="5890" y="0"/>
                </a:lnTo>
                <a:lnTo>
                  <a:pt x="5882" y="0"/>
                </a:lnTo>
                <a:close/>
                <a:moveTo>
                  <a:pt x="7398" y="1176"/>
                </a:moveTo>
                <a:lnTo>
                  <a:pt x="7682" y="803"/>
                </a:lnTo>
                <a:lnTo>
                  <a:pt x="7682" y="792"/>
                </a:lnTo>
                <a:lnTo>
                  <a:pt x="7390" y="1176"/>
                </a:lnTo>
                <a:lnTo>
                  <a:pt x="7398" y="1176"/>
                </a:lnTo>
                <a:close/>
                <a:moveTo>
                  <a:pt x="5942" y="0"/>
                </a:moveTo>
                <a:lnTo>
                  <a:pt x="5049" y="1176"/>
                </a:lnTo>
                <a:lnTo>
                  <a:pt x="5058" y="1176"/>
                </a:lnTo>
                <a:lnTo>
                  <a:pt x="5950" y="0"/>
                </a:lnTo>
                <a:lnTo>
                  <a:pt x="5942" y="0"/>
                </a:lnTo>
                <a:close/>
                <a:moveTo>
                  <a:pt x="6062" y="0"/>
                </a:moveTo>
                <a:lnTo>
                  <a:pt x="5169" y="1176"/>
                </a:lnTo>
                <a:lnTo>
                  <a:pt x="5178" y="1176"/>
                </a:lnTo>
                <a:lnTo>
                  <a:pt x="6070" y="0"/>
                </a:lnTo>
                <a:lnTo>
                  <a:pt x="6062" y="0"/>
                </a:lnTo>
                <a:close/>
                <a:moveTo>
                  <a:pt x="7458" y="1176"/>
                </a:moveTo>
                <a:lnTo>
                  <a:pt x="7682" y="882"/>
                </a:lnTo>
                <a:lnTo>
                  <a:pt x="7682" y="870"/>
                </a:lnTo>
                <a:lnTo>
                  <a:pt x="7450" y="1176"/>
                </a:lnTo>
                <a:lnTo>
                  <a:pt x="7458" y="1176"/>
                </a:lnTo>
                <a:close/>
                <a:moveTo>
                  <a:pt x="6002" y="0"/>
                </a:moveTo>
                <a:lnTo>
                  <a:pt x="5109" y="1176"/>
                </a:lnTo>
                <a:lnTo>
                  <a:pt x="5118" y="1176"/>
                </a:lnTo>
                <a:lnTo>
                  <a:pt x="6010" y="0"/>
                </a:lnTo>
                <a:lnTo>
                  <a:pt x="6002" y="0"/>
                </a:lnTo>
                <a:close/>
                <a:moveTo>
                  <a:pt x="6902" y="0"/>
                </a:moveTo>
                <a:lnTo>
                  <a:pt x="6010" y="1176"/>
                </a:lnTo>
                <a:lnTo>
                  <a:pt x="6018" y="1176"/>
                </a:lnTo>
                <a:lnTo>
                  <a:pt x="6911" y="0"/>
                </a:lnTo>
                <a:lnTo>
                  <a:pt x="6902" y="0"/>
                </a:lnTo>
                <a:close/>
                <a:moveTo>
                  <a:pt x="7262" y="0"/>
                </a:moveTo>
                <a:lnTo>
                  <a:pt x="6370" y="1176"/>
                </a:lnTo>
                <a:lnTo>
                  <a:pt x="6378" y="1176"/>
                </a:lnTo>
                <a:lnTo>
                  <a:pt x="7271" y="0"/>
                </a:lnTo>
                <a:lnTo>
                  <a:pt x="7262" y="0"/>
                </a:lnTo>
                <a:close/>
                <a:moveTo>
                  <a:pt x="7502" y="0"/>
                </a:moveTo>
                <a:lnTo>
                  <a:pt x="6610" y="1176"/>
                </a:lnTo>
                <a:lnTo>
                  <a:pt x="6618" y="1176"/>
                </a:lnTo>
                <a:lnTo>
                  <a:pt x="7511" y="0"/>
                </a:lnTo>
                <a:lnTo>
                  <a:pt x="7502" y="0"/>
                </a:lnTo>
                <a:close/>
                <a:moveTo>
                  <a:pt x="6842" y="0"/>
                </a:moveTo>
                <a:lnTo>
                  <a:pt x="5950" y="1176"/>
                </a:lnTo>
                <a:lnTo>
                  <a:pt x="5958" y="1176"/>
                </a:lnTo>
                <a:lnTo>
                  <a:pt x="6851" y="0"/>
                </a:lnTo>
                <a:lnTo>
                  <a:pt x="6842" y="0"/>
                </a:lnTo>
                <a:close/>
                <a:moveTo>
                  <a:pt x="6782" y="0"/>
                </a:moveTo>
                <a:lnTo>
                  <a:pt x="5890" y="1176"/>
                </a:lnTo>
                <a:lnTo>
                  <a:pt x="5898" y="1176"/>
                </a:lnTo>
                <a:lnTo>
                  <a:pt x="6791" y="0"/>
                </a:lnTo>
                <a:lnTo>
                  <a:pt x="6782" y="0"/>
                </a:lnTo>
                <a:close/>
                <a:moveTo>
                  <a:pt x="7622" y="0"/>
                </a:moveTo>
                <a:lnTo>
                  <a:pt x="6730" y="1176"/>
                </a:lnTo>
                <a:lnTo>
                  <a:pt x="6738" y="1176"/>
                </a:lnTo>
                <a:lnTo>
                  <a:pt x="7631" y="0"/>
                </a:lnTo>
                <a:lnTo>
                  <a:pt x="7622" y="0"/>
                </a:lnTo>
                <a:close/>
                <a:moveTo>
                  <a:pt x="6962" y="0"/>
                </a:moveTo>
                <a:lnTo>
                  <a:pt x="6070" y="1176"/>
                </a:lnTo>
                <a:lnTo>
                  <a:pt x="6078" y="1176"/>
                </a:lnTo>
                <a:lnTo>
                  <a:pt x="6971" y="0"/>
                </a:lnTo>
                <a:lnTo>
                  <a:pt x="6962" y="0"/>
                </a:lnTo>
                <a:close/>
                <a:moveTo>
                  <a:pt x="6722" y="0"/>
                </a:moveTo>
                <a:lnTo>
                  <a:pt x="5830" y="1176"/>
                </a:lnTo>
                <a:lnTo>
                  <a:pt x="5838" y="1176"/>
                </a:lnTo>
                <a:lnTo>
                  <a:pt x="6731" y="0"/>
                </a:lnTo>
                <a:lnTo>
                  <a:pt x="6722" y="0"/>
                </a:lnTo>
                <a:close/>
                <a:moveTo>
                  <a:pt x="7562" y="0"/>
                </a:moveTo>
                <a:lnTo>
                  <a:pt x="6670" y="1176"/>
                </a:lnTo>
                <a:lnTo>
                  <a:pt x="6678" y="1176"/>
                </a:lnTo>
                <a:lnTo>
                  <a:pt x="7571" y="0"/>
                </a:lnTo>
                <a:lnTo>
                  <a:pt x="7562" y="0"/>
                </a:lnTo>
                <a:close/>
                <a:moveTo>
                  <a:pt x="7142" y="0"/>
                </a:moveTo>
                <a:lnTo>
                  <a:pt x="6250" y="1176"/>
                </a:lnTo>
                <a:lnTo>
                  <a:pt x="6258" y="1176"/>
                </a:lnTo>
                <a:lnTo>
                  <a:pt x="7151" y="0"/>
                </a:lnTo>
                <a:lnTo>
                  <a:pt x="7142" y="0"/>
                </a:lnTo>
                <a:close/>
                <a:moveTo>
                  <a:pt x="7442" y="0"/>
                </a:moveTo>
                <a:lnTo>
                  <a:pt x="6550" y="1176"/>
                </a:lnTo>
                <a:lnTo>
                  <a:pt x="6558" y="1176"/>
                </a:lnTo>
                <a:lnTo>
                  <a:pt x="7451" y="0"/>
                </a:lnTo>
                <a:lnTo>
                  <a:pt x="7442" y="0"/>
                </a:lnTo>
                <a:close/>
                <a:moveTo>
                  <a:pt x="7202" y="0"/>
                </a:moveTo>
                <a:lnTo>
                  <a:pt x="6310" y="1176"/>
                </a:lnTo>
                <a:lnTo>
                  <a:pt x="6318" y="1176"/>
                </a:lnTo>
                <a:lnTo>
                  <a:pt x="7211" y="0"/>
                </a:lnTo>
                <a:lnTo>
                  <a:pt x="7202" y="0"/>
                </a:lnTo>
                <a:close/>
                <a:moveTo>
                  <a:pt x="7322" y="0"/>
                </a:moveTo>
                <a:lnTo>
                  <a:pt x="6430" y="1176"/>
                </a:lnTo>
                <a:lnTo>
                  <a:pt x="6438" y="1176"/>
                </a:lnTo>
                <a:lnTo>
                  <a:pt x="7331" y="0"/>
                </a:lnTo>
                <a:lnTo>
                  <a:pt x="7322" y="0"/>
                </a:lnTo>
                <a:close/>
                <a:moveTo>
                  <a:pt x="7382" y="0"/>
                </a:moveTo>
                <a:lnTo>
                  <a:pt x="6490" y="1176"/>
                </a:lnTo>
                <a:lnTo>
                  <a:pt x="6498" y="1176"/>
                </a:lnTo>
                <a:lnTo>
                  <a:pt x="7391" y="0"/>
                </a:lnTo>
                <a:lnTo>
                  <a:pt x="7382" y="0"/>
                </a:lnTo>
                <a:close/>
                <a:moveTo>
                  <a:pt x="7022" y="0"/>
                </a:moveTo>
                <a:lnTo>
                  <a:pt x="6130" y="1176"/>
                </a:lnTo>
                <a:lnTo>
                  <a:pt x="6138" y="1176"/>
                </a:lnTo>
                <a:lnTo>
                  <a:pt x="7031" y="0"/>
                </a:lnTo>
                <a:lnTo>
                  <a:pt x="7022" y="0"/>
                </a:lnTo>
                <a:close/>
                <a:moveTo>
                  <a:pt x="7082" y="0"/>
                </a:moveTo>
                <a:lnTo>
                  <a:pt x="6190" y="1176"/>
                </a:lnTo>
                <a:lnTo>
                  <a:pt x="6198" y="1176"/>
                </a:lnTo>
                <a:lnTo>
                  <a:pt x="7091" y="0"/>
                </a:lnTo>
                <a:lnTo>
                  <a:pt x="7082" y="0"/>
                </a:lnTo>
                <a:close/>
                <a:moveTo>
                  <a:pt x="7218" y="1176"/>
                </a:moveTo>
                <a:lnTo>
                  <a:pt x="7682" y="565"/>
                </a:lnTo>
                <a:lnTo>
                  <a:pt x="7682" y="554"/>
                </a:lnTo>
                <a:lnTo>
                  <a:pt x="7210" y="1176"/>
                </a:lnTo>
                <a:lnTo>
                  <a:pt x="7218" y="1176"/>
                </a:lnTo>
                <a:close/>
                <a:moveTo>
                  <a:pt x="6362" y="0"/>
                </a:moveTo>
                <a:lnTo>
                  <a:pt x="5469" y="1176"/>
                </a:lnTo>
                <a:lnTo>
                  <a:pt x="5478" y="1176"/>
                </a:lnTo>
                <a:lnTo>
                  <a:pt x="6370" y="0"/>
                </a:lnTo>
                <a:lnTo>
                  <a:pt x="6362" y="0"/>
                </a:lnTo>
                <a:close/>
                <a:moveTo>
                  <a:pt x="7098" y="1176"/>
                </a:moveTo>
                <a:lnTo>
                  <a:pt x="7682" y="407"/>
                </a:lnTo>
                <a:lnTo>
                  <a:pt x="7682" y="396"/>
                </a:lnTo>
                <a:lnTo>
                  <a:pt x="7090" y="1176"/>
                </a:lnTo>
                <a:lnTo>
                  <a:pt x="7098" y="1176"/>
                </a:lnTo>
                <a:close/>
                <a:moveTo>
                  <a:pt x="6422" y="0"/>
                </a:moveTo>
                <a:lnTo>
                  <a:pt x="5529" y="1176"/>
                </a:lnTo>
                <a:lnTo>
                  <a:pt x="5538" y="1176"/>
                </a:lnTo>
                <a:lnTo>
                  <a:pt x="6430" y="0"/>
                </a:lnTo>
                <a:lnTo>
                  <a:pt x="6422" y="0"/>
                </a:lnTo>
                <a:close/>
                <a:moveTo>
                  <a:pt x="7038" y="1176"/>
                </a:moveTo>
                <a:lnTo>
                  <a:pt x="7682" y="328"/>
                </a:lnTo>
                <a:lnTo>
                  <a:pt x="7682" y="317"/>
                </a:lnTo>
                <a:lnTo>
                  <a:pt x="7030" y="1176"/>
                </a:lnTo>
                <a:lnTo>
                  <a:pt x="7038" y="1176"/>
                </a:lnTo>
                <a:close/>
                <a:moveTo>
                  <a:pt x="6242" y="0"/>
                </a:moveTo>
                <a:lnTo>
                  <a:pt x="5349" y="1176"/>
                </a:lnTo>
                <a:lnTo>
                  <a:pt x="5358" y="1176"/>
                </a:lnTo>
                <a:lnTo>
                  <a:pt x="6250" y="0"/>
                </a:lnTo>
                <a:lnTo>
                  <a:pt x="6242" y="0"/>
                </a:lnTo>
                <a:close/>
                <a:moveTo>
                  <a:pt x="7158" y="1176"/>
                </a:moveTo>
                <a:lnTo>
                  <a:pt x="7682" y="486"/>
                </a:lnTo>
                <a:lnTo>
                  <a:pt x="7682" y="475"/>
                </a:lnTo>
                <a:lnTo>
                  <a:pt x="7150" y="1176"/>
                </a:lnTo>
                <a:lnTo>
                  <a:pt x="7158" y="1176"/>
                </a:lnTo>
                <a:close/>
                <a:moveTo>
                  <a:pt x="6302" y="0"/>
                </a:moveTo>
                <a:lnTo>
                  <a:pt x="5409" y="1176"/>
                </a:lnTo>
                <a:lnTo>
                  <a:pt x="5418" y="1176"/>
                </a:lnTo>
                <a:lnTo>
                  <a:pt x="6310" y="0"/>
                </a:lnTo>
                <a:lnTo>
                  <a:pt x="6302" y="0"/>
                </a:lnTo>
                <a:close/>
                <a:moveTo>
                  <a:pt x="6542" y="0"/>
                </a:moveTo>
                <a:lnTo>
                  <a:pt x="5649" y="1176"/>
                </a:lnTo>
                <a:lnTo>
                  <a:pt x="5658" y="1176"/>
                </a:lnTo>
                <a:lnTo>
                  <a:pt x="6551" y="0"/>
                </a:lnTo>
                <a:lnTo>
                  <a:pt x="6542" y="0"/>
                </a:lnTo>
                <a:close/>
                <a:moveTo>
                  <a:pt x="6602" y="0"/>
                </a:moveTo>
                <a:lnTo>
                  <a:pt x="5709" y="1176"/>
                </a:lnTo>
                <a:lnTo>
                  <a:pt x="5718" y="1176"/>
                </a:lnTo>
                <a:lnTo>
                  <a:pt x="6611" y="0"/>
                </a:lnTo>
                <a:lnTo>
                  <a:pt x="6602" y="0"/>
                </a:lnTo>
                <a:close/>
                <a:moveTo>
                  <a:pt x="6858" y="1176"/>
                </a:moveTo>
                <a:lnTo>
                  <a:pt x="7682" y="91"/>
                </a:lnTo>
                <a:lnTo>
                  <a:pt x="7682" y="80"/>
                </a:lnTo>
                <a:lnTo>
                  <a:pt x="6850" y="1176"/>
                </a:lnTo>
                <a:lnTo>
                  <a:pt x="6858" y="1176"/>
                </a:lnTo>
                <a:close/>
                <a:moveTo>
                  <a:pt x="6790" y="1176"/>
                </a:moveTo>
                <a:lnTo>
                  <a:pt x="6798" y="1176"/>
                </a:lnTo>
                <a:lnTo>
                  <a:pt x="7682" y="12"/>
                </a:lnTo>
                <a:lnTo>
                  <a:pt x="7682" y="1"/>
                </a:lnTo>
                <a:lnTo>
                  <a:pt x="6790" y="1176"/>
                </a:lnTo>
                <a:close/>
                <a:moveTo>
                  <a:pt x="6482" y="0"/>
                </a:moveTo>
                <a:lnTo>
                  <a:pt x="5589" y="1176"/>
                </a:lnTo>
                <a:lnTo>
                  <a:pt x="5598" y="1176"/>
                </a:lnTo>
                <a:lnTo>
                  <a:pt x="6490" y="0"/>
                </a:lnTo>
                <a:lnTo>
                  <a:pt x="6482" y="0"/>
                </a:lnTo>
                <a:close/>
                <a:moveTo>
                  <a:pt x="6978" y="1176"/>
                </a:moveTo>
                <a:lnTo>
                  <a:pt x="7682" y="249"/>
                </a:lnTo>
                <a:lnTo>
                  <a:pt x="7682" y="238"/>
                </a:lnTo>
                <a:lnTo>
                  <a:pt x="6970" y="1176"/>
                </a:lnTo>
                <a:lnTo>
                  <a:pt x="6978" y="1176"/>
                </a:lnTo>
                <a:close/>
                <a:moveTo>
                  <a:pt x="6918" y="1176"/>
                </a:moveTo>
                <a:lnTo>
                  <a:pt x="7682" y="170"/>
                </a:lnTo>
                <a:lnTo>
                  <a:pt x="7682" y="159"/>
                </a:lnTo>
                <a:lnTo>
                  <a:pt x="6910" y="1176"/>
                </a:lnTo>
                <a:lnTo>
                  <a:pt x="6918" y="1176"/>
                </a:lnTo>
                <a:close/>
                <a:moveTo>
                  <a:pt x="6662" y="0"/>
                </a:moveTo>
                <a:lnTo>
                  <a:pt x="5770" y="1176"/>
                </a:lnTo>
                <a:lnTo>
                  <a:pt x="5778" y="1176"/>
                </a:lnTo>
                <a:lnTo>
                  <a:pt x="6671" y="0"/>
                </a:lnTo>
                <a:lnTo>
                  <a:pt x="6662" y="0"/>
                </a:lnTo>
                <a:close/>
                <a:moveTo>
                  <a:pt x="4862" y="0"/>
                </a:moveTo>
                <a:lnTo>
                  <a:pt x="3969" y="1176"/>
                </a:lnTo>
                <a:lnTo>
                  <a:pt x="3977" y="1176"/>
                </a:lnTo>
                <a:lnTo>
                  <a:pt x="4870" y="0"/>
                </a:lnTo>
                <a:lnTo>
                  <a:pt x="4862" y="0"/>
                </a:lnTo>
                <a:close/>
                <a:moveTo>
                  <a:pt x="2881" y="0"/>
                </a:moveTo>
                <a:lnTo>
                  <a:pt x="1988" y="1176"/>
                </a:lnTo>
                <a:lnTo>
                  <a:pt x="1997" y="1176"/>
                </a:lnTo>
                <a:lnTo>
                  <a:pt x="2890" y="0"/>
                </a:lnTo>
                <a:lnTo>
                  <a:pt x="2881" y="0"/>
                </a:lnTo>
                <a:close/>
                <a:moveTo>
                  <a:pt x="1021" y="0"/>
                </a:moveTo>
                <a:lnTo>
                  <a:pt x="128" y="1176"/>
                </a:lnTo>
                <a:lnTo>
                  <a:pt x="136" y="1176"/>
                </a:lnTo>
                <a:lnTo>
                  <a:pt x="1029" y="0"/>
                </a:lnTo>
                <a:lnTo>
                  <a:pt x="1021" y="0"/>
                </a:lnTo>
                <a:close/>
                <a:moveTo>
                  <a:pt x="961" y="0"/>
                </a:moveTo>
                <a:lnTo>
                  <a:pt x="68" y="1176"/>
                </a:lnTo>
                <a:lnTo>
                  <a:pt x="76" y="1176"/>
                </a:lnTo>
                <a:lnTo>
                  <a:pt x="969" y="0"/>
                </a:lnTo>
                <a:lnTo>
                  <a:pt x="961" y="0"/>
                </a:lnTo>
                <a:close/>
                <a:moveTo>
                  <a:pt x="900" y="0"/>
                </a:moveTo>
                <a:lnTo>
                  <a:pt x="8" y="1176"/>
                </a:lnTo>
                <a:lnTo>
                  <a:pt x="16" y="1176"/>
                </a:lnTo>
                <a:lnTo>
                  <a:pt x="909" y="0"/>
                </a:lnTo>
                <a:lnTo>
                  <a:pt x="900" y="0"/>
                </a:lnTo>
                <a:close/>
                <a:moveTo>
                  <a:pt x="2941" y="0"/>
                </a:moveTo>
                <a:lnTo>
                  <a:pt x="2048" y="1176"/>
                </a:lnTo>
                <a:lnTo>
                  <a:pt x="2057" y="1176"/>
                </a:lnTo>
                <a:lnTo>
                  <a:pt x="2950" y="0"/>
                </a:lnTo>
                <a:lnTo>
                  <a:pt x="2941" y="0"/>
                </a:lnTo>
                <a:close/>
                <a:moveTo>
                  <a:pt x="3001" y="0"/>
                </a:moveTo>
                <a:lnTo>
                  <a:pt x="2108" y="1176"/>
                </a:lnTo>
                <a:lnTo>
                  <a:pt x="2117" y="1176"/>
                </a:lnTo>
                <a:lnTo>
                  <a:pt x="3010" y="0"/>
                </a:lnTo>
                <a:lnTo>
                  <a:pt x="3001" y="0"/>
                </a:lnTo>
                <a:close/>
                <a:moveTo>
                  <a:pt x="2821" y="0"/>
                </a:moveTo>
                <a:lnTo>
                  <a:pt x="1928" y="1176"/>
                </a:lnTo>
                <a:lnTo>
                  <a:pt x="1937" y="1176"/>
                </a:lnTo>
                <a:lnTo>
                  <a:pt x="2830" y="0"/>
                </a:lnTo>
                <a:lnTo>
                  <a:pt x="2821" y="0"/>
                </a:lnTo>
                <a:close/>
                <a:moveTo>
                  <a:pt x="2701" y="0"/>
                </a:moveTo>
                <a:lnTo>
                  <a:pt x="1808" y="1176"/>
                </a:lnTo>
                <a:lnTo>
                  <a:pt x="1817" y="1176"/>
                </a:lnTo>
                <a:lnTo>
                  <a:pt x="2710" y="0"/>
                </a:lnTo>
                <a:lnTo>
                  <a:pt x="2701" y="0"/>
                </a:lnTo>
                <a:close/>
                <a:moveTo>
                  <a:pt x="1141" y="0"/>
                </a:moveTo>
                <a:lnTo>
                  <a:pt x="248" y="1176"/>
                </a:lnTo>
                <a:lnTo>
                  <a:pt x="256" y="1176"/>
                </a:lnTo>
                <a:lnTo>
                  <a:pt x="1149" y="0"/>
                </a:lnTo>
                <a:lnTo>
                  <a:pt x="1141" y="0"/>
                </a:lnTo>
                <a:close/>
                <a:moveTo>
                  <a:pt x="1081" y="0"/>
                </a:moveTo>
                <a:lnTo>
                  <a:pt x="188" y="1176"/>
                </a:lnTo>
                <a:lnTo>
                  <a:pt x="196" y="1176"/>
                </a:lnTo>
                <a:lnTo>
                  <a:pt x="1089" y="0"/>
                </a:lnTo>
                <a:lnTo>
                  <a:pt x="1081" y="0"/>
                </a:lnTo>
                <a:close/>
                <a:moveTo>
                  <a:pt x="2761" y="0"/>
                </a:moveTo>
                <a:lnTo>
                  <a:pt x="1868" y="1176"/>
                </a:lnTo>
                <a:lnTo>
                  <a:pt x="1877" y="1176"/>
                </a:lnTo>
                <a:lnTo>
                  <a:pt x="2770" y="0"/>
                </a:lnTo>
                <a:lnTo>
                  <a:pt x="2761" y="0"/>
                </a:lnTo>
                <a:close/>
                <a:moveTo>
                  <a:pt x="3061" y="0"/>
                </a:moveTo>
                <a:lnTo>
                  <a:pt x="2168" y="1176"/>
                </a:lnTo>
                <a:lnTo>
                  <a:pt x="2177" y="1176"/>
                </a:lnTo>
                <a:lnTo>
                  <a:pt x="3070" y="0"/>
                </a:lnTo>
                <a:lnTo>
                  <a:pt x="3061" y="0"/>
                </a:lnTo>
                <a:close/>
                <a:moveTo>
                  <a:pt x="600" y="0"/>
                </a:moveTo>
                <a:lnTo>
                  <a:pt x="0" y="790"/>
                </a:lnTo>
                <a:lnTo>
                  <a:pt x="0" y="802"/>
                </a:lnTo>
                <a:lnTo>
                  <a:pt x="609" y="0"/>
                </a:lnTo>
                <a:lnTo>
                  <a:pt x="600" y="0"/>
                </a:lnTo>
                <a:close/>
                <a:moveTo>
                  <a:pt x="3241" y="0"/>
                </a:moveTo>
                <a:lnTo>
                  <a:pt x="2348" y="1176"/>
                </a:lnTo>
                <a:lnTo>
                  <a:pt x="2357" y="1176"/>
                </a:lnTo>
                <a:lnTo>
                  <a:pt x="3250" y="0"/>
                </a:lnTo>
                <a:lnTo>
                  <a:pt x="3241" y="0"/>
                </a:lnTo>
                <a:close/>
                <a:moveTo>
                  <a:pt x="540" y="0"/>
                </a:moveTo>
                <a:lnTo>
                  <a:pt x="0" y="711"/>
                </a:lnTo>
                <a:lnTo>
                  <a:pt x="0" y="722"/>
                </a:lnTo>
                <a:lnTo>
                  <a:pt x="549" y="0"/>
                </a:lnTo>
                <a:lnTo>
                  <a:pt x="540" y="0"/>
                </a:lnTo>
                <a:close/>
                <a:moveTo>
                  <a:pt x="840" y="0"/>
                </a:moveTo>
                <a:lnTo>
                  <a:pt x="0" y="1106"/>
                </a:lnTo>
                <a:lnTo>
                  <a:pt x="0" y="1118"/>
                </a:lnTo>
                <a:lnTo>
                  <a:pt x="849" y="0"/>
                </a:lnTo>
                <a:lnTo>
                  <a:pt x="840" y="0"/>
                </a:lnTo>
                <a:close/>
                <a:moveTo>
                  <a:pt x="3301" y="0"/>
                </a:moveTo>
                <a:lnTo>
                  <a:pt x="2408" y="1176"/>
                </a:lnTo>
                <a:lnTo>
                  <a:pt x="2417" y="1176"/>
                </a:lnTo>
                <a:lnTo>
                  <a:pt x="3310" y="0"/>
                </a:lnTo>
                <a:lnTo>
                  <a:pt x="3301" y="0"/>
                </a:lnTo>
                <a:close/>
                <a:moveTo>
                  <a:pt x="5702" y="0"/>
                </a:moveTo>
                <a:lnTo>
                  <a:pt x="4809" y="1176"/>
                </a:lnTo>
                <a:lnTo>
                  <a:pt x="4818" y="1176"/>
                </a:lnTo>
                <a:lnTo>
                  <a:pt x="5710" y="0"/>
                </a:lnTo>
                <a:lnTo>
                  <a:pt x="5702" y="0"/>
                </a:lnTo>
                <a:close/>
                <a:moveTo>
                  <a:pt x="1201" y="0"/>
                </a:moveTo>
                <a:lnTo>
                  <a:pt x="308" y="1176"/>
                </a:lnTo>
                <a:lnTo>
                  <a:pt x="316" y="1176"/>
                </a:lnTo>
                <a:lnTo>
                  <a:pt x="1209" y="0"/>
                </a:lnTo>
                <a:lnTo>
                  <a:pt x="1201" y="0"/>
                </a:lnTo>
                <a:close/>
                <a:moveTo>
                  <a:pt x="3181" y="0"/>
                </a:moveTo>
                <a:lnTo>
                  <a:pt x="2288" y="1176"/>
                </a:lnTo>
                <a:lnTo>
                  <a:pt x="2297" y="1176"/>
                </a:lnTo>
                <a:lnTo>
                  <a:pt x="3190" y="0"/>
                </a:lnTo>
                <a:lnTo>
                  <a:pt x="3181" y="0"/>
                </a:lnTo>
                <a:close/>
                <a:moveTo>
                  <a:pt x="3361" y="0"/>
                </a:moveTo>
                <a:lnTo>
                  <a:pt x="2468" y="1176"/>
                </a:lnTo>
                <a:lnTo>
                  <a:pt x="2477" y="1176"/>
                </a:lnTo>
                <a:lnTo>
                  <a:pt x="3370" y="0"/>
                </a:lnTo>
                <a:lnTo>
                  <a:pt x="3361" y="0"/>
                </a:lnTo>
                <a:close/>
                <a:moveTo>
                  <a:pt x="720" y="0"/>
                </a:moveTo>
                <a:lnTo>
                  <a:pt x="0" y="948"/>
                </a:lnTo>
                <a:lnTo>
                  <a:pt x="0" y="960"/>
                </a:lnTo>
                <a:lnTo>
                  <a:pt x="729" y="0"/>
                </a:lnTo>
                <a:lnTo>
                  <a:pt x="720" y="0"/>
                </a:lnTo>
                <a:close/>
                <a:moveTo>
                  <a:pt x="3121" y="0"/>
                </a:moveTo>
                <a:lnTo>
                  <a:pt x="2228" y="1176"/>
                </a:lnTo>
                <a:lnTo>
                  <a:pt x="2237" y="1176"/>
                </a:lnTo>
                <a:lnTo>
                  <a:pt x="3130" y="0"/>
                </a:lnTo>
                <a:lnTo>
                  <a:pt x="3121" y="0"/>
                </a:lnTo>
                <a:close/>
                <a:moveTo>
                  <a:pt x="780" y="0"/>
                </a:moveTo>
                <a:lnTo>
                  <a:pt x="0" y="1027"/>
                </a:lnTo>
                <a:lnTo>
                  <a:pt x="0" y="1038"/>
                </a:lnTo>
                <a:lnTo>
                  <a:pt x="789" y="0"/>
                </a:lnTo>
                <a:lnTo>
                  <a:pt x="780" y="0"/>
                </a:lnTo>
                <a:close/>
                <a:moveTo>
                  <a:pt x="1741" y="0"/>
                </a:moveTo>
                <a:lnTo>
                  <a:pt x="848" y="1176"/>
                </a:lnTo>
                <a:lnTo>
                  <a:pt x="857" y="1176"/>
                </a:lnTo>
                <a:lnTo>
                  <a:pt x="1749" y="0"/>
                </a:lnTo>
                <a:lnTo>
                  <a:pt x="1741" y="0"/>
                </a:lnTo>
                <a:close/>
                <a:moveTo>
                  <a:pt x="1681" y="0"/>
                </a:moveTo>
                <a:lnTo>
                  <a:pt x="788" y="1176"/>
                </a:lnTo>
                <a:lnTo>
                  <a:pt x="797" y="1176"/>
                </a:lnTo>
                <a:lnTo>
                  <a:pt x="1689" y="0"/>
                </a:lnTo>
                <a:lnTo>
                  <a:pt x="1681" y="0"/>
                </a:lnTo>
                <a:close/>
                <a:moveTo>
                  <a:pt x="2161" y="0"/>
                </a:moveTo>
                <a:lnTo>
                  <a:pt x="1268" y="1176"/>
                </a:lnTo>
                <a:lnTo>
                  <a:pt x="1277" y="1176"/>
                </a:lnTo>
                <a:lnTo>
                  <a:pt x="2169" y="0"/>
                </a:lnTo>
                <a:lnTo>
                  <a:pt x="2161" y="0"/>
                </a:lnTo>
                <a:close/>
                <a:moveTo>
                  <a:pt x="1621" y="0"/>
                </a:moveTo>
                <a:lnTo>
                  <a:pt x="728" y="1176"/>
                </a:lnTo>
                <a:lnTo>
                  <a:pt x="737" y="1176"/>
                </a:lnTo>
                <a:lnTo>
                  <a:pt x="1629" y="0"/>
                </a:lnTo>
                <a:lnTo>
                  <a:pt x="1621" y="0"/>
                </a:lnTo>
                <a:close/>
                <a:moveTo>
                  <a:pt x="2221" y="0"/>
                </a:moveTo>
                <a:lnTo>
                  <a:pt x="1328" y="1176"/>
                </a:lnTo>
                <a:lnTo>
                  <a:pt x="1337" y="1176"/>
                </a:lnTo>
                <a:lnTo>
                  <a:pt x="2229" y="0"/>
                </a:lnTo>
                <a:lnTo>
                  <a:pt x="2221" y="0"/>
                </a:lnTo>
                <a:close/>
                <a:moveTo>
                  <a:pt x="2041" y="0"/>
                </a:moveTo>
                <a:lnTo>
                  <a:pt x="1148" y="1176"/>
                </a:lnTo>
                <a:lnTo>
                  <a:pt x="1157" y="1176"/>
                </a:lnTo>
                <a:lnTo>
                  <a:pt x="2049" y="0"/>
                </a:lnTo>
                <a:lnTo>
                  <a:pt x="2041" y="0"/>
                </a:lnTo>
                <a:close/>
                <a:moveTo>
                  <a:pt x="1981" y="0"/>
                </a:moveTo>
                <a:lnTo>
                  <a:pt x="1088" y="1176"/>
                </a:lnTo>
                <a:lnTo>
                  <a:pt x="1097" y="1176"/>
                </a:lnTo>
                <a:lnTo>
                  <a:pt x="1989" y="0"/>
                </a:lnTo>
                <a:lnTo>
                  <a:pt x="1981" y="0"/>
                </a:lnTo>
                <a:close/>
                <a:moveTo>
                  <a:pt x="1861" y="0"/>
                </a:moveTo>
                <a:lnTo>
                  <a:pt x="968" y="1176"/>
                </a:lnTo>
                <a:lnTo>
                  <a:pt x="977" y="1176"/>
                </a:lnTo>
                <a:lnTo>
                  <a:pt x="1869" y="0"/>
                </a:lnTo>
                <a:lnTo>
                  <a:pt x="1861" y="0"/>
                </a:lnTo>
                <a:close/>
                <a:moveTo>
                  <a:pt x="2281" y="0"/>
                </a:moveTo>
                <a:lnTo>
                  <a:pt x="1388" y="1176"/>
                </a:lnTo>
                <a:lnTo>
                  <a:pt x="1397" y="1176"/>
                </a:lnTo>
                <a:lnTo>
                  <a:pt x="2289" y="0"/>
                </a:lnTo>
                <a:lnTo>
                  <a:pt x="2281" y="0"/>
                </a:lnTo>
                <a:close/>
                <a:moveTo>
                  <a:pt x="2101" y="0"/>
                </a:moveTo>
                <a:lnTo>
                  <a:pt x="1208" y="1176"/>
                </a:lnTo>
                <a:lnTo>
                  <a:pt x="1217" y="1176"/>
                </a:lnTo>
                <a:lnTo>
                  <a:pt x="2109" y="0"/>
                </a:lnTo>
                <a:lnTo>
                  <a:pt x="2101" y="0"/>
                </a:lnTo>
                <a:close/>
                <a:moveTo>
                  <a:pt x="1801" y="0"/>
                </a:moveTo>
                <a:lnTo>
                  <a:pt x="908" y="1176"/>
                </a:lnTo>
                <a:lnTo>
                  <a:pt x="917" y="1176"/>
                </a:lnTo>
                <a:lnTo>
                  <a:pt x="1809" y="0"/>
                </a:lnTo>
                <a:lnTo>
                  <a:pt x="1801" y="0"/>
                </a:lnTo>
                <a:close/>
                <a:moveTo>
                  <a:pt x="1321" y="0"/>
                </a:moveTo>
                <a:lnTo>
                  <a:pt x="428" y="1176"/>
                </a:lnTo>
                <a:lnTo>
                  <a:pt x="436" y="1176"/>
                </a:lnTo>
                <a:lnTo>
                  <a:pt x="1329" y="0"/>
                </a:lnTo>
                <a:lnTo>
                  <a:pt x="1321" y="0"/>
                </a:lnTo>
                <a:close/>
                <a:moveTo>
                  <a:pt x="2521" y="0"/>
                </a:moveTo>
                <a:lnTo>
                  <a:pt x="1628" y="1176"/>
                </a:lnTo>
                <a:lnTo>
                  <a:pt x="1637" y="1176"/>
                </a:lnTo>
                <a:lnTo>
                  <a:pt x="2529" y="0"/>
                </a:lnTo>
                <a:lnTo>
                  <a:pt x="2521" y="0"/>
                </a:lnTo>
                <a:close/>
                <a:moveTo>
                  <a:pt x="2641" y="0"/>
                </a:moveTo>
                <a:lnTo>
                  <a:pt x="1748" y="1176"/>
                </a:lnTo>
                <a:lnTo>
                  <a:pt x="1757" y="1176"/>
                </a:lnTo>
                <a:lnTo>
                  <a:pt x="2649" y="0"/>
                </a:lnTo>
                <a:lnTo>
                  <a:pt x="2641" y="0"/>
                </a:lnTo>
                <a:close/>
                <a:moveTo>
                  <a:pt x="2581" y="0"/>
                </a:moveTo>
                <a:lnTo>
                  <a:pt x="1688" y="1176"/>
                </a:lnTo>
                <a:lnTo>
                  <a:pt x="1697" y="1176"/>
                </a:lnTo>
                <a:lnTo>
                  <a:pt x="2589" y="0"/>
                </a:lnTo>
                <a:lnTo>
                  <a:pt x="2581" y="0"/>
                </a:lnTo>
                <a:close/>
                <a:moveTo>
                  <a:pt x="1561" y="0"/>
                </a:moveTo>
                <a:lnTo>
                  <a:pt x="668" y="1176"/>
                </a:lnTo>
                <a:lnTo>
                  <a:pt x="676" y="1176"/>
                </a:lnTo>
                <a:lnTo>
                  <a:pt x="1569" y="0"/>
                </a:lnTo>
                <a:lnTo>
                  <a:pt x="1561" y="0"/>
                </a:lnTo>
                <a:close/>
                <a:moveTo>
                  <a:pt x="1261" y="0"/>
                </a:moveTo>
                <a:lnTo>
                  <a:pt x="368" y="1176"/>
                </a:lnTo>
                <a:lnTo>
                  <a:pt x="376" y="1176"/>
                </a:lnTo>
                <a:lnTo>
                  <a:pt x="1269" y="0"/>
                </a:lnTo>
                <a:lnTo>
                  <a:pt x="1261" y="0"/>
                </a:lnTo>
                <a:close/>
                <a:moveTo>
                  <a:pt x="1381" y="0"/>
                </a:moveTo>
                <a:lnTo>
                  <a:pt x="488" y="1176"/>
                </a:lnTo>
                <a:lnTo>
                  <a:pt x="496" y="1176"/>
                </a:lnTo>
                <a:lnTo>
                  <a:pt x="1389" y="0"/>
                </a:lnTo>
                <a:lnTo>
                  <a:pt x="1381" y="0"/>
                </a:lnTo>
                <a:close/>
                <a:moveTo>
                  <a:pt x="2341" y="0"/>
                </a:moveTo>
                <a:lnTo>
                  <a:pt x="1448" y="1176"/>
                </a:lnTo>
                <a:lnTo>
                  <a:pt x="1457" y="1176"/>
                </a:lnTo>
                <a:lnTo>
                  <a:pt x="2349" y="0"/>
                </a:lnTo>
                <a:lnTo>
                  <a:pt x="2341" y="0"/>
                </a:lnTo>
                <a:close/>
                <a:moveTo>
                  <a:pt x="1501" y="0"/>
                </a:moveTo>
                <a:lnTo>
                  <a:pt x="608" y="1176"/>
                </a:lnTo>
                <a:lnTo>
                  <a:pt x="616" y="1176"/>
                </a:lnTo>
                <a:lnTo>
                  <a:pt x="1509" y="0"/>
                </a:lnTo>
                <a:lnTo>
                  <a:pt x="1501" y="0"/>
                </a:lnTo>
                <a:close/>
                <a:moveTo>
                  <a:pt x="2461" y="0"/>
                </a:moveTo>
                <a:lnTo>
                  <a:pt x="1568" y="1176"/>
                </a:lnTo>
                <a:lnTo>
                  <a:pt x="1577" y="1176"/>
                </a:lnTo>
                <a:lnTo>
                  <a:pt x="2469" y="0"/>
                </a:lnTo>
                <a:lnTo>
                  <a:pt x="2461" y="0"/>
                </a:lnTo>
                <a:close/>
                <a:moveTo>
                  <a:pt x="1441" y="0"/>
                </a:moveTo>
                <a:lnTo>
                  <a:pt x="548" y="1176"/>
                </a:lnTo>
                <a:lnTo>
                  <a:pt x="556" y="1176"/>
                </a:lnTo>
                <a:lnTo>
                  <a:pt x="1449" y="0"/>
                </a:lnTo>
                <a:lnTo>
                  <a:pt x="1441" y="0"/>
                </a:lnTo>
                <a:close/>
                <a:moveTo>
                  <a:pt x="2401" y="0"/>
                </a:moveTo>
                <a:lnTo>
                  <a:pt x="1508" y="1176"/>
                </a:lnTo>
                <a:lnTo>
                  <a:pt x="1517" y="1176"/>
                </a:lnTo>
                <a:lnTo>
                  <a:pt x="2409" y="0"/>
                </a:lnTo>
                <a:lnTo>
                  <a:pt x="2401" y="0"/>
                </a:lnTo>
                <a:close/>
                <a:moveTo>
                  <a:pt x="660" y="0"/>
                </a:moveTo>
                <a:lnTo>
                  <a:pt x="0" y="869"/>
                </a:lnTo>
                <a:lnTo>
                  <a:pt x="0" y="880"/>
                </a:lnTo>
                <a:lnTo>
                  <a:pt x="669" y="0"/>
                </a:lnTo>
                <a:lnTo>
                  <a:pt x="660" y="0"/>
                </a:lnTo>
                <a:close/>
                <a:moveTo>
                  <a:pt x="4741" y="0"/>
                </a:moveTo>
                <a:lnTo>
                  <a:pt x="3849" y="1176"/>
                </a:lnTo>
                <a:lnTo>
                  <a:pt x="3857" y="1176"/>
                </a:lnTo>
                <a:lnTo>
                  <a:pt x="4750" y="0"/>
                </a:lnTo>
                <a:lnTo>
                  <a:pt x="4741" y="0"/>
                </a:lnTo>
                <a:close/>
                <a:moveTo>
                  <a:pt x="4681" y="0"/>
                </a:moveTo>
                <a:lnTo>
                  <a:pt x="3789" y="1176"/>
                </a:lnTo>
                <a:lnTo>
                  <a:pt x="3797" y="1176"/>
                </a:lnTo>
                <a:lnTo>
                  <a:pt x="4690" y="0"/>
                </a:lnTo>
                <a:lnTo>
                  <a:pt x="4681" y="0"/>
                </a:lnTo>
                <a:close/>
                <a:moveTo>
                  <a:pt x="4802" y="0"/>
                </a:moveTo>
                <a:lnTo>
                  <a:pt x="3909" y="1176"/>
                </a:lnTo>
                <a:lnTo>
                  <a:pt x="3917" y="1176"/>
                </a:lnTo>
                <a:lnTo>
                  <a:pt x="4810" y="0"/>
                </a:lnTo>
                <a:lnTo>
                  <a:pt x="4802" y="0"/>
                </a:lnTo>
                <a:close/>
                <a:moveTo>
                  <a:pt x="1921" y="0"/>
                </a:moveTo>
                <a:lnTo>
                  <a:pt x="1028" y="1176"/>
                </a:lnTo>
                <a:lnTo>
                  <a:pt x="1037" y="1176"/>
                </a:lnTo>
                <a:lnTo>
                  <a:pt x="1929" y="0"/>
                </a:lnTo>
                <a:lnTo>
                  <a:pt x="1921" y="0"/>
                </a:lnTo>
                <a:close/>
                <a:moveTo>
                  <a:pt x="4922" y="0"/>
                </a:moveTo>
                <a:lnTo>
                  <a:pt x="4029" y="1176"/>
                </a:lnTo>
                <a:lnTo>
                  <a:pt x="4037" y="1176"/>
                </a:lnTo>
                <a:lnTo>
                  <a:pt x="4930" y="0"/>
                </a:lnTo>
                <a:lnTo>
                  <a:pt x="4922" y="0"/>
                </a:lnTo>
                <a:close/>
                <a:moveTo>
                  <a:pt x="4501" y="0"/>
                </a:moveTo>
                <a:lnTo>
                  <a:pt x="3609" y="1176"/>
                </a:lnTo>
                <a:lnTo>
                  <a:pt x="3617" y="1176"/>
                </a:lnTo>
                <a:lnTo>
                  <a:pt x="4510" y="0"/>
                </a:lnTo>
                <a:lnTo>
                  <a:pt x="4501" y="0"/>
                </a:lnTo>
                <a:close/>
                <a:moveTo>
                  <a:pt x="4381" y="0"/>
                </a:moveTo>
                <a:lnTo>
                  <a:pt x="3489" y="1176"/>
                </a:lnTo>
                <a:lnTo>
                  <a:pt x="3497" y="1176"/>
                </a:lnTo>
                <a:lnTo>
                  <a:pt x="4390" y="0"/>
                </a:lnTo>
                <a:lnTo>
                  <a:pt x="4381" y="0"/>
                </a:lnTo>
                <a:close/>
                <a:moveTo>
                  <a:pt x="480" y="0"/>
                </a:moveTo>
                <a:lnTo>
                  <a:pt x="0" y="632"/>
                </a:lnTo>
                <a:lnTo>
                  <a:pt x="0" y="643"/>
                </a:lnTo>
                <a:lnTo>
                  <a:pt x="489" y="0"/>
                </a:lnTo>
                <a:lnTo>
                  <a:pt x="480" y="0"/>
                </a:lnTo>
                <a:close/>
                <a:moveTo>
                  <a:pt x="4441" y="0"/>
                </a:moveTo>
                <a:lnTo>
                  <a:pt x="3549" y="1176"/>
                </a:lnTo>
                <a:lnTo>
                  <a:pt x="3557" y="1176"/>
                </a:lnTo>
                <a:lnTo>
                  <a:pt x="4450" y="0"/>
                </a:lnTo>
                <a:lnTo>
                  <a:pt x="4441" y="0"/>
                </a:lnTo>
                <a:close/>
                <a:moveTo>
                  <a:pt x="4982" y="0"/>
                </a:moveTo>
                <a:lnTo>
                  <a:pt x="4089" y="1176"/>
                </a:lnTo>
                <a:lnTo>
                  <a:pt x="4097" y="1176"/>
                </a:lnTo>
                <a:lnTo>
                  <a:pt x="4990" y="0"/>
                </a:lnTo>
                <a:lnTo>
                  <a:pt x="4982" y="0"/>
                </a:lnTo>
                <a:close/>
                <a:moveTo>
                  <a:pt x="4561" y="0"/>
                </a:moveTo>
                <a:lnTo>
                  <a:pt x="3669" y="1176"/>
                </a:lnTo>
                <a:lnTo>
                  <a:pt x="3677" y="1176"/>
                </a:lnTo>
                <a:lnTo>
                  <a:pt x="4570" y="0"/>
                </a:lnTo>
                <a:lnTo>
                  <a:pt x="4561" y="0"/>
                </a:lnTo>
                <a:close/>
                <a:moveTo>
                  <a:pt x="5342" y="0"/>
                </a:moveTo>
                <a:lnTo>
                  <a:pt x="4449" y="1176"/>
                </a:lnTo>
                <a:lnTo>
                  <a:pt x="4457" y="1176"/>
                </a:lnTo>
                <a:lnTo>
                  <a:pt x="5350" y="0"/>
                </a:lnTo>
                <a:lnTo>
                  <a:pt x="5342" y="0"/>
                </a:lnTo>
                <a:close/>
                <a:moveTo>
                  <a:pt x="5522" y="0"/>
                </a:moveTo>
                <a:lnTo>
                  <a:pt x="4629" y="1176"/>
                </a:lnTo>
                <a:lnTo>
                  <a:pt x="4638" y="1176"/>
                </a:lnTo>
                <a:lnTo>
                  <a:pt x="5530" y="0"/>
                </a:lnTo>
                <a:lnTo>
                  <a:pt x="5522" y="0"/>
                </a:lnTo>
                <a:close/>
                <a:moveTo>
                  <a:pt x="5462" y="0"/>
                </a:moveTo>
                <a:lnTo>
                  <a:pt x="4569" y="1176"/>
                </a:lnTo>
                <a:lnTo>
                  <a:pt x="4578" y="1176"/>
                </a:lnTo>
                <a:lnTo>
                  <a:pt x="5470" y="0"/>
                </a:lnTo>
                <a:lnTo>
                  <a:pt x="5462" y="0"/>
                </a:lnTo>
                <a:close/>
                <a:moveTo>
                  <a:pt x="5642" y="0"/>
                </a:moveTo>
                <a:lnTo>
                  <a:pt x="4749" y="1176"/>
                </a:lnTo>
                <a:lnTo>
                  <a:pt x="4758" y="1176"/>
                </a:lnTo>
                <a:lnTo>
                  <a:pt x="5650" y="0"/>
                </a:lnTo>
                <a:lnTo>
                  <a:pt x="5642" y="0"/>
                </a:lnTo>
                <a:close/>
                <a:moveTo>
                  <a:pt x="5402" y="0"/>
                </a:moveTo>
                <a:lnTo>
                  <a:pt x="4509" y="1176"/>
                </a:lnTo>
                <a:lnTo>
                  <a:pt x="4517" y="1176"/>
                </a:lnTo>
                <a:lnTo>
                  <a:pt x="5410" y="0"/>
                </a:lnTo>
                <a:lnTo>
                  <a:pt x="5402" y="0"/>
                </a:lnTo>
                <a:close/>
                <a:moveTo>
                  <a:pt x="5582" y="0"/>
                </a:moveTo>
                <a:lnTo>
                  <a:pt x="4689" y="1176"/>
                </a:lnTo>
                <a:lnTo>
                  <a:pt x="4698" y="1176"/>
                </a:lnTo>
                <a:lnTo>
                  <a:pt x="5590" y="0"/>
                </a:lnTo>
                <a:lnTo>
                  <a:pt x="5582" y="0"/>
                </a:lnTo>
                <a:close/>
                <a:moveTo>
                  <a:pt x="4320" y="0"/>
                </a:moveTo>
                <a:lnTo>
                  <a:pt x="3428" y="1176"/>
                </a:lnTo>
                <a:lnTo>
                  <a:pt x="3436" y="1176"/>
                </a:lnTo>
                <a:lnTo>
                  <a:pt x="4329" y="0"/>
                </a:lnTo>
                <a:lnTo>
                  <a:pt x="4320" y="0"/>
                </a:lnTo>
                <a:close/>
                <a:moveTo>
                  <a:pt x="5042" y="0"/>
                </a:moveTo>
                <a:lnTo>
                  <a:pt x="4149" y="1176"/>
                </a:lnTo>
                <a:lnTo>
                  <a:pt x="4157" y="1176"/>
                </a:lnTo>
                <a:lnTo>
                  <a:pt x="5050" y="0"/>
                </a:lnTo>
                <a:lnTo>
                  <a:pt x="5042" y="0"/>
                </a:lnTo>
                <a:close/>
                <a:moveTo>
                  <a:pt x="5102" y="0"/>
                </a:moveTo>
                <a:lnTo>
                  <a:pt x="4209" y="1176"/>
                </a:lnTo>
                <a:lnTo>
                  <a:pt x="4217" y="1176"/>
                </a:lnTo>
                <a:lnTo>
                  <a:pt x="5110" y="0"/>
                </a:lnTo>
                <a:lnTo>
                  <a:pt x="5102" y="0"/>
                </a:lnTo>
                <a:close/>
                <a:moveTo>
                  <a:pt x="5162" y="0"/>
                </a:moveTo>
                <a:lnTo>
                  <a:pt x="4269" y="1176"/>
                </a:lnTo>
                <a:lnTo>
                  <a:pt x="4277" y="1176"/>
                </a:lnTo>
                <a:lnTo>
                  <a:pt x="5170" y="0"/>
                </a:lnTo>
                <a:lnTo>
                  <a:pt x="5162" y="0"/>
                </a:lnTo>
                <a:close/>
                <a:moveTo>
                  <a:pt x="5282" y="0"/>
                </a:moveTo>
                <a:lnTo>
                  <a:pt x="4389" y="1176"/>
                </a:lnTo>
                <a:lnTo>
                  <a:pt x="4397" y="1176"/>
                </a:lnTo>
                <a:lnTo>
                  <a:pt x="5290" y="0"/>
                </a:lnTo>
                <a:lnTo>
                  <a:pt x="5282" y="0"/>
                </a:lnTo>
                <a:close/>
                <a:moveTo>
                  <a:pt x="5222" y="0"/>
                </a:moveTo>
                <a:lnTo>
                  <a:pt x="4329" y="1176"/>
                </a:lnTo>
                <a:lnTo>
                  <a:pt x="4337" y="1176"/>
                </a:lnTo>
                <a:lnTo>
                  <a:pt x="5230" y="0"/>
                </a:lnTo>
                <a:lnTo>
                  <a:pt x="5222" y="0"/>
                </a:lnTo>
                <a:close/>
                <a:moveTo>
                  <a:pt x="4621" y="0"/>
                </a:moveTo>
                <a:lnTo>
                  <a:pt x="3729" y="1176"/>
                </a:lnTo>
                <a:lnTo>
                  <a:pt x="3737" y="1176"/>
                </a:lnTo>
                <a:lnTo>
                  <a:pt x="4630" y="0"/>
                </a:lnTo>
                <a:lnTo>
                  <a:pt x="4621" y="0"/>
                </a:lnTo>
                <a:close/>
                <a:moveTo>
                  <a:pt x="4261" y="0"/>
                </a:moveTo>
                <a:lnTo>
                  <a:pt x="3369" y="1176"/>
                </a:lnTo>
                <a:lnTo>
                  <a:pt x="3377" y="1176"/>
                </a:lnTo>
                <a:lnTo>
                  <a:pt x="4270" y="0"/>
                </a:lnTo>
                <a:lnTo>
                  <a:pt x="4261" y="0"/>
                </a:lnTo>
                <a:close/>
                <a:moveTo>
                  <a:pt x="3601" y="0"/>
                </a:moveTo>
                <a:lnTo>
                  <a:pt x="2709" y="1176"/>
                </a:lnTo>
                <a:lnTo>
                  <a:pt x="2717" y="1176"/>
                </a:lnTo>
                <a:lnTo>
                  <a:pt x="3610" y="0"/>
                </a:lnTo>
                <a:lnTo>
                  <a:pt x="3601" y="0"/>
                </a:lnTo>
                <a:close/>
                <a:moveTo>
                  <a:pt x="240" y="0"/>
                </a:moveTo>
                <a:lnTo>
                  <a:pt x="0" y="316"/>
                </a:lnTo>
                <a:lnTo>
                  <a:pt x="0" y="327"/>
                </a:lnTo>
                <a:lnTo>
                  <a:pt x="249" y="0"/>
                </a:lnTo>
                <a:lnTo>
                  <a:pt x="240" y="0"/>
                </a:lnTo>
                <a:close/>
                <a:moveTo>
                  <a:pt x="3661" y="0"/>
                </a:moveTo>
                <a:lnTo>
                  <a:pt x="2769" y="1176"/>
                </a:lnTo>
                <a:lnTo>
                  <a:pt x="2777" y="1176"/>
                </a:lnTo>
                <a:lnTo>
                  <a:pt x="3670" y="0"/>
                </a:lnTo>
                <a:lnTo>
                  <a:pt x="3661" y="0"/>
                </a:lnTo>
                <a:close/>
                <a:moveTo>
                  <a:pt x="180" y="0"/>
                </a:moveTo>
                <a:lnTo>
                  <a:pt x="0" y="237"/>
                </a:lnTo>
                <a:lnTo>
                  <a:pt x="0" y="248"/>
                </a:lnTo>
                <a:lnTo>
                  <a:pt x="189" y="0"/>
                </a:lnTo>
                <a:lnTo>
                  <a:pt x="180" y="0"/>
                </a:lnTo>
                <a:close/>
                <a:moveTo>
                  <a:pt x="420" y="0"/>
                </a:moveTo>
                <a:lnTo>
                  <a:pt x="0" y="553"/>
                </a:lnTo>
                <a:lnTo>
                  <a:pt x="0" y="564"/>
                </a:lnTo>
                <a:lnTo>
                  <a:pt x="429" y="0"/>
                </a:lnTo>
                <a:lnTo>
                  <a:pt x="420" y="0"/>
                </a:lnTo>
                <a:close/>
                <a:moveTo>
                  <a:pt x="3421" y="0"/>
                </a:moveTo>
                <a:lnTo>
                  <a:pt x="2529" y="1176"/>
                </a:lnTo>
                <a:lnTo>
                  <a:pt x="2537" y="1176"/>
                </a:lnTo>
                <a:lnTo>
                  <a:pt x="3430" y="0"/>
                </a:lnTo>
                <a:lnTo>
                  <a:pt x="3421" y="0"/>
                </a:lnTo>
                <a:close/>
                <a:moveTo>
                  <a:pt x="3721" y="0"/>
                </a:moveTo>
                <a:lnTo>
                  <a:pt x="2829" y="1176"/>
                </a:lnTo>
                <a:lnTo>
                  <a:pt x="2837" y="1176"/>
                </a:lnTo>
                <a:lnTo>
                  <a:pt x="3730" y="0"/>
                </a:lnTo>
                <a:lnTo>
                  <a:pt x="3721" y="0"/>
                </a:lnTo>
                <a:close/>
                <a:moveTo>
                  <a:pt x="3481" y="0"/>
                </a:moveTo>
                <a:lnTo>
                  <a:pt x="2589" y="1176"/>
                </a:lnTo>
                <a:lnTo>
                  <a:pt x="2597" y="1176"/>
                </a:lnTo>
                <a:lnTo>
                  <a:pt x="3490" y="0"/>
                </a:lnTo>
                <a:lnTo>
                  <a:pt x="3481" y="0"/>
                </a:lnTo>
                <a:close/>
                <a:moveTo>
                  <a:pt x="3541" y="0"/>
                </a:moveTo>
                <a:lnTo>
                  <a:pt x="2649" y="1176"/>
                </a:lnTo>
                <a:lnTo>
                  <a:pt x="2657" y="1176"/>
                </a:lnTo>
                <a:lnTo>
                  <a:pt x="3550" y="0"/>
                </a:lnTo>
                <a:lnTo>
                  <a:pt x="3541" y="0"/>
                </a:lnTo>
                <a:close/>
                <a:moveTo>
                  <a:pt x="360" y="0"/>
                </a:moveTo>
                <a:lnTo>
                  <a:pt x="0" y="474"/>
                </a:lnTo>
                <a:lnTo>
                  <a:pt x="0" y="485"/>
                </a:lnTo>
                <a:lnTo>
                  <a:pt x="369" y="0"/>
                </a:lnTo>
                <a:lnTo>
                  <a:pt x="360" y="0"/>
                </a:lnTo>
                <a:close/>
                <a:moveTo>
                  <a:pt x="300" y="0"/>
                </a:moveTo>
                <a:lnTo>
                  <a:pt x="0" y="395"/>
                </a:lnTo>
                <a:lnTo>
                  <a:pt x="0" y="406"/>
                </a:lnTo>
                <a:lnTo>
                  <a:pt x="309" y="0"/>
                </a:lnTo>
                <a:lnTo>
                  <a:pt x="300" y="0"/>
                </a:lnTo>
                <a:close/>
                <a:moveTo>
                  <a:pt x="4021" y="0"/>
                </a:moveTo>
                <a:lnTo>
                  <a:pt x="3129" y="1176"/>
                </a:lnTo>
                <a:lnTo>
                  <a:pt x="3137" y="1176"/>
                </a:lnTo>
                <a:lnTo>
                  <a:pt x="4030" y="0"/>
                </a:lnTo>
                <a:lnTo>
                  <a:pt x="4021" y="0"/>
                </a:lnTo>
                <a:close/>
                <a:moveTo>
                  <a:pt x="4081" y="0"/>
                </a:moveTo>
                <a:lnTo>
                  <a:pt x="3189" y="1176"/>
                </a:lnTo>
                <a:lnTo>
                  <a:pt x="3197" y="1176"/>
                </a:lnTo>
                <a:lnTo>
                  <a:pt x="4090" y="0"/>
                </a:lnTo>
                <a:lnTo>
                  <a:pt x="4081" y="0"/>
                </a:lnTo>
                <a:close/>
                <a:moveTo>
                  <a:pt x="3961" y="0"/>
                </a:moveTo>
                <a:lnTo>
                  <a:pt x="3069" y="1176"/>
                </a:lnTo>
                <a:lnTo>
                  <a:pt x="3077" y="1176"/>
                </a:lnTo>
                <a:lnTo>
                  <a:pt x="3970" y="0"/>
                </a:lnTo>
                <a:lnTo>
                  <a:pt x="3961" y="0"/>
                </a:lnTo>
                <a:close/>
                <a:moveTo>
                  <a:pt x="4201" y="0"/>
                </a:moveTo>
                <a:lnTo>
                  <a:pt x="3309" y="1176"/>
                </a:lnTo>
                <a:lnTo>
                  <a:pt x="3317" y="1176"/>
                </a:lnTo>
                <a:lnTo>
                  <a:pt x="4210" y="0"/>
                </a:lnTo>
                <a:lnTo>
                  <a:pt x="4201" y="0"/>
                </a:lnTo>
                <a:close/>
                <a:moveTo>
                  <a:pt x="4141" y="0"/>
                </a:moveTo>
                <a:lnTo>
                  <a:pt x="3249" y="1176"/>
                </a:lnTo>
                <a:lnTo>
                  <a:pt x="3257" y="1176"/>
                </a:lnTo>
                <a:lnTo>
                  <a:pt x="4150" y="0"/>
                </a:lnTo>
                <a:lnTo>
                  <a:pt x="4141" y="0"/>
                </a:lnTo>
                <a:close/>
                <a:moveTo>
                  <a:pt x="3781" y="0"/>
                </a:moveTo>
                <a:lnTo>
                  <a:pt x="2889" y="1176"/>
                </a:lnTo>
                <a:lnTo>
                  <a:pt x="2897" y="1176"/>
                </a:lnTo>
                <a:lnTo>
                  <a:pt x="3790" y="0"/>
                </a:lnTo>
                <a:lnTo>
                  <a:pt x="3781" y="0"/>
                </a:lnTo>
                <a:close/>
                <a:moveTo>
                  <a:pt x="60" y="0"/>
                </a:moveTo>
                <a:lnTo>
                  <a:pt x="0" y="79"/>
                </a:lnTo>
                <a:lnTo>
                  <a:pt x="0" y="90"/>
                </a:lnTo>
                <a:lnTo>
                  <a:pt x="69" y="0"/>
                </a:lnTo>
                <a:lnTo>
                  <a:pt x="60" y="0"/>
                </a:lnTo>
                <a:close/>
                <a:moveTo>
                  <a:pt x="3901" y="0"/>
                </a:moveTo>
                <a:lnTo>
                  <a:pt x="3009" y="1176"/>
                </a:lnTo>
                <a:lnTo>
                  <a:pt x="3017" y="1176"/>
                </a:lnTo>
                <a:lnTo>
                  <a:pt x="3910" y="0"/>
                </a:lnTo>
                <a:lnTo>
                  <a:pt x="3901" y="0"/>
                </a:lnTo>
                <a:close/>
                <a:moveTo>
                  <a:pt x="120" y="0"/>
                </a:moveTo>
                <a:lnTo>
                  <a:pt x="0" y="158"/>
                </a:lnTo>
                <a:lnTo>
                  <a:pt x="0" y="169"/>
                </a:lnTo>
                <a:lnTo>
                  <a:pt x="129" y="0"/>
                </a:lnTo>
                <a:lnTo>
                  <a:pt x="120" y="0"/>
                </a:lnTo>
                <a:close/>
                <a:moveTo>
                  <a:pt x="3841" y="0"/>
                </a:moveTo>
                <a:lnTo>
                  <a:pt x="2949" y="1176"/>
                </a:lnTo>
                <a:lnTo>
                  <a:pt x="2957" y="1176"/>
                </a:lnTo>
                <a:lnTo>
                  <a:pt x="3850" y="0"/>
                </a:lnTo>
                <a:lnTo>
                  <a:pt x="3841" y="0"/>
                </a:lnTo>
                <a:close/>
                <a:moveTo>
                  <a:pt x="0" y="0"/>
                </a:moveTo>
                <a:lnTo>
                  <a:pt x="0" y="11"/>
                </a:lnTo>
                <a:lnTo>
                  <a:pt x="9" y="0"/>
                </a:lnTo>
                <a:lnTo>
                  <a:pt x="0" y="0"/>
                </a:lnTo>
                <a:close/>
              </a:path>
            </a:pathLst>
          </a:custGeom>
          <a:solidFill>
            <a:srgbClr val="E6B9BA"/>
          </a:solidFill>
          <a:ln>
            <a:noFill/>
          </a:ln>
        </p:spPr>
        <p:txBody>
          <a:bodyPr vert="horz" wrap="square" lIns="91440" tIns="45720" rIns="91440" bIns="45720" numCol="1" anchor="t" anchorCtr="0" compatLnSpc="1">
            <a:prstTxWarp prst="textNoShape">
              <a:avLst/>
            </a:prstTxWarp>
          </a:bodyPr>
          <a:lstStyle/>
          <a:p>
            <a:endParaRPr lang="nl-NL"/>
          </a:p>
        </p:txBody>
      </p:sp>
      <p:sp>
        <p:nvSpPr>
          <p:cNvPr id="27" name="Rectangle 4">
            <a:extLst>
              <a:ext uri="{FF2B5EF4-FFF2-40B4-BE49-F238E27FC236}">
                <a16:creationId xmlns:a16="http://schemas.microsoft.com/office/drawing/2014/main" id="{161195AB-1C89-46CC-95FB-F614374C2F2A}"/>
              </a:ext>
            </a:extLst>
          </p:cNvPr>
          <p:cNvSpPr>
            <a:spLocks noSelect="1" noChangeArrowheads="1"/>
          </p:cNvSpPr>
          <p:nvPr userDrawn="1"/>
        </p:nvSpPr>
        <p:spPr bwMode="gray">
          <a:xfrm>
            <a:off x="6351" y="741363"/>
            <a:ext cx="12182476" cy="1252537"/>
          </a:xfrm>
          <a:prstGeom prst="rect">
            <a:avLst/>
          </a:prstGeom>
          <a:solidFill>
            <a:srgbClr val="FFFFFF"/>
          </a:soli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nl-NL"/>
          </a:p>
        </p:txBody>
      </p:sp>
      <p:sp>
        <p:nvSpPr>
          <p:cNvPr id="15" name="Tijdelijke aanduiding voor dia 5{PHJU} (JU-Free)"/>
          <p:cNvSpPr>
            <a:spLocks noGrp="1"/>
          </p:cNvSpPr>
          <p:nvPr userDrawn="1">
            <p:ph type="body" idx="1001" hasCustomPrompt="1"/>
            <p:custDataLst>
              <p:custData r:id="rId1"/>
            </p:custDataLst>
          </p:nvPr>
        </p:nvSpPr>
        <p:spPr bwMode="gray">
          <a:xfrm>
            <a:off x="6471074" y="602904"/>
            <a:ext cx="5436000" cy="4122000"/>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34000" indent="-234000" algn="ctr" defTabSz="1088937" rtl="0" eaLnBrk="1" latinLnBrk="0" hangingPunct="1">
              <a:spcBef>
                <a:spcPts val="0"/>
              </a:spcBef>
              <a:buClr>
                <a:schemeClr val="accent2"/>
              </a:buClr>
              <a:buFont typeface="Calibri" panose="020F0502020204030204" pitchFamily="34" charset="0"/>
              <a:buNone/>
              <a:defRPr sz="330">
                <a:latin typeface="Arial" panose="020B0604020202020204" pitchFamily="34" charset="0"/>
              </a:defRPr>
            </a:lvl1pPr>
          </a:lstStyle>
          <a:p>
            <a:pPr algn="ctr"/>
            <a:r>
              <a:rPr lang="nl-NL"/>
              <a:t> </a:t>
            </a:r>
          </a:p>
        </p:txBody>
      </p:sp>
      <p:sp>
        <p:nvSpPr>
          <p:cNvPr id="13" name="Tijdelijke aanduiding voor dia 6{PHJU} (JU-Free)"/>
          <p:cNvSpPr>
            <a:spLocks noGrp="1"/>
          </p:cNvSpPr>
          <p:nvPr userDrawn="1">
            <p:ph type="body" idx="1000" hasCustomPrompt="1"/>
            <p:custDataLst>
              <p:custData r:id="rId2"/>
            </p:custDataLst>
          </p:nvPr>
        </p:nvSpPr>
        <p:spPr bwMode="gray">
          <a:xfrm>
            <a:off x="6334738" y="481445"/>
            <a:ext cx="4032000" cy="576000"/>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34000" indent="-234000" algn="ctr" defTabSz="1088937" rtl="0" eaLnBrk="1" latinLnBrk="0" hangingPunct="1">
              <a:spcBef>
                <a:spcPts val="0"/>
              </a:spcBef>
              <a:buClr>
                <a:schemeClr val="accent2"/>
              </a:buClr>
              <a:buFont typeface="Calibri" panose="020F0502020204030204" pitchFamily="34" charset="0"/>
              <a:buNone/>
              <a:defRPr sz="330">
                <a:latin typeface="Arial" panose="020B0604020202020204" pitchFamily="34" charset="0"/>
              </a:defRPr>
            </a:lvl1pPr>
          </a:lstStyle>
          <a:p>
            <a:pPr algn="ctr"/>
            <a:r>
              <a:rPr lang="nl-NL"/>
              <a:t> </a:t>
            </a:r>
          </a:p>
        </p:txBody>
      </p:sp>
      <p:sp>
        <p:nvSpPr>
          <p:cNvPr id="6" name="Slide Number Placeholder 7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sp>
        <p:nvSpPr>
          <p:cNvPr id="8" name="***Tijdelijke aanduiding voor tekst 8[PHJU] (JU-Free)"/>
          <p:cNvSpPr>
            <a:spLocks noGrp="1"/>
          </p:cNvSpPr>
          <p:nvPr>
            <p:ph type="body" sz="quarter" idx="14" hasCustomPrompt="1"/>
          </p:nvPr>
        </p:nvSpPr>
        <p:spPr bwMode="gray">
          <a:xfrm>
            <a:off x="6818313" y="2295712"/>
            <a:ext cx="4678362" cy="21717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defRPr>
                <a:solidFill>
                  <a:schemeClr val="bg1"/>
                </a:solidFill>
              </a:defRPr>
            </a:lvl4pPr>
            <a:lvl5pPr>
              <a:defRPr>
                <a:solidFill>
                  <a:schemeClr val="bg1"/>
                </a:solidFill>
              </a:defRPr>
            </a:lvl5pPr>
            <a:lvl6pPr>
              <a:defRPr>
                <a:solidFill>
                  <a:schemeClr val="accent2"/>
                </a:solidFill>
              </a:defRPr>
            </a:lvl6pPr>
            <a:lvl7pPr>
              <a:defRPr>
                <a:solidFill>
                  <a:schemeClr val="accent1"/>
                </a:solidFill>
              </a:defRPr>
            </a:lvl7pPr>
            <a:lvl8pPr>
              <a:defRPr>
                <a:solidFill>
                  <a:schemeClr val="bg1"/>
                </a:solidFill>
              </a:defRPr>
            </a:lvl8pPr>
            <a:lvl9pPr>
              <a:defRPr>
                <a:solidFill>
                  <a:schemeClr val="bg1"/>
                </a:solidFill>
              </a:defRPr>
            </a:lvl9pPr>
          </a:lstStyle>
          <a:p>
            <a:pPr lvl="0"/>
            <a:r>
              <a:rPr lang="nl-NL"/>
              <a:t>[Tekst]</a:t>
            </a:r>
          </a:p>
          <a:p>
            <a:pPr lvl="0"/>
            <a:r>
              <a:rPr lang="nl-NL"/>
              <a:t>JU-LEVEL1=Opsomming 1e niveau</a:t>
            </a:r>
          </a:p>
          <a:p>
            <a:pPr lvl="1"/>
            <a:r>
              <a:rPr lang="nl-NL"/>
              <a:t>JU-LEVEL2=Opsomming 2e niveau</a:t>
            </a:r>
          </a:p>
          <a:p>
            <a:pPr lvl="2"/>
            <a:r>
              <a:rPr lang="nl-NL"/>
              <a:t>JU-LEVEL3=Opsomming 3e niveau</a:t>
            </a:r>
          </a:p>
          <a:p>
            <a:pPr lvl="3"/>
            <a:r>
              <a:rPr lang="nl-NL"/>
              <a:t>JU-LEVEL4=Basistekst</a:t>
            </a:r>
          </a:p>
          <a:p>
            <a:pPr lvl="4"/>
            <a:r>
              <a:rPr lang="nl-NL"/>
              <a:t>JU-LEVEL5=Kop wit</a:t>
            </a:r>
          </a:p>
          <a:p>
            <a:pPr lvl="5"/>
            <a:r>
              <a:rPr lang="nl-NL"/>
              <a:t>JU-LEVEL6=Kop paars</a:t>
            </a:r>
          </a:p>
          <a:p>
            <a:pPr lvl="6"/>
            <a:r>
              <a:rPr lang="nl-NL"/>
              <a:t>JU-LEVEL7=Kop roze</a:t>
            </a:r>
          </a:p>
          <a:p>
            <a:pPr lvl="7"/>
            <a:r>
              <a:rPr lang="nl-NL"/>
              <a:t>JU-LEVEL8=Zwevend 1e niveau</a:t>
            </a:r>
          </a:p>
          <a:p>
            <a:pPr lvl="8"/>
            <a:r>
              <a:rPr lang="nl-NL"/>
              <a:t>JU-LEVEL9=Zwevend 2e niveau</a:t>
            </a:r>
          </a:p>
        </p:txBody>
      </p:sp>
      <p:sp>
        <p:nvSpPr>
          <p:cNvPr id="2" name="***Titel 9[PHJU] (JU-Free)"/>
          <p:cNvSpPr>
            <a:spLocks noGrp="1"/>
          </p:cNvSpPr>
          <p:nvPr>
            <p:ph type="ctrTitle" hasCustomPrompt="1"/>
          </p:nvPr>
        </p:nvSpPr>
        <p:spPr bwMode="gray">
          <a:xfrm>
            <a:off x="6835584" y="1262873"/>
            <a:ext cx="4680000" cy="1044000"/>
          </a:xfrm>
        </p:spPr>
        <p:txBody>
          <a:bodyPr anchor="t" anchorCtr="0"/>
          <a:lstStyle>
            <a:lvl1pPr algn="l">
              <a:lnSpc>
                <a:spcPct val="97000"/>
              </a:lnSpc>
              <a:defRPr sz="3900" spc="-20" baseline="0">
                <a:solidFill>
                  <a:schemeClr val="bg1"/>
                </a:solidFill>
              </a:defRPr>
            </a:lvl1pPr>
          </a:lstStyle>
          <a:p>
            <a:r>
              <a:rPr lang="nl-NL" noProof="1"/>
              <a:t>[Titel]</a:t>
            </a:r>
          </a:p>
        </p:txBody>
      </p:sp>
      <p:sp>
        <p:nvSpPr>
          <p:cNvPr id="12" name="Bovenregel 10[PHJU] (JU-Free)"/>
          <p:cNvSpPr>
            <a:spLocks noGrp="1"/>
          </p:cNvSpPr>
          <p:nvPr>
            <p:ph type="body" sz="quarter" idx="13" hasCustomPrompt="1"/>
          </p:nvPr>
        </p:nvSpPr>
        <p:spPr bwMode="gray">
          <a:xfrm>
            <a:off x="6693357" y="625138"/>
            <a:ext cx="3564000" cy="324000"/>
          </a:xfrm>
        </p:spPr>
        <p:txBody>
          <a:bodyPr/>
          <a:lstStyle>
            <a:lvl1pPr marL="0" indent="0">
              <a:buNone/>
              <a:defRPr sz="1500" b="1"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2pPr>
            <a:lvl3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3pPr>
            <a:lvl4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4pPr>
            <a:lvl5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5pPr>
            <a:lvl6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6pPr>
            <a:lvl7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7pPr>
            <a:lvl8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8pPr>
            <a:lvl9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9pPr>
          </a:lstStyle>
          <a:p>
            <a:pPr lvl="0"/>
            <a:r>
              <a:rPr lang="nl-NL"/>
              <a:t>[Bovenregel]</a:t>
            </a:r>
          </a:p>
          <a:p>
            <a:pPr lvl="0"/>
            <a:r>
              <a:rPr lang="nl-NL"/>
              <a:t>JU-LEVEL1=Bovenregel</a:t>
            </a:r>
          </a:p>
        </p:txBody>
      </p:sp>
    </p:spTree>
    <p:extLst>
      <p:ext uri="{BB962C8B-B14F-4D97-AF65-F5344CB8AC3E}">
        <p14:creationId xmlns:p14="http://schemas.microsoft.com/office/powerpoint/2010/main" val="370271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7" name="Slide Number Placeholder 1 (JU-Free)"/>
          <p:cNvSpPr>
            <a:spLocks noGrp="1"/>
          </p:cNvSpPr>
          <p:nvPr>
            <p:ph type="sldNum" sz="quarter" idx="17"/>
          </p:nvPr>
        </p:nvSpPr>
        <p:spPr bwMode="gray"/>
        <p:txBody>
          <a:bodyPr/>
          <a:lstStyle/>
          <a:p>
            <a:fld id="{1336C48C-F87C-4E4B-81EF-5027B17D1F61}" type="slidenum">
              <a:rPr lang="nl-NL" noProof="1" smtClean="0"/>
              <a:pPr/>
              <a:t>‹nr.›</a:t>
            </a:fld>
            <a:endParaRPr lang="nl-NL" noProof="1"/>
          </a:p>
        </p:txBody>
      </p:sp>
      <p:sp>
        <p:nvSpPr>
          <p:cNvPr id="9" name="Frame content 2[PHJU] (JU-Free)"/>
          <p:cNvSpPr>
            <a:spLocks noGrp="1"/>
          </p:cNvSpPr>
          <p:nvPr>
            <p:ph sz="quarter" idx="13" hasCustomPrompt="1"/>
          </p:nvPr>
        </p:nvSpPr>
        <p:spPr bwMode="gray">
          <a:xfrm>
            <a:off x="624164" y="1692000"/>
            <a:ext cx="5387003" cy="4032000"/>
          </a:xfrm>
        </p:spPr>
        <p:txBody>
          <a:bodyPr/>
          <a:lstStyle>
            <a:lvl1pPr>
              <a:defRPr/>
            </a:lvl1pPr>
          </a:lstStyle>
          <a:p>
            <a:pPr lvl="0"/>
            <a:r>
              <a:rPr lang="nl-NL" noProof="1"/>
              <a:t>[Typ tekst of klik op een pictogram om een object in te voegen]</a:t>
            </a:r>
          </a:p>
        </p:txBody>
      </p:sp>
      <p:sp>
        <p:nvSpPr>
          <p:cNvPr id="11" name="Frame content 3[PHJU] (JU-Free)"/>
          <p:cNvSpPr>
            <a:spLocks noGrp="1"/>
          </p:cNvSpPr>
          <p:nvPr>
            <p:ph sz="quarter" idx="14" hasCustomPrompt="1"/>
          </p:nvPr>
        </p:nvSpPr>
        <p:spPr bwMode="gray">
          <a:xfrm>
            <a:off x="6217636" y="1692000"/>
            <a:ext cx="5387003" cy="4032000"/>
          </a:xfrm>
        </p:spPr>
        <p:txBody>
          <a:bodyPr/>
          <a:lstStyle>
            <a:lvl1pPr>
              <a:defRPr/>
            </a:lvl1pPr>
          </a:lstStyle>
          <a:p>
            <a:pPr lvl="0"/>
            <a:r>
              <a:rPr lang="nl-NL" noProof="1"/>
              <a:t>[Typ tekst of klik op een pictogram om een object in te voegen]</a:t>
            </a:r>
          </a:p>
        </p:txBody>
      </p:sp>
      <p:sp>
        <p:nvSpPr>
          <p:cNvPr id="8" name="Titel 4 (JU-Free)"/>
          <p:cNvSpPr>
            <a:spLocks noGrp="1"/>
          </p:cNvSpPr>
          <p:nvPr>
            <p:ph type="title" hasCustomPrompt="1"/>
          </p:nvPr>
        </p:nvSpPr>
        <p:spPr bwMode="gray"/>
        <p:txBody>
          <a:bodyPr/>
          <a:lstStyle/>
          <a:p>
            <a:r>
              <a:rPr lang="nl-NL" noProof="1"/>
              <a:t>[Titel]</a:t>
            </a:r>
            <a:endParaRPr lang="nl-NL"/>
          </a:p>
        </p:txBody>
      </p:sp>
      <p:grpSp>
        <p:nvGrpSpPr>
          <p:cNvPr id="12" name="Group 5"/>
          <p:cNvGrpSpPr>
            <a:grpSpLocks noSelect="1"/>
          </p:cNvGrpSpPr>
          <p:nvPr userDrawn="1"/>
        </p:nvGrpSpPr>
        <p:grpSpPr bwMode="gray">
          <a:xfrm>
            <a:off x="10650538" y="6224588"/>
            <a:ext cx="1208088" cy="371475"/>
            <a:chOff x="10650538" y="6224588"/>
            <a:chExt cx="1208088" cy="371475"/>
          </a:xfrm>
        </p:grpSpPr>
        <p:sp>
          <p:nvSpPr>
            <p:cNvPr id="13" name="Freeform 5">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 name="Freeform 5">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42759717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el en tekst kader">
    <p:spTree>
      <p:nvGrpSpPr>
        <p:cNvPr id="1" name=""/>
        <p:cNvGrpSpPr/>
        <p:nvPr/>
      </p:nvGrpSpPr>
      <p:grpSpPr>
        <a:xfrm>
          <a:off x="0" y="0"/>
          <a:ext cx="0" cy="0"/>
          <a:chOff x="0" y="0"/>
          <a:chExt cx="0" cy="0"/>
        </a:xfrm>
      </p:grpSpPr>
      <p:sp>
        <p:nvSpPr>
          <p:cNvPr id="6" name="Tijdelijke aanduiding voor dianummer 5"/>
          <p:cNvSpPr>
            <a:spLocks noGrp="1" noSelect="1"/>
          </p:cNvSpPr>
          <p:nvPr>
            <p:ph type="sldNum" sz="quarter" idx="12"/>
          </p:nvPr>
        </p:nvSpPr>
        <p:spPr bwMode="gray"/>
        <p:txBody>
          <a:bodyPr/>
          <a:lstStyle/>
          <a:p>
            <a:fld id="{1336C48C-F87C-4E4B-81EF-5027B17D1F61}" type="slidenum">
              <a:rPr lang="nl-NL" noProof="1" smtClean="0"/>
              <a:pPr/>
              <a:t>‹nr.›</a:t>
            </a:fld>
            <a:endParaRPr lang="nl-NL" noProof="1"/>
          </a:p>
        </p:txBody>
      </p:sp>
      <p:sp>
        <p:nvSpPr>
          <p:cNvPr id="14" name="Rectangle 5">
            <a:extLst>
              <a:ext uri="{FF2B5EF4-FFF2-40B4-BE49-F238E27FC236}">
                <a16:creationId xmlns:a16="http://schemas.microsoft.com/office/drawing/2014/main" id="{0C6A5DF4-75E2-4CA0-A53D-7AD2009418E0}"/>
              </a:ext>
            </a:extLst>
          </p:cNvPr>
          <p:cNvSpPr>
            <a:spLocks noSelect="1" noChangeArrowheads="1"/>
          </p:cNvSpPr>
          <p:nvPr userDrawn="1"/>
        </p:nvSpPr>
        <p:spPr bwMode="gray">
          <a:xfrm>
            <a:off x="0" y="3175"/>
            <a:ext cx="12195175" cy="950913"/>
          </a:xfrm>
          <a:prstGeom prst="rect">
            <a:avLst/>
          </a:prstGeom>
          <a:solidFill>
            <a:srgbClr val="678EA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nl-NL" sz="1799"/>
          </a:p>
        </p:txBody>
      </p:sp>
      <p:sp>
        <p:nvSpPr>
          <p:cNvPr id="15" name="Freeform 12">
            <a:extLst>
              <a:ext uri="{FF2B5EF4-FFF2-40B4-BE49-F238E27FC236}">
                <a16:creationId xmlns:a16="http://schemas.microsoft.com/office/drawing/2014/main" id="{FDFB2D5E-2EE6-4D18-90F8-28A123782698}"/>
              </a:ext>
            </a:extLst>
          </p:cNvPr>
          <p:cNvSpPr>
            <a:spLocks noSelect="1"/>
          </p:cNvSpPr>
          <p:nvPr userDrawn="1"/>
        </p:nvSpPr>
        <p:spPr bwMode="gray">
          <a:xfrm>
            <a:off x="0" y="0"/>
            <a:ext cx="12195175" cy="1866900"/>
          </a:xfrm>
          <a:custGeom>
            <a:avLst/>
            <a:gdLst>
              <a:gd name="T0" fmla="*/ 5229 w 7682"/>
              <a:gd name="T1" fmla="*/ 1176 h 1176"/>
              <a:gd name="T2" fmla="*/ 7510 w 7682"/>
              <a:gd name="T3" fmla="*/ 1176 h 1176"/>
              <a:gd name="T4" fmla="*/ 7639 w 7682"/>
              <a:gd name="T5" fmla="*/ 1176 h 1176"/>
              <a:gd name="T6" fmla="*/ 4998 w 7682"/>
              <a:gd name="T7" fmla="*/ 1176 h 1176"/>
              <a:gd name="T8" fmla="*/ 5942 w 7682"/>
              <a:gd name="T9" fmla="*/ 0 h 1176"/>
              <a:gd name="T10" fmla="*/ 5109 w 7682"/>
              <a:gd name="T11" fmla="*/ 1176 h 1176"/>
              <a:gd name="T12" fmla="*/ 7271 w 7682"/>
              <a:gd name="T13" fmla="*/ 0 h 1176"/>
              <a:gd name="T14" fmla="*/ 6782 w 7682"/>
              <a:gd name="T15" fmla="*/ 0 h 1176"/>
              <a:gd name="T16" fmla="*/ 6078 w 7682"/>
              <a:gd name="T17" fmla="*/ 1176 h 1176"/>
              <a:gd name="T18" fmla="*/ 7562 w 7682"/>
              <a:gd name="T19" fmla="*/ 0 h 1176"/>
              <a:gd name="T20" fmla="*/ 6310 w 7682"/>
              <a:gd name="T21" fmla="*/ 1176 h 1176"/>
              <a:gd name="T22" fmla="*/ 7391 w 7682"/>
              <a:gd name="T23" fmla="*/ 0 h 1176"/>
              <a:gd name="T24" fmla="*/ 7218 w 7682"/>
              <a:gd name="T25" fmla="*/ 1176 h 1176"/>
              <a:gd name="T26" fmla="*/ 7682 w 7682"/>
              <a:gd name="T27" fmla="*/ 396 h 1176"/>
              <a:gd name="T28" fmla="*/ 7038 w 7682"/>
              <a:gd name="T29" fmla="*/ 1176 h 1176"/>
              <a:gd name="T30" fmla="*/ 5409 w 7682"/>
              <a:gd name="T31" fmla="*/ 1176 h 1176"/>
              <a:gd name="T32" fmla="*/ 6611 w 7682"/>
              <a:gd name="T33" fmla="*/ 0 h 1176"/>
              <a:gd name="T34" fmla="*/ 6482 w 7682"/>
              <a:gd name="T35" fmla="*/ 0 h 1176"/>
              <a:gd name="T36" fmla="*/ 7682 w 7682"/>
              <a:gd name="T37" fmla="*/ 159 h 1176"/>
              <a:gd name="T38" fmla="*/ 4862 w 7682"/>
              <a:gd name="T39" fmla="*/ 0 h 1176"/>
              <a:gd name="T40" fmla="*/ 68 w 7682"/>
              <a:gd name="T41" fmla="*/ 1176 h 1176"/>
              <a:gd name="T42" fmla="*/ 2950 w 7682"/>
              <a:gd name="T43" fmla="*/ 0 h 1176"/>
              <a:gd name="T44" fmla="*/ 2701 w 7682"/>
              <a:gd name="T45" fmla="*/ 0 h 1176"/>
              <a:gd name="T46" fmla="*/ 196 w 7682"/>
              <a:gd name="T47" fmla="*/ 1176 h 1176"/>
              <a:gd name="T48" fmla="*/ 3061 w 7682"/>
              <a:gd name="T49" fmla="*/ 0 h 1176"/>
              <a:gd name="T50" fmla="*/ 0 w 7682"/>
              <a:gd name="T51" fmla="*/ 711 h 1176"/>
              <a:gd name="T52" fmla="*/ 3310 w 7682"/>
              <a:gd name="T53" fmla="*/ 0 h 1176"/>
              <a:gd name="T54" fmla="*/ 3181 w 7682"/>
              <a:gd name="T55" fmla="*/ 0 h 1176"/>
              <a:gd name="T56" fmla="*/ 0 w 7682"/>
              <a:gd name="T57" fmla="*/ 960 h 1176"/>
              <a:gd name="T58" fmla="*/ 780 w 7682"/>
              <a:gd name="T59" fmla="*/ 0 h 1176"/>
              <a:gd name="T60" fmla="*/ 1268 w 7682"/>
              <a:gd name="T61" fmla="*/ 1176 h 1176"/>
              <a:gd name="T62" fmla="*/ 2229 w 7682"/>
              <a:gd name="T63" fmla="*/ 0 h 1176"/>
              <a:gd name="T64" fmla="*/ 1861 w 7682"/>
              <a:gd name="T65" fmla="*/ 0 h 1176"/>
              <a:gd name="T66" fmla="*/ 1217 w 7682"/>
              <a:gd name="T67" fmla="*/ 1176 h 1176"/>
              <a:gd name="T68" fmla="*/ 1321 w 7682"/>
              <a:gd name="T69" fmla="*/ 0 h 1176"/>
              <a:gd name="T70" fmla="*/ 1688 w 7682"/>
              <a:gd name="T71" fmla="*/ 1176 h 1176"/>
              <a:gd name="T72" fmla="*/ 1269 w 7682"/>
              <a:gd name="T73" fmla="*/ 0 h 1176"/>
              <a:gd name="T74" fmla="*/ 1501 w 7682"/>
              <a:gd name="T75" fmla="*/ 0 h 1176"/>
              <a:gd name="T76" fmla="*/ 556 w 7682"/>
              <a:gd name="T77" fmla="*/ 1176 h 1176"/>
              <a:gd name="T78" fmla="*/ 660 w 7682"/>
              <a:gd name="T79" fmla="*/ 0 h 1176"/>
              <a:gd name="T80" fmla="*/ 3909 w 7682"/>
              <a:gd name="T81" fmla="*/ 1176 h 1176"/>
              <a:gd name="T82" fmla="*/ 4930 w 7682"/>
              <a:gd name="T83" fmla="*/ 0 h 1176"/>
              <a:gd name="T84" fmla="*/ 480 w 7682"/>
              <a:gd name="T85" fmla="*/ 0 h 1176"/>
              <a:gd name="T86" fmla="*/ 4097 w 7682"/>
              <a:gd name="T87" fmla="*/ 1176 h 1176"/>
              <a:gd name="T88" fmla="*/ 5342 w 7682"/>
              <a:gd name="T89" fmla="*/ 0 h 1176"/>
              <a:gd name="T90" fmla="*/ 4749 w 7682"/>
              <a:gd name="T91" fmla="*/ 1176 h 1176"/>
              <a:gd name="T92" fmla="*/ 5590 w 7682"/>
              <a:gd name="T93" fmla="*/ 0 h 1176"/>
              <a:gd name="T94" fmla="*/ 5102 w 7682"/>
              <a:gd name="T95" fmla="*/ 0 h 1176"/>
              <a:gd name="T96" fmla="*/ 4397 w 7682"/>
              <a:gd name="T97" fmla="*/ 1176 h 1176"/>
              <a:gd name="T98" fmla="*/ 4621 w 7682"/>
              <a:gd name="T99" fmla="*/ 0 h 1176"/>
              <a:gd name="T100" fmla="*/ 0 w 7682"/>
              <a:gd name="T101" fmla="*/ 316 h 1176"/>
              <a:gd name="T102" fmla="*/ 189 w 7682"/>
              <a:gd name="T103" fmla="*/ 0 h 1176"/>
              <a:gd name="T104" fmla="*/ 3721 w 7682"/>
              <a:gd name="T105" fmla="*/ 0 h 1176"/>
              <a:gd name="T106" fmla="*/ 2657 w 7682"/>
              <a:gd name="T107" fmla="*/ 1176 h 1176"/>
              <a:gd name="T108" fmla="*/ 300 w 7682"/>
              <a:gd name="T109" fmla="*/ 0 h 1176"/>
              <a:gd name="T110" fmla="*/ 3069 w 7682"/>
              <a:gd name="T111" fmla="*/ 1176 h 1176"/>
              <a:gd name="T112" fmla="*/ 4150 w 7682"/>
              <a:gd name="T113" fmla="*/ 0 h 1176"/>
              <a:gd name="T114" fmla="*/ 3901 w 7682"/>
              <a:gd name="T115" fmla="*/ 0 h 1176"/>
              <a:gd name="T116" fmla="*/ 2957 w 7682"/>
              <a:gd name="T117" fmla="*/ 117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682" h="1176">
                <a:moveTo>
                  <a:pt x="7270" y="1176"/>
                </a:moveTo>
                <a:lnTo>
                  <a:pt x="7682" y="633"/>
                </a:lnTo>
                <a:lnTo>
                  <a:pt x="7682" y="644"/>
                </a:lnTo>
                <a:lnTo>
                  <a:pt x="7278" y="1176"/>
                </a:lnTo>
                <a:lnTo>
                  <a:pt x="7270" y="1176"/>
                </a:lnTo>
                <a:close/>
                <a:moveTo>
                  <a:pt x="6182" y="0"/>
                </a:moveTo>
                <a:lnTo>
                  <a:pt x="5289" y="1176"/>
                </a:lnTo>
                <a:lnTo>
                  <a:pt x="5298" y="1176"/>
                </a:lnTo>
                <a:lnTo>
                  <a:pt x="6190" y="0"/>
                </a:lnTo>
                <a:lnTo>
                  <a:pt x="6182" y="0"/>
                </a:lnTo>
                <a:close/>
                <a:moveTo>
                  <a:pt x="6122" y="0"/>
                </a:moveTo>
                <a:lnTo>
                  <a:pt x="5229" y="1176"/>
                </a:lnTo>
                <a:lnTo>
                  <a:pt x="5238" y="1176"/>
                </a:lnTo>
                <a:lnTo>
                  <a:pt x="6130" y="0"/>
                </a:lnTo>
                <a:lnTo>
                  <a:pt x="6122" y="0"/>
                </a:lnTo>
                <a:close/>
                <a:moveTo>
                  <a:pt x="7579" y="1176"/>
                </a:moveTo>
                <a:lnTo>
                  <a:pt x="7682" y="1040"/>
                </a:lnTo>
                <a:lnTo>
                  <a:pt x="7682" y="1028"/>
                </a:lnTo>
                <a:lnTo>
                  <a:pt x="7570" y="1176"/>
                </a:lnTo>
                <a:lnTo>
                  <a:pt x="7579" y="1176"/>
                </a:lnTo>
                <a:close/>
                <a:moveTo>
                  <a:pt x="7519" y="1176"/>
                </a:moveTo>
                <a:lnTo>
                  <a:pt x="7682" y="961"/>
                </a:lnTo>
                <a:lnTo>
                  <a:pt x="7682" y="950"/>
                </a:lnTo>
                <a:lnTo>
                  <a:pt x="7510" y="1176"/>
                </a:lnTo>
                <a:lnTo>
                  <a:pt x="7519" y="1176"/>
                </a:lnTo>
                <a:close/>
                <a:moveTo>
                  <a:pt x="7338" y="1176"/>
                </a:moveTo>
                <a:lnTo>
                  <a:pt x="7682" y="724"/>
                </a:lnTo>
                <a:lnTo>
                  <a:pt x="7682" y="712"/>
                </a:lnTo>
                <a:lnTo>
                  <a:pt x="7330" y="1176"/>
                </a:lnTo>
                <a:lnTo>
                  <a:pt x="7338" y="1176"/>
                </a:lnTo>
                <a:close/>
                <a:moveTo>
                  <a:pt x="5822" y="0"/>
                </a:moveTo>
                <a:lnTo>
                  <a:pt x="4929" y="1176"/>
                </a:lnTo>
                <a:lnTo>
                  <a:pt x="4938" y="1176"/>
                </a:lnTo>
                <a:lnTo>
                  <a:pt x="5830" y="0"/>
                </a:lnTo>
                <a:lnTo>
                  <a:pt x="5822" y="0"/>
                </a:lnTo>
                <a:close/>
                <a:moveTo>
                  <a:pt x="7639" y="1176"/>
                </a:moveTo>
                <a:lnTo>
                  <a:pt x="7682" y="1119"/>
                </a:lnTo>
                <a:lnTo>
                  <a:pt x="7682" y="1108"/>
                </a:lnTo>
                <a:lnTo>
                  <a:pt x="7630" y="1176"/>
                </a:lnTo>
                <a:lnTo>
                  <a:pt x="7639" y="1176"/>
                </a:lnTo>
                <a:close/>
                <a:moveTo>
                  <a:pt x="5762" y="0"/>
                </a:moveTo>
                <a:lnTo>
                  <a:pt x="4869" y="1176"/>
                </a:lnTo>
                <a:lnTo>
                  <a:pt x="4878" y="1176"/>
                </a:lnTo>
                <a:lnTo>
                  <a:pt x="5770" y="0"/>
                </a:lnTo>
                <a:lnTo>
                  <a:pt x="5762" y="0"/>
                </a:lnTo>
                <a:close/>
                <a:moveTo>
                  <a:pt x="5882" y="0"/>
                </a:moveTo>
                <a:lnTo>
                  <a:pt x="4989" y="1176"/>
                </a:lnTo>
                <a:lnTo>
                  <a:pt x="4998" y="1176"/>
                </a:lnTo>
                <a:lnTo>
                  <a:pt x="5890" y="0"/>
                </a:lnTo>
                <a:lnTo>
                  <a:pt x="5882" y="0"/>
                </a:lnTo>
                <a:close/>
                <a:moveTo>
                  <a:pt x="7398" y="1176"/>
                </a:moveTo>
                <a:lnTo>
                  <a:pt x="7682" y="803"/>
                </a:lnTo>
                <a:lnTo>
                  <a:pt x="7682" y="792"/>
                </a:lnTo>
                <a:lnTo>
                  <a:pt x="7390" y="1176"/>
                </a:lnTo>
                <a:lnTo>
                  <a:pt x="7398" y="1176"/>
                </a:lnTo>
                <a:close/>
                <a:moveTo>
                  <a:pt x="5942" y="0"/>
                </a:moveTo>
                <a:lnTo>
                  <a:pt x="5049" y="1176"/>
                </a:lnTo>
                <a:lnTo>
                  <a:pt x="5058" y="1176"/>
                </a:lnTo>
                <a:lnTo>
                  <a:pt x="5950" y="0"/>
                </a:lnTo>
                <a:lnTo>
                  <a:pt x="5942" y="0"/>
                </a:lnTo>
                <a:close/>
                <a:moveTo>
                  <a:pt x="6062" y="0"/>
                </a:moveTo>
                <a:lnTo>
                  <a:pt x="5169" y="1176"/>
                </a:lnTo>
                <a:lnTo>
                  <a:pt x="5178" y="1176"/>
                </a:lnTo>
                <a:lnTo>
                  <a:pt x="6070" y="0"/>
                </a:lnTo>
                <a:lnTo>
                  <a:pt x="6062" y="0"/>
                </a:lnTo>
                <a:close/>
                <a:moveTo>
                  <a:pt x="7458" y="1176"/>
                </a:moveTo>
                <a:lnTo>
                  <a:pt x="7682" y="882"/>
                </a:lnTo>
                <a:lnTo>
                  <a:pt x="7682" y="870"/>
                </a:lnTo>
                <a:lnTo>
                  <a:pt x="7450" y="1176"/>
                </a:lnTo>
                <a:lnTo>
                  <a:pt x="7458" y="1176"/>
                </a:lnTo>
                <a:close/>
                <a:moveTo>
                  <a:pt x="6002" y="0"/>
                </a:moveTo>
                <a:lnTo>
                  <a:pt x="5109" y="1176"/>
                </a:lnTo>
                <a:lnTo>
                  <a:pt x="5118" y="1176"/>
                </a:lnTo>
                <a:lnTo>
                  <a:pt x="6010" y="0"/>
                </a:lnTo>
                <a:lnTo>
                  <a:pt x="6002" y="0"/>
                </a:lnTo>
                <a:close/>
                <a:moveTo>
                  <a:pt x="6902" y="0"/>
                </a:moveTo>
                <a:lnTo>
                  <a:pt x="6010" y="1176"/>
                </a:lnTo>
                <a:lnTo>
                  <a:pt x="6018" y="1176"/>
                </a:lnTo>
                <a:lnTo>
                  <a:pt x="6911" y="0"/>
                </a:lnTo>
                <a:lnTo>
                  <a:pt x="6902" y="0"/>
                </a:lnTo>
                <a:close/>
                <a:moveTo>
                  <a:pt x="7262" y="0"/>
                </a:moveTo>
                <a:lnTo>
                  <a:pt x="6370" y="1176"/>
                </a:lnTo>
                <a:lnTo>
                  <a:pt x="6378" y="1176"/>
                </a:lnTo>
                <a:lnTo>
                  <a:pt x="7271" y="0"/>
                </a:lnTo>
                <a:lnTo>
                  <a:pt x="7262" y="0"/>
                </a:lnTo>
                <a:close/>
                <a:moveTo>
                  <a:pt x="7502" y="0"/>
                </a:moveTo>
                <a:lnTo>
                  <a:pt x="6610" y="1176"/>
                </a:lnTo>
                <a:lnTo>
                  <a:pt x="6618" y="1176"/>
                </a:lnTo>
                <a:lnTo>
                  <a:pt x="7511" y="0"/>
                </a:lnTo>
                <a:lnTo>
                  <a:pt x="7502" y="0"/>
                </a:lnTo>
                <a:close/>
                <a:moveTo>
                  <a:pt x="6842" y="0"/>
                </a:moveTo>
                <a:lnTo>
                  <a:pt x="5950" y="1176"/>
                </a:lnTo>
                <a:lnTo>
                  <a:pt x="5958" y="1176"/>
                </a:lnTo>
                <a:lnTo>
                  <a:pt x="6851" y="0"/>
                </a:lnTo>
                <a:lnTo>
                  <a:pt x="6842" y="0"/>
                </a:lnTo>
                <a:close/>
                <a:moveTo>
                  <a:pt x="6782" y="0"/>
                </a:moveTo>
                <a:lnTo>
                  <a:pt x="5890" y="1176"/>
                </a:lnTo>
                <a:lnTo>
                  <a:pt x="5898" y="1176"/>
                </a:lnTo>
                <a:lnTo>
                  <a:pt x="6791" y="0"/>
                </a:lnTo>
                <a:lnTo>
                  <a:pt x="6782" y="0"/>
                </a:lnTo>
                <a:close/>
                <a:moveTo>
                  <a:pt x="7622" y="0"/>
                </a:moveTo>
                <a:lnTo>
                  <a:pt x="6730" y="1176"/>
                </a:lnTo>
                <a:lnTo>
                  <a:pt x="6738" y="1176"/>
                </a:lnTo>
                <a:lnTo>
                  <a:pt x="7631" y="0"/>
                </a:lnTo>
                <a:lnTo>
                  <a:pt x="7622" y="0"/>
                </a:lnTo>
                <a:close/>
                <a:moveTo>
                  <a:pt x="6962" y="0"/>
                </a:moveTo>
                <a:lnTo>
                  <a:pt x="6070" y="1176"/>
                </a:lnTo>
                <a:lnTo>
                  <a:pt x="6078" y="1176"/>
                </a:lnTo>
                <a:lnTo>
                  <a:pt x="6971" y="0"/>
                </a:lnTo>
                <a:lnTo>
                  <a:pt x="6962" y="0"/>
                </a:lnTo>
                <a:close/>
                <a:moveTo>
                  <a:pt x="6722" y="0"/>
                </a:moveTo>
                <a:lnTo>
                  <a:pt x="5830" y="1176"/>
                </a:lnTo>
                <a:lnTo>
                  <a:pt x="5838" y="1176"/>
                </a:lnTo>
                <a:lnTo>
                  <a:pt x="6731" y="0"/>
                </a:lnTo>
                <a:lnTo>
                  <a:pt x="6722" y="0"/>
                </a:lnTo>
                <a:close/>
                <a:moveTo>
                  <a:pt x="7562" y="0"/>
                </a:moveTo>
                <a:lnTo>
                  <a:pt x="6670" y="1176"/>
                </a:lnTo>
                <a:lnTo>
                  <a:pt x="6678" y="1176"/>
                </a:lnTo>
                <a:lnTo>
                  <a:pt x="7571" y="0"/>
                </a:lnTo>
                <a:lnTo>
                  <a:pt x="7562" y="0"/>
                </a:lnTo>
                <a:close/>
                <a:moveTo>
                  <a:pt x="7142" y="0"/>
                </a:moveTo>
                <a:lnTo>
                  <a:pt x="6250" y="1176"/>
                </a:lnTo>
                <a:lnTo>
                  <a:pt x="6258" y="1176"/>
                </a:lnTo>
                <a:lnTo>
                  <a:pt x="7151" y="0"/>
                </a:lnTo>
                <a:lnTo>
                  <a:pt x="7142" y="0"/>
                </a:lnTo>
                <a:close/>
                <a:moveTo>
                  <a:pt x="7442" y="0"/>
                </a:moveTo>
                <a:lnTo>
                  <a:pt x="6550" y="1176"/>
                </a:lnTo>
                <a:lnTo>
                  <a:pt x="6558" y="1176"/>
                </a:lnTo>
                <a:lnTo>
                  <a:pt x="7451" y="0"/>
                </a:lnTo>
                <a:lnTo>
                  <a:pt x="7442" y="0"/>
                </a:lnTo>
                <a:close/>
                <a:moveTo>
                  <a:pt x="7202" y="0"/>
                </a:moveTo>
                <a:lnTo>
                  <a:pt x="6310" y="1176"/>
                </a:lnTo>
                <a:lnTo>
                  <a:pt x="6318" y="1176"/>
                </a:lnTo>
                <a:lnTo>
                  <a:pt x="7211" y="0"/>
                </a:lnTo>
                <a:lnTo>
                  <a:pt x="7202" y="0"/>
                </a:lnTo>
                <a:close/>
                <a:moveTo>
                  <a:pt x="7322" y="0"/>
                </a:moveTo>
                <a:lnTo>
                  <a:pt x="6430" y="1176"/>
                </a:lnTo>
                <a:lnTo>
                  <a:pt x="6438" y="1176"/>
                </a:lnTo>
                <a:lnTo>
                  <a:pt x="7331" y="0"/>
                </a:lnTo>
                <a:lnTo>
                  <a:pt x="7322" y="0"/>
                </a:lnTo>
                <a:close/>
                <a:moveTo>
                  <a:pt x="7382" y="0"/>
                </a:moveTo>
                <a:lnTo>
                  <a:pt x="6490" y="1176"/>
                </a:lnTo>
                <a:lnTo>
                  <a:pt x="6498" y="1176"/>
                </a:lnTo>
                <a:lnTo>
                  <a:pt x="7391" y="0"/>
                </a:lnTo>
                <a:lnTo>
                  <a:pt x="7382" y="0"/>
                </a:lnTo>
                <a:close/>
                <a:moveTo>
                  <a:pt x="7022" y="0"/>
                </a:moveTo>
                <a:lnTo>
                  <a:pt x="6130" y="1176"/>
                </a:lnTo>
                <a:lnTo>
                  <a:pt x="6138" y="1176"/>
                </a:lnTo>
                <a:lnTo>
                  <a:pt x="7031" y="0"/>
                </a:lnTo>
                <a:lnTo>
                  <a:pt x="7022" y="0"/>
                </a:lnTo>
                <a:close/>
                <a:moveTo>
                  <a:pt x="7082" y="0"/>
                </a:moveTo>
                <a:lnTo>
                  <a:pt x="6190" y="1176"/>
                </a:lnTo>
                <a:lnTo>
                  <a:pt x="6198" y="1176"/>
                </a:lnTo>
                <a:lnTo>
                  <a:pt x="7091" y="0"/>
                </a:lnTo>
                <a:lnTo>
                  <a:pt x="7082" y="0"/>
                </a:lnTo>
                <a:close/>
                <a:moveTo>
                  <a:pt x="7218" y="1176"/>
                </a:moveTo>
                <a:lnTo>
                  <a:pt x="7682" y="565"/>
                </a:lnTo>
                <a:lnTo>
                  <a:pt x="7682" y="554"/>
                </a:lnTo>
                <a:lnTo>
                  <a:pt x="7210" y="1176"/>
                </a:lnTo>
                <a:lnTo>
                  <a:pt x="7218" y="1176"/>
                </a:lnTo>
                <a:close/>
                <a:moveTo>
                  <a:pt x="6362" y="0"/>
                </a:moveTo>
                <a:lnTo>
                  <a:pt x="5469" y="1176"/>
                </a:lnTo>
                <a:lnTo>
                  <a:pt x="5478" y="1176"/>
                </a:lnTo>
                <a:lnTo>
                  <a:pt x="6370" y="0"/>
                </a:lnTo>
                <a:lnTo>
                  <a:pt x="6362" y="0"/>
                </a:lnTo>
                <a:close/>
                <a:moveTo>
                  <a:pt x="7098" y="1176"/>
                </a:moveTo>
                <a:lnTo>
                  <a:pt x="7682" y="407"/>
                </a:lnTo>
                <a:lnTo>
                  <a:pt x="7682" y="396"/>
                </a:lnTo>
                <a:lnTo>
                  <a:pt x="7090" y="1176"/>
                </a:lnTo>
                <a:lnTo>
                  <a:pt x="7098" y="1176"/>
                </a:lnTo>
                <a:close/>
                <a:moveTo>
                  <a:pt x="6422" y="0"/>
                </a:moveTo>
                <a:lnTo>
                  <a:pt x="5529" y="1176"/>
                </a:lnTo>
                <a:lnTo>
                  <a:pt x="5538" y="1176"/>
                </a:lnTo>
                <a:lnTo>
                  <a:pt x="6430" y="0"/>
                </a:lnTo>
                <a:lnTo>
                  <a:pt x="6422" y="0"/>
                </a:lnTo>
                <a:close/>
                <a:moveTo>
                  <a:pt x="7038" y="1176"/>
                </a:moveTo>
                <a:lnTo>
                  <a:pt x="7682" y="328"/>
                </a:lnTo>
                <a:lnTo>
                  <a:pt x="7682" y="317"/>
                </a:lnTo>
                <a:lnTo>
                  <a:pt x="7030" y="1176"/>
                </a:lnTo>
                <a:lnTo>
                  <a:pt x="7038" y="1176"/>
                </a:lnTo>
                <a:close/>
                <a:moveTo>
                  <a:pt x="6242" y="0"/>
                </a:moveTo>
                <a:lnTo>
                  <a:pt x="5349" y="1176"/>
                </a:lnTo>
                <a:lnTo>
                  <a:pt x="5358" y="1176"/>
                </a:lnTo>
                <a:lnTo>
                  <a:pt x="6250" y="0"/>
                </a:lnTo>
                <a:lnTo>
                  <a:pt x="6242" y="0"/>
                </a:lnTo>
                <a:close/>
                <a:moveTo>
                  <a:pt x="7158" y="1176"/>
                </a:moveTo>
                <a:lnTo>
                  <a:pt x="7682" y="486"/>
                </a:lnTo>
                <a:lnTo>
                  <a:pt x="7682" y="475"/>
                </a:lnTo>
                <a:lnTo>
                  <a:pt x="7150" y="1176"/>
                </a:lnTo>
                <a:lnTo>
                  <a:pt x="7158" y="1176"/>
                </a:lnTo>
                <a:close/>
                <a:moveTo>
                  <a:pt x="6302" y="0"/>
                </a:moveTo>
                <a:lnTo>
                  <a:pt x="5409" y="1176"/>
                </a:lnTo>
                <a:lnTo>
                  <a:pt x="5418" y="1176"/>
                </a:lnTo>
                <a:lnTo>
                  <a:pt x="6310" y="0"/>
                </a:lnTo>
                <a:lnTo>
                  <a:pt x="6302" y="0"/>
                </a:lnTo>
                <a:close/>
                <a:moveTo>
                  <a:pt x="6542" y="0"/>
                </a:moveTo>
                <a:lnTo>
                  <a:pt x="5649" y="1176"/>
                </a:lnTo>
                <a:lnTo>
                  <a:pt x="5658" y="1176"/>
                </a:lnTo>
                <a:lnTo>
                  <a:pt x="6551" y="0"/>
                </a:lnTo>
                <a:lnTo>
                  <a:pt x="6542" y="0"/>
                </a:lnTo>
                <a:close/>
                <a:moveTo>
                  <a:pt x="6602" y="0"/>
                </a:moveTo>
                <a:lnTo>
                  <a:pt x="5709" y="1176"/>
                </a:lnTo>
                <a:lnTo>
                  <a:pt x="5718" y="1176"/>
                </a:lnTo>
                <a:lnTo>
                  <a:pt x="6611" y="0"/>
                </a:lnTo>
                <a:lnTo>
                  <a:pt x="6602" y="0"/>
                </a:lnTo>
                <a:close/>
                <a:moveTo>
                  <a:pt x="6858" y="1176"/>
                </a:moveTo>
                <a:lnTo>
                  <a:pt x="7682" y="91"/>
                </a:lnTo>
                <a:lnTo>
                  <a:pt x="7682" y="80"/>
                </a:lnTo>
                <a:lnTo>
                  <a:pt x="6850" y="1176"/>
                </a:lnTo>
                <a:lnTo>
                  <a:pt x="6858" y="1176"/>
                </a:lnTo>
                <a:close/>
                <a:moveTo>
                  <a:pt x="6790" y="1176"/>
                </a:moveTo>
                <a:lnTo>
                  <a:pt x="6798" y="1176"/>
                </a:lnTo>
                <a:lnTo>
                  <a:pt x="7682" y="12"/>
                </a:lnTo>
                <a:lnTo>
                  <a:pt x="7682" y="1"/>
                </a:lnTo>
                <a:lnTo>
                  <a:pt x="6790" y="1176"/>
                </a:lnTo>
                <a:close/>
                <a:moveTo>
                  <a:pt x="6482" y="0"/>
                </a:moveTo>
                <a:lnTo>
                  <a:pt x="5589" y="1176"/>
                </a:lnTo>
                <a:lnTo>
                  <a:pt x="5598" y="1176"/>
                </a:lnTo>
                <a:lnTo>
                  <a:pt x="6490" y="0"/>
                </a:lnTo>
                <a:lnTo>
                  <a:pt x="6482" y="0"/>
                </a:lnTo>
                <a:close/>
                <a:moveTo>
                  <a:pt x="6978" y="1176"/>
                </a:moveTo>
                <a:lnTo>
                  <a:pt x="7682" y="249"/>
                </a:lnTo>
                <a:lnTo>
                  <a:pt x="7682" y="238"/>
                </a:lnTo>
                <a:lnTo>
                  <a:pt x="6970" y="1176"/>
                </a:lnTo>
                <a:lnTo>
                  <a:pt x="6978" y="1176"/>
                </a:lnTo>
                <a:close/>
                <a:moveTo>
                  <a:pt x="6918" y="1176"/>
                </a:moveTo>
                <a:lnTo>
                  <a:pt x="7682" y="170"/>
                </a:lnTo>
                <a:lnTo>
                  <a:pt x="7682" y="159"/>
                </a:lnTo>
                <a:lnTo>
                  <a:pt x="6910" y="1176"/>
                </a:lnTo>
                <a:lnTo>
                  <a:pt x="6918" y="1176"/>
                </a:lnTo>
                <a:close/>
                <a:moveTo>
                  <a:pt x="6662" y="0"/>
                </a:moveTo>
                <a:lnTo>
                  <a:pt x="5770" y="1176"/>
                </a:lnTo>
                <a:lnTo>
                  <a:pt x="5778" y="1176"/>
                </a:lnTo>
                <a:lnTo>
                  <a:pt x="6671" y="0"/>
                </a:lnTo>
                <a:lnTo>
                  <a:pt x="6662" y="0"/>
                </a:lnTo>
                <a:close/>
                <a:moveTo>
                  <a:pt x="4862" y="0"/>
                </a:moveTo>
                <a:lnTo>
                  <a:pt x="3969" y="1176"/>
                </a:lnTo>
                <a:lnTo>
                  <a:pt x="3977" y="1176"/>
                </a:lnTo>
                <a:lnTo>
                  <a:pt x="4870" y="0"/>
                </a:lnTo>
                <a:lnTo>
                  <a:pt x="4862" y="0"/>
                </a:lnTo>
                <a:close/>
                <a:moveTo>
                  <a:pt x="2881" y="0"/>
                </a:moveTo>
                <a:lnTo>
                  <a:pt x="1988" y="1176"/>
                </a:lnTo>
                <a:lnTo>
                  <a:pt x="1997" y="1176"/>
                </a:lnTo>
                <a:lnTo>
                  <a:pt x="2890" y="0"/>
                </a:lnTo>
                <a:lnTo>
                  <a:pt x="2881" y="0"/>
                </a:lnTo>
                <a:close/>
                <a:moveTo>
                  <a:pt x="1021" y="0"/>
                </a:moveTo>
                <a:lnTo>
                  <a:pt x="128" y="1176"/>
                </a:lnTo>
                <a:lnTo>
                  <a:pt x="136" y="1176"/>
                </a:lnTo>
                <a:lnTo>
                  <a:pt x="1029" y="0"/>
                </a:lnTo>
                <a:lnTo>
                  <a:pt x="1021" y="0"/>
                </a:lnTo>
                <a:close/>
                <a:moveTo>
                  <a:pt x="961" y="0"/>
                </a:moveTo>
                <a:lnTo>
                  <a:pt x="68" y="1176"/>
                </a:lnTo>
                <a:lnTo>
                  <a:pt x="76" y="1176"/>
                </a:lnTo>
                <a:lnTo>
                  <a:pt x="969" y="0"/>
                </a:lnTo>
                <a:lnTo>
                  <a:pt x="961" y="0"/>
                </a:lnTo>
                <a:close/>
                <a:moveTo>
                  <a:pt x="900" y="0"/>
                </a:moveTo>
                <a:lnTo>
                  <a:pt x="8" y="1176"/>
                </a:lnTo>
                <a:lnTo>
                  <a:pt x="16" y="1176"/>
                </a:lnTo>
                <a:lnTo>
                  <a:pt x="909" y="0"/>
                </a:lnTo>
                <a:lnTo>
                  <a:pt x="900" y="0"/>
                </a:lnTo>
                <a:close/>
                <a:moveTo>
                  <a:pt x="2941" y="0"/>
                </a:moveTo>
                <a:lnTo>
                  <a:pt x="2048" y="1176"/>
                </a:lnTo>
                <a:lnTo>
                  <a:pt x="2057" y="1176"/>
                </a:lnTo>
                <a:lnTo>
                  <a:pt x="2950" y="0"/>
                </a:lnTo>
                <a:lnTo>
                  <a:pt x="2941" y="0"/>
                </a:lnTo>
                <a:close/>
                <a:moveTo>
                  <a:pt x="3001" y="0"/>
                </a:moveTo>
                <a:lnTo>
                  <a:pt x="2108" y="1176"/>
                </a:lnTo>
                <a:lnTo>
                  <a:pt x="2117" y="1176"/>
                </a:lnTo>
                <a:lnTo>
                  <a:pt x="3010" y="0"/>
                </a:lnTo>
                <a:lnTo>
                  <a:pt x="3001" y="0"/>
                </a:lnTo>
                <a:close/>
                <a:moveTo>
                  <a:pt x="2821" y="0"/>
                </a:moveTo>
                <a:lnTo>
                  <a:pt x="1928" y="1176"/>
                </a:lnTo>
                <a:lnTo>
                  <a:pt x="1937" y="1176"/>
                </a:lnTo>
                <a:lnTo>
                  <a:pt x="2830" y="0"/>
                </a:lnTo>
                <a:lnTo>
                  <a:pt x="2821" y="0"/>
                </a:lnTo>
                <a:close/>
                <a:moveTo>
                  <a:pt x="2701" y="0"/>
                </a:moveTo>
                <a:lnTo>
                  <a:pt x="1808" y="1176"/>
                </a:lnTo>
                <a:lnTo>
                  <a:pt x="1817" y="1176"/>
                </a:lnTo>
                <a:lnTo>
                  <a:pt x="2710" y="0"/>
                </a:lnTo>
                <a:lnTo>
                  <a:pt x="2701" y="0"/>
                </a:lnTo>
                <a:close/>
                <a:moveTo>
                  <a:pt x="1141" y="0"/>
                </a:moveTo>
                <a:lnTo>
                  <a:pt x="248" y="1176"/>
                </a:lnTo>
                <a:lnTo>
                  <a:pt x="256" y="1176"/>
                </a:lnTo>
                <a:lnTo>
                  <a:pt x="1149" y="0"/>
                </a:lnTo>
                <a:lnTo>
                  <a:pt x="1141" y="0"/>
                </a:lnTo>
                <a:close/>
                <a:moveTo>
                  <a:pt x="1081" y="0"/>
                </a:moveTo>
                <a:lnTo>
                  <a:pt x="188" y="1176"/>
                </a:lnTo>
                <a:lnTo>
                  <a:pt x="196" y="1176"/>
                </a:lnTo>
                <a:lnTo>
                  <a:pt x="1089" y="0"/>
                </a:lnTo>
                <a:lnTo>
                  <a:pt x="1081" y="0"/>
                </a:lnTo>
                <a:close/>
                <a:moveTo>
                  <a:pt x="2761" y="0"/>
                </a:moveTo>
                <a:lnTo>
                  <a:pt x="1868" y="1176"/>
                </a:lnTo>
                <a:lnTo>
                  <a:pt x="1877" y="1176"/>
                </a:lnTo>
                <a:lnTo>
                  <a:pt x="2770" y="0"/>
                </a:lnTo>
                <a:lnTo>
                  <a:pt x="2761" y="0"/>
                </a:lnTo>
                <a:close/>
                <a:moveTo>
                  <a:pt x="3061" y="0"/>
                </a:moveTo>
                <a:lnTo>
                  <a:pt x="2168" y="1176"/>
                </a:lnTo>
                <a:lnTo>
                  <a:pt x="2177" y="1176"/>
                </a:lnTo>
                <a:lnTo>
                  <a:pt x="3070" y="0"/>
                </a:lnTo>
                <a:lnTo>
                  <a:pt x="3061" y="0"/>
                </a:lnTo>
                <a:close/>
                <a:moveTo>
                  <a:pt x="600" y="0"/>
                </a:moveTo>
                <a:lnTo>
                  <a:pt x="0" y="790"/>
                </a:lnTo>
                <a:lnTo>
                  <a:pt x="0" y="802"/>
                </a:lnTo>
                <a:lnTo>
                  <a:pt x="609" y="0"/>
                </a:lnTo>
                <a:lnTo>
                  <a:pt x="600" y="0"/>
                </a:lnTo>
                <a:close/>
                <a:moveTo>
                  <a:pt x="3241" y="0"/>
                </a:moveTo>
                <a:lnTo>
                  <a:pt x="2348" y="1176"/>
                </a:lnTo>
                <a:lnTo>
                  <a:pt x="2357" y="1176"/>
                </a:lnTo>
                <a:lnTo>
                  <a:pt x="3250" y="0"/>
                </a:lnTo>
                <a:lnTo>
                  <a:pt x="3241" y="0"/>
                </a:lnTo>
                <a:close/>
                <a:moveTo>
                  <a:pt x="540" y="0"/>
                </a:moveTo>
                <a:lnTo>
                  <a:pt x="0" y="711"/>
                </a:lnTo>
                <a:lnTo>
                  <a:pt x="0" y="722"/>
                </a:lnTo>
                <a:lnTo>
                  <a:pt x="549" y="0"/>
                </a:lnTo>
                <a:lnTo>
                  <a:pt x="540" y="0"/>
                </a:lnTo>
                <a:close/>
                <a:moveTo>
                  <a:pt x="840" y="0"/>
                </a:moveTo>
                <a:lnTo>
                  <a:pt x="0" y="1106"/>
                </a:lnTo>
                <a:lnTo>
                  <a:pt x="0" y="1118"/>
                </a:lnTo>
                <a:lnTo>
                  <a:pt x="849" y="0"/>
                </a:lnTo>
                <a:lnTo>
                  <a:pt x="840" y="0"/>
                </a:lnTo>
                <a:close/>
                <a:moveTo>
                  <a:pt x="3301" y="0"/>
                </a:moveTo>
                <a:lnTo>
                  <a:pt x="2408" y="1176"/>
                </a:lnTo>
                <a:lnTo>
                  <a:pt x="2417" y="1176"/>
                </a:lnTo>
                <a:lnTo>
                  <a:pt x="3310" y="0"/>
                </a:lnTo>
                <a:lnTo>
                  <a:pt x="3301" y="0"/>
                </a:lnTo>
                <a:close/>
                <a:moveTo>
                  <a:pt x="5702" y="0"/>
                </a:moveTo>
                <a:lnTo>
                  <a:pt x="4809" y="1176"/>
                </a:lnTo>
                <a:lnTo>
                  <a:pt x="4818" y="1176"/>
                </a:lnTo>
                <a:lnTo>
                  <a:pt x="5710" y="0"/>
                </a:lnTo>
                <a:lnTo>
                  <a:pt x="5702" y="0"/>
                </a:lnTo>
                <a:close/>
                <a:moveTo>
                  <a:pt x="1201" y="0"/>
                </a:moveTo>
                <a:lnTo>
                  <a:pt x="308" y="1176"/>
                </a:lnTo>
                <a:lnTo>
                  <a:pt x="316" y="1176"/>
                </a:lnTo>
                <a:lnTo>
                  <a:pt x="1209" y="0"/>
                </a:lnTo>
                <a:lnTo>
                  <a:pt x="1201" y="0"/>
                </a:lnTo>
                <a:close/>
                <a:moveTo>
                  <a:pt x="3181" y="0"/>
                </a:moveTo>
                <a:lnTo>
                  <a:pt x="2288" y="1176"/>
                </a:lnTo>
                <a:lnTo>
                  <a:pt x="2297" y="1176"/>
                </a:lnTo>
                <a:lnTo>
                  <a:pt x="3190" y="0"/>
                </a:lnTo>
                <a:lnTo>
                  <a:pt x="3181" y="0"/>
                </a:lnTo>
                <a:close/>
                <a:moveTo>
                  <a:pt x="3361" y="0"/>
                </a:moveTo>
                <a:lnTo>
                  <a:pt x="2468" y="1176"/>
                </a:lnTo>
                <a:lnTo>
                  <a:pt x="2477" y="1176"/>
                </a:lnTo>
                <a:lnTo>
                  <a:pt x="3370" y="0"/>
                </a:lnTo>
                <a:lnTo>
                  <a:pt x="3361" y="0"/>
                </a:lnTo>
                <a:close/>
                <a:moveTo>
                  <a:pt x="720" y="0"/>
                </a:moveTo>
                <a:lnTo>
                  <a:pt x="0" y="948"/>
                </a:lnTo>
                <a:lnTo>
                  <a:pt x="0" y="960"/>
                </a:lnTo>
                <a:lnTo>
                  <a:pt x="729" y="0"/>
                </a:lnTo>
                <a:lnTo>
                  <a:pt x="720" y="0"/>
                </a:lnTo>
                <a:close/>
                <a:moveTo>
                  <a:pt x="3121" y="0"/>
                </a:moveTo>
                <a:lnTo>
                  <a:pt x="2228" y="1176"/>
                </a:lnTo>
                <a:lnTo>
                  <a:pt x="2237" y="1176"/>
                </a:lnTo>
                <a:lnTo>
                  <a:pt x="3130" y="0"/>
                </a:lnTo>
                <a:lnTo>
                  <a:pt x="3121" y="0"/>
                </a:lnTo>
                <a:close/>
                <a:moveTo>
                  <a:pt x="780" y="0"/>
                </a:moveTo>
                <a:lnTo>
                  <a:pt x="0" y="1027"/>
                </a:lnTo>
                <a:lnTo>
                  <a:pt x="0" y="1038"/>
                </a:lnTo>
                <a:lnTo>
                  <a:pt x="789" y="0"/>
                </a:lnTo>
                <a:lnTo>
                  <a:pt x="780" y="0"/>
                </a:lnTo>
                <a:close/>
                <a:moveTo>
                  <a:pt x="1741" y="0"/>
                </a:moveTo>
                <a:lnTo>
                  <a:pt x="848" y="1176"/>
                </a:lnTo>
                <a:lnTo>
                  <a:pt x="857" y="1176"/>
                </a:lnTo>
                <a:lnTo>
                  <a:pt x="1749" y="0"/>
                </a:lnTo>
                <a:lnTo>
                  <a:pt x="1741" y="0"/>
                </a:lnTo>
                <a:close/>
                <a:moveTo>
                  <a:pt x="1681" y="0"/>
                </a:moveTo>
                <a:lnTo>
                  <a:pt x="788" y="1176"/>
                </a:lnTo>
                <a:lnTo>
                  <a:pt x="797" y="1176"/>
                </a:lnTo>
                <a:lnTo>
                  <a:pt x="1689" y="0"/>
                </a:lnTo>
                <a:lnTo>
                  <a:pt x="1681" y="0"/>
                </a:lnTo>
                <a:close/>
                <a:moveTo>
                  <a:pt x="2161" y="0"/>
                </a:moveTo>
                <a:lnTo>
                  <a:pt x="1268" y="1176"/>
                </a:lnTo>
                <a:lnTo>
                  <a:pt x="1277" y="1176"/>
                </a:lnTo>
                <a:lnTo>
                  <a:pt x="2169" y="0"/>
                </a:lnTo>
                <a:lnTo>
                  <a:pt x="2161" y="0"/>
                </a:lnTo>
                <a:close/>
                <a:moveTo>
                  <a:pt x="1621" y="0"/>
                </a:moveTo>
                <a:lnTo>
                  <a:pt x="728" y="1176"/>
                </a:lnTo>
                <a:lnTo>
                  <a:pt x="737" y="1176"/>
                </a:lnTo>
                <a:lnTo>
                  <a:pt x="1629" y="0"/>
                </a:lnTo>
                <a:lnTo>
                  <a:pt x="1621" y="0"/>
                </a:lnTo>
                <a:close/>
                <a:moveTo>
                  <a:pt x="2221" y="0"/>
                </a:moveTo>
                <a:lnTo>
                  <a:pt x="1328" y="1176"/>
                </a:lnTo>
                <a:lnTo>
                  <a:pt x="1337" y="1176"/>
                </a:lnTo>
                <a:lnTo>
                  <a:pt x="2229" y="0"/>
                </a:lnTo>
                <a:lnTo>
                  <a:pt x="2221" y="0"/>
                </a:lnTo>
                <a:close/>
                <a:moveTo>
                  <a:pt x="2041" y="0"/>
                </a:moveTo>
                <a:lnTo>
                  <a:pt x="1148" y="1176"/>
                </a:lnTo>
                <a:lnTo>
                  <a:pt x="1157" y="1176"/>
                </a:lnTo>
                <a:lnTo>
                  <a:pt x="2049" y="0"/>
                </a:lnTo>
                <a:lnTo>
                  <a:pt x="2041" y="0"/>
                </a:lnTo>
                <a:close/>
                <a:moveTo>
                  <a:pt x="1981" y="0"/>
                </a:moveTo>
                <a:lnTo>
                  <a:pt x="1088" y="1176"/>
                </a:lnTo>
                <a:lnTo>
                  <a:pt x="1097" y="1176"/>
                </a:lnTo>
                <a:lnTo>
                  <a:pt x="1989" y="0"/>
                </a:lnTo>
                <a:lnTo>
                  <a:pt x="1981" y="0"/>
                </a:lnTo>
                <a:close/>
                <a:moveTo>
                  <a:pt x="1861" y="0"/>
                </a:moveTo>
                <a:lnTo>
                  <a:pt x="968" y="1176"/>
                </a:lnTo>
                <a:lnTo>
                  <a:pt x="977" y="1176"/>
                </a:lnTo>
                <a:lnTo>
                  <a:pt x="1869" y="0"/>
                </a:lnTo>
                <a:lnTo>
                  <a:pt x="1861" y="0"/>
                </a:lnTo>
                <a:close/>
                <a:moveTo>
                  <a:pt x="2281" y="0"/>
                </a:moveTo>
                <a:lnTo>
                  <a:pt x="1388" y="1176"/>
                </a:lnTo>
                <a:lnTo>
                  <a:pt x="1397" y="1176"/>
                </a:lnTo>
                <a:lnTo>
                  <a:pt x="2289" y="0"/>
                </a:lnTo>
                <a:lnTo>
                  <a:pt x="2281" y="0"/>
                </a:lnTo>
                <a:close/>
                <a:moveTo>
                  <a:pt x="2101" y="0"/>
                </a:moveTo>
                <a:lnTo>
                  <a:pt x="1208" y="1176"/>
                </a:lnTo>
                <a:lnTo>
                  <a:pt x="1217" y="1176"/>
                </a:lnTo>
                <a:lnTo>
                  <a:pt x="2109" y="0"/>
                </a:lnTo>
                <a:lnTo>
                  <a:pt x="2101" y="0"/>
                </a:lnTo>
                <a:close/>
                <a:moveTo>
                  <a:pt x="1801" y="0"/>
                </a:moveTo>
                <a:lnTo>
                  <a:pt x="908" y="1176"/>
                </a:lnTo>
                <a:lnTo>
                  <a:pt x="917" y="1176"/>
                </a:lnTo>
                <a:lnTo>
                  <a:pt x="1809" y="0"/>
                </a:lnTo>
                <a:lnTo>
                  <a:pt x="1801" y="0"/>
                </a:lnTo>
                <a:close/>
                <a:moveTo>
                  <a:pt x="1321" y="0"/>
                </a:moveTo>
                <a:lnTo>
                  <a:pt x="428" y="1176"/>
                </a:lnTo>
                <a:lnTo>
                  <a:pt x="436" y="1176"/>
                </a:lnTo>
                <a:lnTo>
                  <a:pt x="1329" y="0"/>
                </a:lnTo>
                <a:lnTo>
                  <a:pt x="1321" y="0"/>
                </a:lnTo>
                <a:close/>
                <a:moveTo>
                  <a:pt x="2521" y="0"/>
                </a:moveTo>
                <a:lnTo>
                  <a:pt x="1628" y="1176"/>
                </a:lnTo>
                <a:lnTo>
                  <a:pt x="1637" y="1176"/>
                </a:lnTo>
                <a:lnTo>
                  <a:pt x="2529" y="0"/>
                </a:lnTo>
                <a:lnTo>
                  <a:pt x="2521" y="0"/>
                </a:lnTo>
                <a:close/>
                <a:moveTo>
                  <a:pt x="2641" y="0"/>
                </a:moveTo>
                <a:lnTo>
                  <a:pt x="1748" y="1176"/>
                </a:lnTo>
                <a:lnTo>
                  <a:pt x="1757" y="1176"/>
                </a:lnTo>
                <a:lnTo>
                  <a:pt x="2649" y="0"/>
                </a:lnTo>
                <a:lnTo>
                  <a:pt x="2641" y="0"/>
                </a:lnTo>
                <a:close/>
                <a:moveTo>
                  <a:pt x="2581" y="0"/>
                </a:moveTo>
                <a:lnTo>
                  <a:pt x="1688" y="1176"/>
                </a:lnTo>
                <a:lnTo>
                  <a:pt x="1697" y="1176"/>
                </a:lnTo>
                <a:lnTo>
                  <a:pt x="2589" y="0"/>
                </a:lnTo>
                <a:lnTo>
                  <a:pt x="2581" y="0"/>
                </a:lnTo>
                <a:close/>
                <a:moveTo>
                  <a:pt x="1561" y="0"/>
                </a:moveTo>
                <a:lnTo>
                  <a:pt x="668" y="1176"/>
                </a:lnTo>
                <a:lnTo>
                  <a:pt x="676" y="1176"/>
                </a:lnTo>
                <a:lnTo>
                  <a:pt x="1569" y="0"/>
                </a:lnTo>
                <a:lnTo>
                  <a:pt x="1561" y="0"/>
                </a:lnTo>
                <a:close/>
                <a:moveTo>
                  <a:pt x="1261" y="0"/>
                </a:moveTo>
                <a:lnTo>
                  <a:pt x="368" y="1176"/>
                </a:lnTo>
                <a:lnTo>
                  <a:pt x="376" y="1176"/>
                </a:lnTo>
                <a:lnTo>
                  <a:pt x="1269" y="0"/>
                </a:lnTo>
                <a:lnTo>
                  <a:pt x="1261" y="0"/>
                </a:lnTo>
                <a:close/>
                <a:moveTo>
                  <a:pt x="1381" y="0"/>
                </a:moveTo>
                <a:lnTo>
                  <a:pt x="488" y="1176"/>
                </a:lnTo>
                <a:lnTo>
                  <a:pt x="496" y="1176"/>
                </a:lnTo>
                <a:lnTo>
                  <a:pt x="1389" y="0"/>
                </a:lnTo>
                <a:lnTo>
                  <a:pt x="1381" y="0"/>
                </a:lnTo>
                <a:close/>
                <a:moveTo>
                  <a:pt x="2341" y="0"/>
                </a:moveTo>
                <a:lnTo>
                  <a:pt x="1448" y="1176"/>
                </a:lnTo>
                <a:lnTo>
                  <a:pt x="1457" y="1176"/>
                </a:lnTo>
                <a:lnTo>
                  <a:pt x="2349" y="0"/>
                </a:lnTo>
                <a:lnTo>
                  <a:pt x="2341" y="0"/>
                </a:lnTo>
                <a:close/>
                <a:moveTo>
                  <a:pt x="1501" y="0"/>
                </a:moveTo>
                <a:lnTo>
                  <a:pt x="608" y="1176"/>
                </a:lnTo>
                <a:lnTo>
                  <a:pt x="616" y="1176"/>
                </a:lnTo>
                <a:lnTo>
                  <a:pt x="1509" y="0"/>
                </a:lnTo>
                <a:lnTo>
                  <a:pt x="1501" y="0"/>
                </a:lnTo>
                <a:close/>
                <a:moveTo>
                  <a:pt x="2461" y="0"/>
                </a:moveTo>
                <a:lnTo>
                  <a:pt x="1568" y="1176"/>
                </a:lnTo>
                <a:lnTo>
                  <a:pt x="1577" y="1176"/>
                </a:lnTo>
                <a:lnTo>
                  <a:pt x="2469" y="0"/>
                </a:lnTo>
                <a:lnTo>
                  <a:pt x="2461" y="0"/>
                </a:lnTo>
                <a:close/>
                <a:moveTo>
                  <a:pt x="1441" y="0"/>
                </a:moveTo>
                <a:lnTo>
                  <a:pt x="548" y="1176"/>
                </a:lnTo>
                <a:lnTo>
                  <a:pt x="556" y="1176"/>
                </a:lnTo>
                <a:lnTo>
                  <a:pt x="1449" y="0"/>
                </a:lnTo>
                <a:lnTo>
                  <a:pt x="1441" y="0"/>
                </a:lnTo>
                <a:close/>
                <a:moveTo>
                  <a:pt x="2401" y="0"/>
                </a:moveTo>
                <a:lnTo>
                  <a:pt x="1508" y="1176"/>
                </a:lnTo>
                <a:lnTo>
                  <a:pt x="1517" y="1176"/>
                </a:lnTo>
                <a:lnTo>
                  <a:pt x="2409" y="0"/>
                </a:lnTo>
                <a:lnTo>
                  <a:pt x="2401" y="0"/>
                </a:lnTo>
                <a:close/>
                <a:moveTo>
                  <a:pt x="660" y="0"/>
                </a:moveTo>
                <a:lnTo>
                  <a:pt x="0" y="869"/>
                </a:lnTo>
                <a:lnTo>
                  <a:pt x="0" y="880"/>
                </a:lnTo>
                <a:lnTo>
                  <a:pt x="669" y="0"/>
                </a:lnTo>
                <a:lnTo>
                  <a:pt x="660" y="0"/>
                </a:lnTo>
                <a:close/>
                <a:moveTo>
                  <a:pt x="4741" y="0"/>
                </a:moveTo>
                <a:lnTo>
                  <a:pt x="3849" y="1176"/>
                </a:lnTo>
                <a:lnTo>
                  <a:pt x="3857" y="1176"/>
                </a:lnTo>
                <a:lnTo>
                  <a:pt x="4750" y="0"/>
                </a:lnTo>
                <a:lnTo>
                  <a:pt x="4741" y="0"/>
                </a:lnTo>
                <a:close/>
                <a:moveTo>
                  <a:pt x="4681" y="0"/>
                </a:moveTo>
                <a:lnTo>
                  <a:pt x="3789" y="1176"/>
                </a:lnTo>
                <a:lnTo>
                  <a:pt x="3797" y="1176"/>
                </a:lnTo>
                <a:lnTo>
                  <a:pt x="4690" y="0"/>
                </a:lnTo>
                <a:lnTo>
                  <a:pt x="4681" y="0"/>
                </a:lnTo>
                <a:close/>
                <a:moveTo>
                  <a:pt x="4802" y="0"/>
                </a:moveTo>
                <a:lnTo>
                  <a:pt x="3909" y="1176"/>
                </a:lnTo>
                <a:lnTo>
                  <a:pt x="3917" y="1176"/>
                </a:lnTo>
                <a:lnTo>
                  <a:pt x="4810" y="0"/>
                </a:lnTo>
                <a:lnTo>
                  <a:pt x="4802" y="0"/>
                </a:lnTo>
                <a:close/>
                <a:moveTo>
                  <a:pt x="1921" y="0"/>
                </a:moveTo>
                <a:lnTo>
                  <a:pt x="1028" y="1176"/>
                </a:lnTo>
                <a:lnTo>
                  <a:pt x="1037" y="1176"/>
                </a:lnTo>
                <a:lnTo>
                  <a:pt x="1929" y="0"/>
                </a:lnTo>
                <a:lnTo>
                  <a:pt x="1921" y="0"/>
                </a:lnTo>
                <a:close/>
                <a:moveTo>
                  <a:pt x="4922" y="0"/>
                </a:moveTo>
                <a:lnTo>
                  <a:pt x="4029" y="1176"/>
                </a:lnTo>
                <a:lnTo>
                  <a:pt x="4037" y="1176"/>
                </a:lnTo>
                <a:lnTo>
                  <a:pt x="4930" y="0"/>
                </a:lnTo>
                <a:lnTo>
                  <a:pt x="4922" y="0"/>
                </a:lnTo>
                <a:close/>
                <a:moveTo>
                  <a:pt x="4501" y="0"/>
                </a:moveTo>
                <a:lnTo>
                  <a:pt x="3609" y="1176"/>
                </a:lnTo>
                <a:lnTo>
                  <a:pt x="3617" y="1176"/>
                </a:lnTo>
                <a:lnTo>
                  <a:pt x="4510" y="0"/>
                </a:lnTo>
                <a:lnTo>
                  <a:pt x="4501" y="0"/>
                </a:lnTo>
                <a:close/>
                <a:moveTo>
                  <a:pt x="4381" y="0"/>
                </a:moveTo>
                <a:lnTo>
                  <a:pt x="3489" y="1176"/>
                </a:lnTo>
                <a:lnTo>
                  <a:pt x="3497" y="1176"/>
                </a:lnTo>
                <a:lnTo>
                  <a:pt x="4390" y="0"/>
                </a:lnTo>
                <a:lnTo>
                  <a:pt x="4381" y="0"/>
                </a:lnTo>
                <a:close/>
                <a:moveTo>
                  <a:pt x="480" y="0"/>
                </a:moveTo>
                <a:lnTo>
                  <a:pt x="0" y="632"/>
                </a:lnTo>
                <a:lnTo>
                  <a:pt x="0" y="643"/>
                </a:lnTo>
                <a:lnTo>
                  <a:pt x="489" y="0"/>
                </a:lnTo>
                <a:lnTo>
                  <a:pt x="480" y="0"/>
                </a:lnTo>
                <a:close/>
                <a:moveTo>
                  <a:pt x="4441" y="0"/>
                </a:moveTo>
                <a:lnTo>
                  <a:pt x="3549" y="1176"/>
                </a:lnTo>
                <a:lnTo>
                  <a:pt x="3557" y="1176"/>
                </a:lnTo>
                <a:lnTo>
                  <a:pt x="4450" y="0"/>
                </a:lnTo>
                <a:lnTo>
                  <a:pt x="4441" y="0"/>
                </a:lnTo>
                <a:close/>
                <a:moveTo>
                  <a:pt x="4982" y="0"/>
                </a:moveTo>
                <a:lnTo>
                  <a:pt x="4089" y="1176"/>
                </a:lnTo>
                <a:lnTo>
                  <a:pt x="4097" y="1176"/>
                </a:lnTo>
                <a:lnTo>
                  <a:pt x="4990" y="0"/>
                </a:lnTo>
                <a:lnTo>
                  <a:pt x="4982" y="0"/>
                </a:lnTo>
                <a:close/>
                <a:moveTo>
                  <a:pt x="4561" y="0"/>
                </a:moveTo>
                <a:lnTo>
                  <a:pt x="3669" y="1176"/>
                </a:lnTo>
                <a:lnTo>
                  <a:pt x="3677" y="1176"/>
                </a:lnTo>
                <a:lnTo>
                  <a:pt x="4570" y="0"/>
                </a:lnTo>
                <a:lnTo>
                  <a:pt x="4561" y="0"/>
                </a:lnTo>
                <a:close/>
                <a:moveTo>
                  <a:pt x="5342" y="0"/>
                </a:moveTo>
                <a:lnTo>
                  <a:pt x="4449" y="1176"/>
                </a:lnTo>
                <a:lnTo>
                  <a:pt x="4457" y="1176"/>
                </a:lnTo>
                <a:lnTo>
                  <a:pt x="5350" y="0"/>
                </a:lnTo>
                <a:lnTo>
                  <a:pt x="5342" y="0"/>
                </a:lnTo>
                <a:close/>
                <a:moveTo>
                  <a:pt x="5522" y="0"/>
                </a:moveTo>
                <a:lnTo>
                  <a:pt x="4629" y="1176"/>
                </a:lnTo>
                <a:lnTo>
                  <a:pt x="4638" y="1176"/>
                </a:lnTo>
                <a:lnTo>
                  <a:pt x="5530" y="0"/>
                </a:lnTo>
                <a:lnTo>
                  <a:pt x="5522" y="0"/>
                </a:lnTo>
                <a:close/>
                <a:moveTo>
                  <a:pt x="5462" y="0"/>
                </a:moveTo>
                <a:lnTo>
                  <a:pt x="4569" y="1176"/>
                </a:lnTo>
                <a:lnTo>
                  <a:pt x="4578" y="1176"/>
                </a:lnTo>
                <a:lnTo>
                  <a:pt x="5470" y="0"/>
                </a:lnTo>
                <a:lnTo>
                  <a:pt x="5462" y="0"/>
                </a:lnTo>
                <a:close/>
                <a:moveTo>
                  <a:pt x="5642" y="0"/>
                </a:moveTo>
                <a:lnTo>
                  <a:pt x="4749" y="1176"/>
                </a:lnTo>
                <a:lnTo>
                  <a:pt x="4758" y="1176"/>
                </a:lnTo>
                <a:lnTo>
                  <a:pt x="5650" y="0"/>
                </a:lnTo>
                <a:lnTo>
                  <a:pt x="5642" y="0"/>
                </a:lnTo>
                <a:close/>
                <a:moveTo>
                  <a:pt x="5402" y="0"/>
                </a:moveTo>
                <a:lnTo>
                  <a:pt x="4509" y="1176"/>
                </a:lnTo>
                <a:lnTo>
                  <a:pt x="4517" y="1176"/>
                </a:lnTo>
                <a:lnTo>
                  <a:pt x="5410" y="0"/>
                </a:lnTo>
                <a:lnTo>
                  <a:pt x="5402" y="0"/>
                </a:lnTo>
                <a:close/>
                <a:moveTo>
                  <a:pt x="5582" y="0"/>
                </a:moveTo>
                <a:lnTo>
                  <a:pt x="4689" y="1176"/>
                </a:lnTo>
                <a:lnTo>
                  <a:pt x="4698" y="1176"/>
                </a:lnTo>
                <a:lnTo>
                  <a:pt x="5590" y="0"/>
                </a:lnTo>
                <a:lnTo>
                  <a:pt x="5582" y="0"/>
                </a:lnTo>
                <a:close/>
                <a:moveTo>
                  <a:pt x="4320" y="0"/>
                </a:moveTo>
                <a:lnTo>
                  <a:pt x="3428" y="1176"/>
                </a:lnTo>
                <a:lnTo>
                  <a:pt x="3436" y="1176"/>
                </a:lnTo>
                <a:lnTo>
                  <a:pt x="4329" y="0"/>
                </a:lnTo>
                <a:lnTo>
                  <a:pt x="4320" y="0"/>
                </a:lnTo>
                <a:close/>
                <a:moveTo>
                  <a:pt x="5042" y="0"/>
                </a:moveTo>
                <a:lnTo>
                  <a:pt x="4149" y="1176"/>
                </a:lnTo>
                <a:lnTo>
                  <a:pt x="4157" y="1176"/>
                </a:lnTo>
                <a:lnTo>
                  <a:pt x="5050" y="0"/>
                </a:lnTo>
                <a:lnTo>
                  <a:pt x="5042" y="0"/>
                </a:lnTo>
                <a:close/>
                <a:moveTo>
                  <a:pt x="5102" y="0"/>
                </a:moveTo>
                <a:lnTo>
                  <a:pt x="4209" y="1176"/>
                </a:lnTo>
                <a:lnTo>
                  <a:pt x="4217" y="1176"/>
                </a:lnTo>
                <a:lnTo>
                  <a:pt x="5110" y="0"/>
                </a:lnTo>
                <a:lnTo>
                  <a:pt x="5102" y="0"/>
                </a:lnTo>
                <a:close/>
                <a:moveTo>
                  <a:pt x="5162" y="0"/>
                </a:moveTo>
                <a:lnTo>
                  <a:pt x="4269" y="1176"/>
                </a:lnTo>
                <a:lnTo>
                  <a:pt x="4277" y="1176"/>
                </a:lnTo>
                <a:lnTo>
                  <a:pt x="5170" y="0"/>
                </a:lnTo>
                <a:lnTo>
                  <a:pt x="5162" y="0"/>
                </a:lnTo>
                <a:close/>
                <a:moveTo>
                  <a:pt x="5282" y="0"/>
                </a:moveTo>
                <a:lnTo>
                  <a:pt x="4389" y="1176"/>
                </a:lnTo>
                <a:lnTo>
                  <a:pt x="4397" y="1176"/>
                </a:lnTo>
                <a:lnTo>
                  <a:pt x="5290" y="0"/>
                </a:lnTo>
                <a:lnTo>
                  <a:pt x="5282" y="0"/>
                </a:lnTo>
                <a:close/>
                <a:moveTo>
                  <a:pt x="5222" y="0"/>
                </a:moveTo>
                <a:lnTo>
                  <a:pt x="4329" y="1176"/>
                </a:lnTo>
                <a:lnTo>
                  <a:pt x="4337" y="1176"/>
                </a:lnTo>
                <a:lnTo>
                  <a:pt x="5230" y="0"/>
                </a:lnTo>
                <a:lnTo>
                  <a:pt x="5222" y="0"/>
                </a:lnTo>
                <a:close/>
                <a:moveTo>
                  <a:pt x="4621" y="0"/>
                </a:moveTo>
                <a:lnTo>
                  <a:pt x="3729" y="1176"/>
                </a:lnTo>
                <a:lnTo>
                  <a:pt x="3737" y="1176"/>
                </a:lnTo>
                <a:lnTo>
                  <a:pt x="4630" y="0"/>
                </a:lnTo>
                <a:lnTo>
                  <a:pt x="4621" y="0"/>
                </a:lnTo>
                <a:close/>
                <a:moveTo>
                  <a:pt x="4261" y="0"/>
                </a:moveTo>
                <a:lnTo>
                  <a:pt x="3369" y="1176"/>
                </a:lnTo>
                <a:lnTo>
                  <a:pt x="3377" y="1176"/>
                </a:lnTo>
                <a:lnTo>
                  <a:pt x="4270" y="0"/>
                </a:lnTo>
                <a:lnTo>
                  <a:pt x="4261" y="0"/>
                </a:lnTo>
                <a:close/>
                <a:moveTo>
                  <a:pt x="3601" y="0"/>
                </a:moveTo>
                <a:lnTo>
                  <a:pt x="2709" y="1176"/>
                </a:lnTo>
                <a:lnTo>
                  <a:pt x="2717" y="1176"/>
                </a:lnTo>
                <a:lnTo>
                  <a:pt x="3610" y="0"/>
                </a:lnTo>
                <a:lnTo>
                  <a:pt x="3601" y="0"/>
                </a:lnTo>
                <a:close/>
                <a:moveTo>
                  <a:pt x="240" y="0"/>
                </a:moveTo>
                <a:lnTo>
                  <a:pt x="0" y="316"/>
                </a:lnTo>
                <a:lnTo>
                  <a:pt x="0" y="327"/>
                </a:lnTo>
                <a:lnTo>
                  <a:pt x="249" y="0"/>
                </a:lnTo>
                <a:lnTo>
                  <a:pt x="240" y="0"/>
                </a:lnTo>
                <a:close/>
                <a:moveTo>
                  <a:pt x="3661" y="0"/>
                </a:moveTo>
                <a:lnTo>
                  <a:pt x="2769" y="1176"/>
                </a:lnTo>
                <a:lnTo>
                  <a:pt x="2777" y="1176"/>
                </a:lnTo>
                <a:lnTo>
                  <a:pt x="3670" y="0"/>
                </a:lnTo>
                <a:lnTo>
                  <a:pt x="3661" y="0"/>
                </a:lnTo>
                <a:close/>
                <a:moveTo>
                  <a:pt x="180" y="0"/>
                </a:moveTo>
                <a:lnTo>
                  <a:pt x="0" y="237"/>
                </a:lnTo>
                <a:lnTo>
                  <a:pt x="0" y="248"/>
                </a:lnTo>
                <a:lnTo>
                  <a:pt x="189" y="0"/>
                </a:lnTo>
                <a:lnTo>
                  <a:pt x="180" y="0"/>
                </a:lnTo>
                <a:close/>
                <a:moveTo>
                  <a:pt x="420" y="0"/>
                </a:moveTo>
                <a:lnTo>
                  <a:pt x="0" y="553"/>
                </a:lnTo>
                <a:lnTo>
                  <a:pt x="0" y="564"/>
                </a:lnTo>
                <a:lnTo>
                  <a:pt x="429" y="0"/>
                </a:lnTo>
                <a:lnTo>
                  <a:pt x="420" y="0"/>
                </a:lnTo>
                <a:close/>
                <a:moveTo>
                  <a:pt x="3421" y="0"/>
                </a:moveTo>
                <a:lnTo>
                  <a:pt x="2529" y="1176"/>
                </a:lnTo>
                <a:lnTo>
                  <a:pt x="2537" y="1176"/>
                </a:lnTo>
                <a:lnTo>
                  <a:pt x="3430" y="0"/>
                </a:lnTo>
                <a:lnTo>
                  <a:pt x="3421" y="0"/>
                </a:lnTo>
                <a:close/>
                <a:moveTo>
                  <a:pt x="3721" y="0"/>
                </a:moveTo>
                <a:lnTo>
                  <a:pt x="2829" y="1176"/>
                </a:lnTo>
                <a:lnTo>
                  <a:pt x="2837" y="1176"/>
                </a:lnTo>
                <a:lnTo>
                  <a:pt x="3730" y="0"/>
                </a:lnTo>
                <a:lnTo>
                  <a:pt x="3721" y="0"/>
                </a:lnTo>
                <a:close/>
                <a:moveTo>
                  <a:pt x="3481" y="0"/>
                </a:moveTo>
                <a:lnTo>
                  <a:pt x="2589" y="1176"/>
                </a:lnTo>
                <a:lnTo>
                  <a:pt x="2597" y="1176"/>
                </a:lnTo>
                <a:lnTo>
                  <a:pt x="3490" y="0"/>
                </a:lnTo>
                <a:lnTo>
                  <a:pt x="3481" y="0"/>
                </a:lnTo>
                <a:close/>
                <a:moveTo>
                  <a:pt x="3541" y="0"/>
                </a:moveTo>
                <a:lnTo>
                  <a:pt x="2649" y="1176"/>
                </a:lnTo>
                <a:lnTo>
                  <a:pt x="2657" y="1176"/>
                </a:lnTo>
                <a:lnTo>
                  <a:pt x="3550" y="0"/>
                </a:lnTo>
                <a:lnTo>
                  <a:pt x="3541" y="0"/>
                </a:lnTo>
                <a:close/>
                <a:moveTo>
                  <a:pt x="360" y="0"/>
                </a:moveTo>
                <a:lnTo>
                  <a:pt x="0" y="474"/>
                </a:lnTo>
                <a:lnTo>
                  <a:pt x="0" y="485"/>
                </a:lnTo>
                <a:lnTo>
                  <a:pt x="369" y="0"/>
                </a:lnTo>
                <a:lnTo>
                  <a:pt x="360" y="0"/>
                </a:lnTo>
                <a:close/>
                <a:moveTo>
                  <a:pt x="300" y="0"/>
                </a:moveTo>
                <a:lnTo>
                  <a:pt x="0" y="395"/>
                </a:lnTo>
                <a:lnTo>
                  <a:pt x="0" y="406"/>
                </a:lnTo>
                <a:lnTo>
                  <a:pt x="309" y="0"/>
                </a:lnTo>
                <a:lnTo>
                  <a:pt x="300" y="0"/>
                </a:lnTo>
                <a:close/>
                <a:moveTo>
                  <a:pt x="4021" y="0"/>
                </a:moveTo>
                <a:lnTo>
                  <a:pt x="3129" y="1176"/>
                </a:lnTo>
                <a:lnTo>
                  <a:pt x="3137" y="1176"/>
                </a:lnTo>
                <a:lnTo>
                  <a:pt x="4030" y="0"/>
                </a:lnTo>
                <a:lnTo>
                  <a:pt x="4021" y="0"/>
                </a:lnTo>
                <a:close/>
                <a:moveTo>
                  <a:pt x="4081" y="0"/>
                </a:moveTo>
                <a:lnTo>
                  <a:pt x="3189" y="1176"/>
                </a:lnTo>
                <a:lnTo>
                  <a:pt x="3197" y="1176"/>
                </a:lnTo>
                <a:lnTo>
                  <a:pt x="4090" y="0"/>
                </a:lnTo>
                <a:lnTo>
                  <a:pt x="4081" y="0"/>
                </a:lnTo>
                <a:close/>
                <a:moveTo>
                  <a:pt x="3961" y="0"/>
                </a:moveTo>
                <a:lnTo>
                  <a:pt x="3069" y="1176"/>
                </a:lnTo>
                <a:lnTo>
                  <a:pt x="3077" y="1176"/>
                </a:lnTo>
                <a:lnTo>
                  <a:pt x="3970" y="0"/>
                </a:lnTo>
                <a:lnTo>
                  <a:pt x="3961" y="0"/>
                </a:lnTo>
                <a:close/>
                <a:moveTo>
                  <a:pt x="4201" y="0"/>
                </a:moveTo>
                <a:lnTo>
                  <a:pt x="3309" y="1176"/>
                </a:lnTo>
                <a:lnTo>
                  <a:pt x="3317" y="1176"/>
                </a:lnTo>
                <a:lnTo>
                  <a:pt x="4210" y="0"/>
                </a:lnTo>
                <a:lnTo>
                  <a:pt x="4201" y="0"/>
                </a:lnTo>
                <a:close/>
                <a:moveTo>
                  <a:pt x="4141" y="0"/>
                </a:moveTo>
                <a:lnTo>
                  <a:pt x="3249" y="1176"/>
                </a:lnTo>
                <a:lnTo>
                  <a:pt x="3257" y="1176"/>
                </a:lnTo>
                <a:lnTo>
                  <a:pt x="4150" y="0"/>
                </a:lnTo>
                <a:lnTo>
                  <a:pt x="4141" y="0"/>
                </a:lnTo>
                <a:close/>
                <a:moveTo>
                  <a:pt x="3781" y="0"/>
                </a:moveTo>
                <a:lnTo>
                  <a:pt x="2889" y="1176"/>
                </a:lnTo>
                <a:lnTo>
                  <a:pt x="2897" y="1176"/>
                </a:lnTo>
                <a:lnTo>
                  <a:pt x="3790" y="0"/>
                </a:lnTo>
                <a:lnTo>
                  <a:pt x="3781" y="0"/>
                </a:lnTo>
                <a:close/>
                <a:moveTo>
                  <a:pt x="60" y="0"/>
                </a:moveTo>
                <a:lnTo>
                  <a:pt x="0" y="79"/>
                </a:lnTo>
                <a:lnTo>
                  <a:pt x="0" y="90"/>
                </a:lnTo>
                <a:lnTo>
                  <a:pt x="69" y="0"/>
                </a:lnTo>
                <a:lnTo>
                  <a:pt x="60" y="0"/>
                </a:lnTo>
                <a:close/>
                <a:moveTo>
                  <a:pt x="3901" y="0"/>
                </a:moveTo>
                <a:lnTo>
                  <a:pt x="3009" y="1176"/>
                </a:lnTo>
                <a:lnTo>
                  <a:pt x="3017" y="1176"/>
                </a:lnTo>
                <a:lnTo>
                  <a:pt x="3910" y="0"/>
                </a:lnTo>
                <a:lnTo>
                  <a:pt x="3901" y="0"/>
                </a:lnTo>
                <a:close/>
                <a:moveTo>
                  <a:pt x="120" y="0"/>
                </a:moveTo>
                <a:lnTo>
                  <a:pt x="0" y="158"/>
                </a:lnTo>
                <a:lnTo>
                  <a:pt x="0" y="169"/>
                </a:lnTo>
                <a:lnTo>
                  <a:pt x="129" y="0"/>
                </a:lnTo>
                <a:lnTo>
                  <a:pt x="120" y="0"/>
                </a:lnTo>
                <a:close/>
                <a:moveTo>
                  <a:pt x="3841" y="0"/>
                </a:moveTo>
                <a:lnTo>
                  <a:pt x="2949" y="1176"/>
                </a:lnTo>
                <a:lnTo>
                  <a:pt x="2957" y="1176"/>
                </a:lnTo>
                <a:lnTo>
                  <a:pt x="3850" y="0"/>
                </a:lnTo>
                <a:lnTo>
                  <a:pt x="3841" y="0"/>
                </a:lnTo>
                <a:close/>
                <a:moveTo>
                  <a:pt x="0" y="0"/>
                </a:moveTo>
                <a:lnTo>
                  <a:pt x="0" y="11"/>
                </a:lnTo>
                <a:lnTo>
                  <a:pt x="9" y="0"/>
                </a:lnTo>
                <a:lnTo>
                  <a:pt x="0" y="0"/>
                </a:lnTo>
                <a:close/>
              </a:path>
            </a:pathLst>
          </a:custGeom>
          <a:solidFill>
            <a:srgbClr val="E6E6E6"/>
          </a:solidFill>
          <a:ln>
            <a:noFill/>
          </a:ln>
        </p:spPr>
        <p:txBody>
          <a:bodyPr vert="horz" wrap="square" lIns="91416" tIns="45708" rIns="91416" bIns="45708" numCol="1" anchor="t" anchorCtr="0" compatLnSpc="1">
            <a:prstTxWarp prst="textNoShape">
              <a:avLst/>
            </a:prstTxWarp>
          </a:bodyPr>
          <a:lstStyle/>
          <a:p>
            <a:endParaRPr lang="nl-NL" sz="1799"/>
          </a:p>
        </p:txBody>
      </p:sp>
      <p:sp>
        <p:nvSpPr>
          <p:cNvPr id="16" name="Rectangle 5">
            <a:extLst>
              <a:ext uri="{FF2B5EF4-FFF2-40B4-BE49-F238E27FC236}">
                <a16:creationId xmlns:a16="http://schemas.microsoft.com/office/drawing/2014/main" id="{E4EDA49C-51B0-41DB-B094-083E59D51FF5}"/>
              </a:ext>
            </a:extLst>
          </p:cNvPr>
          <p:cNvSpPr>
            <a:spLocks noSelect="1" noChangeArrowheads="1"/>
          </p:cNvSpPr>
          <p:nvPr userDrawn="1"/>
        </p:nvSpPr>
        <p:spPr bwMode="gray">
          <a:xfrm>
            <a:off x="6351" y="1368426"/>
            <a:ext cx="12188825" cy="882650"/>
          </a:xfrm>
          <a:prstGeom prst="rect">
            <a:avLst/>
          </a:prstGeom>
          <a:solidFill>
            <a:srgbClr val="FFFFFF"/>
          </a:solidFill>
          <a:ln>
            <a:noFill/>
          </a:ln>
        </p:spPr>
        <p:txBody>
          <a:bodyPr vert="horz" wrap="square" lIns="91416" tIns="45708" rIns="91416" bIns="45708" numCol="1" anchor="t" anchorCtr="0" compatLnSpc="1">
            <a:prstTxWarp prst="textNoShape">
              <a:avLst/>
            </a:prstTxWarp>
          </a:bodyPr>
          <a:lstStyle/>
          <a:p>
            <a:endParaRPr lang="nl-NL" sz="1799"/>
          </a:p>
        </p:txBody>
      </p:sp>
      <p:grpSp>
        <p:nvGrpSpPr>
          <p:cNvPr id="11" name="Groep 10"/>
          <p:cNvGrpSpPr>
            <a:grpSpLocks noSelect="1"/>
          </p:cNvGrpSpPr>
          <p:nvPr userDrawn="1"/>
        </p:nvGrpSpPr>
        <p:grpSpPr bwMode="gray">
          <a:xfrm>
            <a:off x="10650538" y="6224590"/>
            <a:ext cx="1208088" cy="371475"/>
            <a:chOff x="10650538" y="6224588"/>
            <a:chExt cx="1208088" cy="371475"/>
          </a:xfrm>
        </p:grpSpPr>
        <p:sp>
          <p:nvSpPr>
            <p:cNvPr id="12" name="Freeform 6">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3" name="Freeform 7">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
        <p:nvSpPr>
          <p:cNvPr id="7" name="***Tijdelijke aanduiding voor tekst 6"/>
          <p:cNvSpPr>
            <a:spLocks noGrp="1" noSelect="1"/>
          </p:cNvSpPr>
          <p:nvPr>
            <p:ph type="body" sz="quarter" idx="13" hasCustomPrompt="1"/>
          </p:nvPr>
        </p:nvSpPr>
        <p:spPr bwMode="gray">
          <a:xfrm>
            <a:off x="623888" y="2196274"/>
            <a:ext cx="10008000" cy="3671888"/>
          </a:xfrm>
        </p:spPr>
        <p:txBody>
          <a:bodyPr/>
          <a:lstStyle>
            <a:lvl1pPr>
              <a:defRPr/>
            </a:lvl1pPr>
          </a:lstStyle>
          <a:p>
            <a:pPr lvl="0"/>
            <a:r>
              <a:rPr lang="nl-NL"/>
              <a:t>[Tekst]</a:t>
            </a:r>
          </a:p>
        </p:txBody>
      </p:sp>
      <p:sp>
        <p:nvSpPr>
          <p:cNvPr id="9" name="Rechthoek 8"/>
          <p:cNvSpPr>
            <a:spLocks noSelect="1"/>
          </p:cNvSpPr>
          <p:nvPr userDrawn="1"/>
        </p:nvSpPr>
        <p:spPr bwMode="gray">
          <a:xfrm>
            <a:off x="381601" y="302400"/>
            <a:ext cx="10368000" cy="16164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2" name="***Titel 1"/>
          <p:cNvSpPr>
            <a:spLocks noGrp="1" noSelect="1"/>
          </p:cNvSpPr>
          <p:nvPr>
            <p:ph type="title" hasCustomPrompt="1"/>
          </p:nvPr>
        </p:nvSpPr>
        <p:spPr bwMode="gray">
          <a:xfrm>
            <a:off x="624163" y="490631"/>
            <a:ext cx="10008000" cy="1296000"/>
          </a:xfrm>
        </p:spPr>
        <p:txBody>
          <a:bodyPr anchor="t"/>
          <a:lstStyle>
            <a:lvl1pPr>
              <a:defRPr>
                <a:solidFill>
                  <a:schemeClr val="bg1"/>
                </a:solidFill>
              </a:defRPr>
            </a:lvl1pPr>
          </a:lstStyle>
          <a:p>
            <a:r>
              <a:rPr lang="nl-NL" noProof="1"/>
              <a:t>[Titel]</a:t>
            </a:r>
          </a:p>
        </p:txBody>
      </p:sp>
    </p:spTree>
    <p:extLst>
      <p:ext uri="{BB962C8B-B14F-4D97-AF65-F5344CB8AC3E}">
        <p14:creationId xmlns:p14="http://schemas.microsoft.com/office/powerpoint/2010/main" val="2494565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kader en tekstvakken (3)]">
    <p:spTree>
      <p:nvGrpSpPr>
        <p:cNvPr id="1" name=""/>
        <p:cNvGrpSpPr/>
        <p:nvPr/>
      </p:nvGrpSpPr>
      <p:grpSpPr>
        <a:xfrm>
          <a:off x="0" y="0"/>
          <a:ext cx="0" cy="0"/>
          <a:chOff x="0" y="0"/>
          <a:chExt cx="0" cy="0"/>
        </a:xfrm>
      </p:grpSpPr>
      <p:sp>
        <p:nvSpPr>
          <p:cNvPr id="9" name="Frame 1">
            <a:extLst>
              <a:ext uri="{FF2B5EF4-FFF2-40B4-BE49-F238E27FC236}">
                <a16:creationId xmlns:a16="http://schemas.microsoft.com/office/drawing/2014/main" id="{FDFB2D5E-2EE6-4D18-90F8-28A123782698}"/>
              </a:ext>
            </a:extLst>
          </p:cNvPr>
          <p:cNvSpPr>
            <a:spLocks noSelect="1"/>
          </p:cNvSpPr>
          <p:nvPr userDrawn="1"/>
        </p:nvSpPr>
        <p:spPr bwMode="gray">
          <a:xfrm>
            <a:off x="0" y="0"/>
            <a:ext cx="12195175" cy="1866900"/>
          </a:xfrm>
          <a:custGeom>
            <a:avLst/>
            <a:gdLst>
              <a:gd name="T0" fmla="*/ 5229 w 7682"/>
              <a:gd name="T1" fmla="*/ 1176 h 1176"/>
              <a:gd name="T2" fmla="*/ 7510 w 7682"/>
              <a:gd name="T3" fmla="*/ 1176 h 1176"/>
              <a:gd name="T4" fmla="*/ 7639 w 7682"/>
              <a:gd name="T5" fmla="*/ 1176 h 1176"/>
              <a:gd name="T6" fmla="*/ 4998 w 7682"/>
              <a:gd name="T7" fmla="*/ 1176 h 1176"/>
              <a:gd name="T8" fmla="*/ 5942 w 7682"/>
              <a:gd name="T9" fmla="*/ 0 h 1176"/>
              <a:gd name="T10" fmla="*/ 5109 w 7682"/>
              <a:gd name="T11" fmla="*/ 1176 h 1176"/>
              <a:gd name="T12" fmla="*/ 7271 w 7682"/>
              <a:gd name="T13" fmla="*/ 0 h 1176"/>
              <a:gd name="T14" fmla="*/ 6782 w 7682"/>
              <a:gd name="T15" fmla="*/ 0 h 1176"/>
              <a:gd name="T16" fmla="*/ 6078 w 7682"/>
              <a:gd name="T17" fmla="*/ 1176 h 1176"/>
              <a:gd name="T18" fmla="*/ 7562 w 7682"/>
              <a:gd name="T19" fmla="*/ 0 h 1176"/>
              <a:gd name="T20" fmla="*/ 6310 w 7682"/>
              <a:gd name="T21" fmla="*/ 1176 h 1176"/>
              <a:gd name="T22" fmla="*/ 7391 w 7682"/>
              <a:gd name="T23" fmla="*/ 0 h 1176"/>
              <a:gd name="T24" fmla="*/ 7218 w 7682"/>
              <a:gd name="T25" fmla="*/ 1176 h 1176"/>
              <a:gd name="T26" fmla="*/ 7682 w 7682"/>
              <a:gd name="T27" fmla="*/ 396 h 1176"/>
              <a:gd name="T28" fmla="*/ 7038 w 7682"/>
              <a:gd name="T29" fmla="*/ 1176 h 1176"/>
              <a:gd name="T30" fmla="*/ 5409 w 7682"/>
              <a:gd name="T31" fmla="*/ 1176 h 1176"/>
              <a:gd name="T32" fmla="*/ 6611 w 7682"/>
              <a:gd name="T33" fmla="*/ 0 h 1176"/>
              <a:gd name="T34" fmla="*/ 6482 w 7682"/>
              <a:gd name="T35" fmla="*/ 0 h 1176"/>
              <a:gd name="T36" fmla="*/ 7682 w 7682"/>
              <a:gd name="T37" fmla="*/ 159 h 1176"/>
              <a:gd name="T38" fmla="*/ 4862 w 7682"/>
              <a:gd name="T39" fmla="*/ 0 h 1176"/>
              <a:gd name="T40" fmla="*/ 68 w 7682"/>
              <a:gd name="T41" fmla="*/ 1176 h 1176"/>
              <a:gd name="T42" fmla="*/ 2950 w 7682"/>
              <a:gd name="T43" fmla="*/ 0 h 1176"/>
              <a:gd name="T44" fmla="*/ 2701 w 7682"/>
              <a:gd name="T45" fmla="*/ 0 h 1176"/>
              <a:gd name="T46" fmla="*/ 196 w 7682"/>
              <a:gd name="T47" fmla="*/ 1176 h 1176"/>
              <a:gd name="T48" fmla="*/ 3061 w 7682"/>
              <a:gd name="T49" fmla="*/ 0 h 1176"/>
              <a:gd name="T50" fmla="*/ 0 w 7682"/>
              <a:gd name="T51" fmla="*/ 711 h 1176"/>
              <a:gd name="T52" fmla="*/ 3310 w 7682"/>
              <a:gd name="T53" fmla="*/ 0 h 1176"/>
              <a:gd name="T54" fmla="*/ 3181 w 7682"/>
              <a:gd name="T55" fmla="*/ 0 h 1176"/>
              <a:gd name="T56" fmla="*/ 0 w 7682"/>
              <a:gd name="T57" fmla="*/ 960 h 1176"/>
              <a:gd name="T58" fmla="*/ 780 w 7682"/>
              <a:gd name="T59" fmla="*/ 0 h 1176"/>
              <a:gd name="T60" fmla="*/ 1268 w 7682"/>
              <a:gd name="T61" fmla="*/ 1176 h 1176"/>
              <a:gd name="T62" fmla="*/ 2229 w 7682"/>
              <a:gd name="T63" fmla="*/ 0 h 1176"/>
              <a:gd name="T64" fmla="*/ 1861 w 7682"/>
              <a:gd name="T65" fmla="*/ 0 h 1176"/>
              <a:gd name="T66" fmla="*/ 1217 w 7682"/>
              <a:gd name="T67" fmla="*/ 1176 h 1176"/>
              <a:gd name="T68" fmla="*/ 1321 w 7682"/>
              <a:gd name="T69" fmla="*/ 0 h 1176"/>
              <a:gd name="T70" fmla="*/ 1688 w 7682"/>
              <a:gd name="T71" fmla="*/ 1176 h 1176"/>
              <a:gd name="T72" fmla="*/ 1269 w 7682"/>
              <a:gd name="T73" fmla="*/ 0 h 1176"/>
              <a:gd name="T74" fmla="*/ 1501 w 7682"/>
              <a:gd name="T75" fmla="*/ 0 h 1176"/>
              <a:gd name="T76" fmla="*/ 556 w 7682"/>
              <a:gd name="T77" fmla="*/ 1176 h 1176"/>
              <a:gd name="T78" fmla="*/ 660 w 7682"/>
              <a:gd name="T79" fmla="*/ 0 h 1176"/>
              <a:gd name="T80" fmla="*/ 3909 w 7682"/>
              <a:gd name="T81" fmla="*/ 1176 h 1176"/>
              <a:gd name="T82" fmla="*/ 4930 w 7682"/>
              <a:gd name="T83" fmla="*/ 0 h 1176"/>
              <a:gd name="T84" fmla="*/ 480 w 7682"/>
              <a:gd name="T85" fmla="*/ 0 h 1176"/>
              <a:gd name="T86" fmla="*/ 4097 w 7682"/>
              <a:gd name="T87" fmla="*/ 1176 h 1176"/>
              <a:gd name="T88" fmla="*/ 5342 w 7682"/>
              <a:gd name="T89" fmla="*/ 0 h 1176"/>
              <a:gd name="T90" fmla="*/ 4749 w 7682"/>
              <a:gd name="T91" fmla="*/ 1176 h 1176"/>
              <a:gd name="T92" fmla="*/ 5590 w 7682"/>
              <a:gd name="T93" fmla="*/ 0 h 1176"/>
              <a:gd name="T94" fmla="*/ 5102 w 7682"/>
              <a:gd name="T95" fmla="*/ 0 h 1176"/>
              <a:gd name="T96" fmla="*/ 4397 w 7682"/>
              <a:gd name="T97" fmla="*/ 1176 h 1176"/>
              <a:gd name="T98" fmla="*/ 4621 w 7682"/>
              <a:gd name="T99" fmla="*/ 0 h 1176"/>
              <a:gd name="T100" fmla="*/ 0 w 7682"/>
              <a:gd name="T101" fmla="*/ 316 h 1176"/>
              <a:gd name="T102" fmla="*/ 189 w 7682"/>
              <a:gd name="T103" fmla="*/ 0 h 1176"/>
              <a:gd name="T104" fmla="*/ 3721 w 7682"/>
              <a:gd name="T105" fmla="*/ 0 h 1176"/>
              <a:gd name="T106" fmla="*/ 2657 w 7682"/>
              <a:gd name="T107" fmla="*/ 1176 h 1176"/>
              <a:gd name="T108" fmla="*/ 300 w 7682"/>
              <a:gd name="T109" fmla="*/ 0 h 1176"/>
              <a:gd name="T110" fmla="*/ 3069 w 7682"/>
              <a:gd name="T111" fmla="*/ 1176 h 1176"/>
              <a:gd name="T112" fmla="*/ 4150 w 7682"/>
              <a:gd name="T113" fmla="*/ 0 h 1176"/>
              <a:gd name="T114" fmla="*/ 3901 w 7682"/>
              <a:gd name="T115" fmla="*/ 0 h 1176"/>
              <a:gd name="T116" fmla="*/ 2957 w 7682"/>
              <a:gd name="T117" fmla="*/ 117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682" h="1176">
                <a:moveTo>
                  <a:pt x="7270" y="1176"/>
                </a:moveTo>
                <a:lnTo>
                  <a:pt x="7682" y="633"/>
                </a:lnTo>
                <a:lnTo>
                  <a:pt x="7682" y="644"/>
                </a:lnTo>
                <a:lnTo>
                  <a:pt x="7278" y="1176"/>
                </a:lnTo>
                <a:lnTo>
                  <a:pt x="7270" y="1176"/>
                </a:lnTo>
                <a:close/>
                <a:moveTo>
                  <a:pt x="6182" y="0"/>
                </a:moveTo>
                <a:lnTo>
                  <a:pt x="5289" y="1176"/>
                </a:lnTo>
                <a:lnTo>
                  <a:pt x="5298" y="1176"/>
                </a:lnTo>
                <a:lnTo>
                  <a:pt x="6190" y="0"/>
                </a:lnTo>
                <a:lnTo>
                  <a:pt x="6182" y="0"/>
                </a:lnTo>
                <a:close/>
                <a:moveTo>
                  <a:pt x="6122" y="0"/>
                </a:moveTo>
                <a:lnTo>
                  <a:pt x="5229" y="1176"/>
                </a:lnTo>
                <a:lnTo>
                  <a:pt x="5238" y="1176"/>
                </a:lnTo>
                <a:lnTo>
                  <a:pt x="6130" y="0"/>
                </a:lnTo>
                <a:lnTo>
                  <a:pt x="6122" y="0"/>
                </a:lnTo>
                <a:close/>
                <a:moveTo>
                  <a:pt x="7579" y="1176"/>
                </a:moveTo>
                <a:lnTo>
                  <a:pt x="7682" y="1040"/>
                </a:lnTo>
                <a:lnTo>
                  <a:pt x="7682" y="1028"/>
                </a:lnTo>
                <a:lnTo>
                  <a:pt x="7570" y="1176"/>
                </a:lnTo>
                <a:lnTo>
                  <a:pt x="7579" y="1176"/>
                </a:lnTo>
                <a:close/>
                <a:moveTo>
                  <a:pt x="7519" y="1176"/>
                </a:moveTo>
                <a:lnTo>
                  <a:pt x="7682" y="961"/>
                </a:lnTo>
                <a:lnTo>
                  <a:pt x="7682" y="950"/>
                </a:lnTo>
                <a:lnTo>
                  <a:pt x="7510" y="1176"/>
                </a:lnTo>
                <a:lnTo>
                  <a:pt x="7519" y="1176"/>
                </a:lnTo>
                <a:close/>
                <a:moveTo>
                  <a:pt x="7338" y="1176"/>
                </a:moveTo>
                <a:lnTo>
                  <a:pt x="7682" y="724"/>
                </a:lnTo>
                <a:lnTo>
                  <a:pt x="7682" y="712"/>
                </a:lnTo>
                <a:lnTo>
                  <a:pt x="7330" y="1176"/>
                </a:lnTo>
                <a:lnTo>
                  <a:pt x="7338" y="1176"/>
                </a:lnTo>
                <a:close/>
                <a:moveTo>
                  <a:pt x="5822" y="0"/>
                </a:moveTo>
                <a:lnTo>
                  <a:pt x="4929" y="1176"/>
                </a:lnTo>
                <a:lnTo>
                  <a:pt x="4938" y="1176"/>
                </a:lnTo>
                <a:lnTo>
                  <a:pt x="5830" y="0"/>
                </a:lnTo>
                <a:lnTo>
                  <a:pt x="5822" y="0"/>
                </a:lnTo>
                <a:close/>
                <a:moveTo>
                  <a:pt x="7639" y="1176"/>
                </a:moveTo>
                <a:lnTo>
                  <a:pt x="7682" y="1119"/>
                </a:lnTo>
                <a:lnTo>
                  <a:pt x="7682" y="1108"/>
                </a:lnTo>
                <a:lnTo>
                  <a:pt x="7630" y="1176"/>
                </a:lnTo>
                <a:lnTo>
                  <a:pt x="7639" y="1176"/>
                </a:lnTo>
                <a:close/>
                <a:moveTo>
                  <a:pt x="5762" y="0"/>
                </a:moveTo>
                <a:lnTo>
                  <a:pt x="4869" y="1176"/>
                </a:lnTo>
                <a:lnTo>
                  <a:pt x="4878" y="1176"/>
                </a:lnTo>
                <a:lnTo>
                  <a:pt x="5770" y="0"/>
                </a:lnTo>
                <a:lnTo>
                  <a:pt x="5762" y="0"/>
                </a:lnTo>
                <a:close/>
                <a:moveTo>
                  <a:pt x="5882" y="0"/>
                </a:moveTo>
                <a:lnTo>
                  <a:pt x="4989" y="1176"/>
                </a:lnTo>
                <a:lnTo>
                  <a:pt x="4998" y="1176"/>
                </a:lnTo>
                <a:lnTo>
                  <a:pt x="5890" y="0"/>
                </a:lnTo>
                <a:lnTo>
                  <a:pt x="5882" y="0"/>
                </a:lnTo>
                <a:close/>
                <a:moveTo>
                  <a:pt x="7398" y="1176"/>
                </a:moveTo>
                <a:lnTo>
                  <a:pt x="7682" y="803"/>
                </a:lnTo>
                <a:lnTo>
                  <a:pt x="7682" y="792"/>
                </a:lnTo>
                <a:lnTo>
                  <a:pt x="7390" y="1176"/>
                </a:lnTo>
                <a:lnTo>
                  <a:pt x="7398" y="1176"/>
                </a:lnTo>
                <a:close/>
                <a:moveTo>
                  <a:pt x="5942" y="0"/>
                </a:moveTo>
                <a:lnTo>
                  <a:pt x="5049" y="1176"/>
                </a:lnTo>
                <a:lnTo>
                  <a:pt x="5058" y="1176"/>
                </a:lnTo>
                <a:lnTo>
                  <a:pt x="5950" y="0"/>
                </a:lnTo>
                <a:lnTo>
                  <a:pt x="5942" y="0"/>
                </a:lnTo>
                <a:close/>
                <a:moveTo>
                  <a:pt x="6062" y="0"/>
                </a:moveTo>
                <a:lnTo>
                  <a:pt x="5169" y="1176"/>
                </a:lnTo>
                <a:lnTo>
                  <a:pt x="5178" y="1176"/>
                </a:lnTo>
                <a:lnTo>
                  <a:pt x="6070" y="0"/>
                </a:lnTo>
                <a:lnTo>
                  <a:pt x="6062" y="0"/>
                </a:lnTo>
                <a:close/>
                <a:moveTo>
                  <a:pt x="7458" y="1176"/>
                </a:moveTo>
                <a:lnTo>
                  <a:pt x="7682" y="882"/>
                </a:lnTo>
                <a:lnTo>
                  <a:pt x="7682" y="870"/>
                </a:lnTo>
                <a:lnTo>
                  <a:pt x="7450" y="1176"/>
                </a:lnTo>
                <a:lnTo>
                  <a:pt x="7458" y="1176"/>
                </a:lnTo>
                <a:close/>
                <a:moveTo>
                  <a:pt x="6002" y="0"/>
                </a:moveTo>
                <a:lnTo>
                  <a:pt x="5109" y="1176"/>
                </a:lnTo>
                <a:lnTo>
                  <a:pt x="5118" y="1176"/>
                </a:lnTo>
                <a:lnTo>
                  <a:pt x="6010" y="0"/>
                </a:lnTo>
                <a:lnTo>
                  <a:pt x="6002" y="0"/>
                </a:lnTo>
                <a:close/>
                <a:moveTo>
                  <a:pt x="6902" y="0"/>
                </a:moveTo>
                <a:lnTo>
                  <a:pt x="6010" y="1176"/>
                </a:lnTo>
                <a:lnTo>
                  <a:pt x="6018" y="1176"/>
                </a:lnTo>
                <a:lnTo>
                  <a:pt x="6911" y="0"/>
                </a:lnTo>
                <a:lnTo>
                  <a:pt x="6902" y="0"/>
                </a:lnTo>
                <a:close/>
                <a:moveTo>
                  <a:pt x="7262" y="0"/>
                </a:moveTo>
                <a:lnTo>
                  <a:pt x="6370" y="1176"/>
                </a:lnTo>
                <a:lnTo>
                  <a:pt x="6378" y="1176"/>
                </a:lnTo>
                <a:lnTo>
                  <a:pt x="7271" y="0"/>
                </a:lnTo>
                <a:lnTo>
                  <a:pt x="7262" y="0"/>
                </a:lnTo>
                <a:close/>
                <a:moveTo>
                  <a:pt x="7502" y="0"/>
                </a:moveTo>
                <a:lnTo>
                  <a:pt x="6610" y="1176"/>
                </a:lnTo>
                <a:lnTo>
                  <a:pt x="6618" y="1176"/>
                </a:lnTo>
                <a:lnTo>
                  <a:pt x="7511" y="0"/>
                </a:lnTo>
                <a:lnTo>
                  <a:pt x="7502" y="0"/>
                </a:lnTo>
                <a:close/>
                <a:moveTo>
                  <a:pt x="6842" y="0"/>
                </a:moveTo>
                <a:lnTo>
                  <a:pt x="5950" y="1176"/>
                </a:lnTo>
                <a:lnTo>
                  <a:pt x="5958" y="1176"/>
                </a:lnTo>
                <a:lnTo>
                  <a:pt x="6851" y="0"/>
                </a:lnTo>
                <a:lnTo>
                  <a:pt x="6842" y="0"/>
                </a:lnTo>
                <a:close/>
                <a:moveTo>
                  <a:pt x="6782" y="0"/>
                </a:moveTo>
                <a:lnTo>
                  <a:pt x="5890" y="1176"/>
                </a:lnTo>
                <a:lnTo>
                  <a:pt x="5898" y="1176"/>
                </a:lnTo>
                <a:lnTo>
                  <a:pt x="6791" y="0"/>
                </a:lnTo>
                <a:lnTo>
                  <a:pt x="6782" y="0"/>
                </a:lnTo>
                <a:close/>
                <a:moveTo>
                  <a:pt x="7622" y="0"/>
                </a:moveTo>
                <a:lnTo>
                  <a:pt x="6730" y="1176"/>
                </a:lnTo>
                <a:lnTo>
                  <a:pt x="6738" y="1176"/>
                </a:lnTo>
                <a:lnTo>
                  <a:pt x="7631" y="0"/>
                </a:lnTo>
                <a:lnTo>
                  <a:pt x="7622" y="0"/>
                </a:lnTo>
                <a:close/>
                <a:moveTo>
                  <a:pt x="6962" y="0"/>
                </a:moveTo>
                <a:lnTo>
                  <a:pt x="6070" y="1176"/>
                </a:lnTo>
                <a:lnTo>
                  <a:pt x="6078" y="1176"/>
                </a:lnTo>
                <a:lnTo>
                  <a:pt x="6971" y="0"/>
                </a:lnTo>
                <a:lnTo>
                  <a:pt x="6962" y="0"/>
                </a:lnTo>
                <a:close/>
                <a:moveTo>
                  <a:pt x="6722" y="0"/>
                </a:moveTo>
                <a:lnTo>
                  <a:pt x="5830" y="1176"/>
                </a:lnTo>
                <a:lnTo>
                  <a:pt x="5838" y="1176"/>
                </a:lnTo>
                <a:lnTo>
                  <a:pt x="6731" y="0"/>
                </a:lnTo>
                <a:lnTo>
                  <a:pt x="6722" y="0"/>
                </a:lnTo>
                <a:close/>
                <a:moveTo>
                  <a:pt x="7562" y="0"/>
                </a:moveTo>
                <a:lnTo>
                  <a:pt x="6670" y="1176"/>
                </a:lnTo>
                <a:lnTo>
                  <a:pt x="6678" y="1176"/>
                </a:lnTo>
                <a:lnTo>
                  <a:pt x="7571" y="0"/>
                </a:lnTo>
                <a:lnTo>
                  <a:pt x="7562" y="0"/>
                </a:lnTo>
                <a:close/>
                <a:moveTo>
                  <a:pt x="7142" y="0"/>
                </a:moveTo>
                <a:lnTo>
                  <a:pt x="6250" y="1176"/>
                </a:lnTo>
                <a:lnTo>
                  <a:pt x="6258" y="1176"/>
                </a:lnTo>
                <a:lnTo>
                  <a:pt x="7151" y="0"/>
                </a:lnTo>
                <a:lnTo>
                  <a:pt x="7142" y="0"/>
                </a:lnTo>
                <a:close/>
                <a:moveTo>
                  <a:pt x="7442" y="0"/>
                </a:moveTo>
                <a:lnTo>
                  <a:pt x="6550" y="1176"/>
                </a:lnTo>
                <a:lnTo>
                  <a:pt x="6558" y="1176"/>
                </a:lnTo>
                <a:lnTo>
                  <a:pt x="7451" y="0"/>
                </a:lnTo>
                <a:lnTo>
                  <a:pt x="7442" y="0"/>
                </a:lnTo>
                <a:close/>
                <a:moveTo>
                  <a:pt x="7202" y="0"/>
                </a:moveTo>
                <a:lnTo>
                  <a:pt x="6310" y="1176"/>
                </a:lnTo>
                <a:lnTo>
                  <a:pt x="6318" y="1176"/>
                </a:lnTo>
                <a:lnTo>
                  <a:pt x="7211" y="0"/>
                </a:lnTo>
                <a:lnTo>
                  <a:pt x="7202" y="0"/>
                </a:lnTo>
                <a:close/>
                <a:moveTo>
                  <a:pt x="7322" y="0"/>
                </a:moveTo>
                <a:lnTo>
                  <a:pt x="6430" y="1176"/>
                </a:lnTo>
                <a:lnTo>
                  <a:pt x="6438" y="1176"/>
                </a:lnTo>
                <a:lnTo>
                  <a:pt x="7331" y="0"/>
                </a:lnTo>
                <a:lnTo>
                  <a:pt x="7322" y="0"/>
                </a:lnTo>
                <a:close/>
                <a:moveTo>
                  <a:pt x="7382" y="0"/>
                </a:moveTo>
                <a:lnTo>
                  <a:pt x="6490" y="1176"/>
                </a:lnTo>
                <a:lnTo>
                  <a:pt x="6498" y="1176"/>
                </a:lnTo>
                <a:lnTo>
                  <a:pt x="7391" y="0"/>
                </a:lnTo>
                <a:lnTo>
                  <a:pt x="7382" y="0"/>
                </a:lnTo>
                <a:close/>
                <a:moveTo>
                  <a:pt x="7022" y="0"/>
                </a:moveTo>
                <a:lnTo>
                  <a:pt x="6130" y="1176"/>
                </a:lnTo>
                <a:lnTo>
                  <a:pt x="6138" y="1176"/>
                </a:lnTo>
                <a:lnTo>
                  <a:pt x="7031" y="0"/>
                </a:lnTo>
                <a:lnTo>
                  <a:pt x="7022" y="0"/>
                </a:lnTo>
                <a:close/>
                <a:moveTo>
                  <a:pt x="7082" y="0"/>
                </a:moveTo>
                <a:lnTo>
                  <a:pt x="6190" y="1176"/>
                </a:lnTo>
                <a:lnTo>
                  <a:pt x="6198" y="1176"/>
                </a:lnTo>
                <a:lnTo>
                  <a:pt x="7091" y="0"/>
                </a:lnTo>
                <a:lnTo>
                  <a:pt x="7082" y="0"/>
                </a:lnTo>
                <a:close/>
                <a:moveTo>
                  <a:pt x="7218" y="1176"/>
                </a:moveTo>
                <a:lnTo>
                  <a:pt x="7682" y="565"/>
                </a:lnTo>
                <a:lnTo>
                  <a:pt x="7682" y="554"/>
                </a:lnTo>
                <a:lnTo>
                  <a:pt x="7210" y="1176"/>
                </a:lnTo>
                <a:lnTo>
                  <a:pt x="7218" y="1176"/>
                </a:lnTo>
                <a:close/>
                <a:moveTo>
                  <a:pt x="6362" y="0"/>
                </a:moveTo>
                <a:lnTo>
                  <a:pt x="5469" y="1176"/>
                </a:lnTo>
                <a:lnTo>
                  <a:pt x="5478" y="1176"/>
                </a:lnTo>
                <a:lnTo>
                  <a:pt x="6370" y="0"/>
                </a:lnTo>
                <a:lnTo>
                  <a:pt x="6362" y="0"/>
                </a:lnTo>
                <a:close/>
                <a:moveTo>
                  <a:pt x="7098" y="1176"/>
                </a:moveTo>
                <a:lnTo>
                  <a:pt x="7682" y="407"/>
                </a:lnTo>
                <a:lnTo>
                  <a:pt x="7682" y="396"/>
                </a:lnTo>
                <a:lnTo>
                  <a:pt x="7090" y="1176"/>
                </a:lnTo>
                <a:lnTo>
                  <a:pt x="7098" y="1176"/>
                </a:lnTo>
                <a:close/>
                <a:moveTo>
                  <a:pt x="6422" y="0"/>
                </a:moveTo>
                <a:lnTo>
                  <a:pt x="5529" y="1176"/>
                </a:lnTo>
                <a:lnTo>
                  <a:pt x="5538" y="1176"/>
                </a:lnTo>
                <a:lnTo>
                  <a:pt x="6430" y="0"/>
                </a:lnTo>
                <a:lnTo>
                  <a:pt x="6422" y="0"/>
                </a:lnTo>
                <a:close/>
                <a:moveTo>
                  <a:pt x="7038" y="1176"/>
                </a:moveTo>
                <a:lnTo>
                  <a:pt x="7682" y="328"/>
                </a:lnTo>
                <a:lnTo>
                  <a:pt x="7682" y="317"/>
                </a:lnTo>
                <a:lnTo>
                  <a:pt x="7030" y="1176"/>
                </a:lnTo>
                <a:lnTo>
                  <a:pt x="7038" y="1176"/>
                </a:lnTo>
                <a:close/>
                <a:moveTo>
                  <a:pt x="6242" y="0"/>
                </a:moveTo>
                <a:lnTo>
                  <a:pt x="5349" y="1176"/>
                </a:lnTo>
                <a:lnTo>
                  <a:pt x="5358" y="1176"/>
                </a:lnTo>
                <a:lnTo>
                  <a:pt x="6250" y="0"/>
                </a:lnTo>
                <a:lnTo>
                  <a:pt x="6242" y="0"/>
                </a:lnTo>
                <a:close/>
                <a:moveTo>
                  <a:pt x="7158" y="1176"/>
                </a:moveTo>
                <a:lnTo>
                  <a:pt x="7682" y="486"/>
                </a:lnTo>
                <a:lnTo>
                  <a:pt x="7682" y="475"/>
                </a:lnTo>
                <a:lnTo>
                  <a:pt x="7150" y="1176"/>
                </a:lnTo>
                <a:lnTo>
                  <a:pt x="7158" y="1176"/>
                </a:lnTo>
                <a:close/>
                <a:moveTo>
                  <a:pt x="6302" y="0"/>
                </a:moveTo>
                <a:lnTo>
                  <a:pt x="5409" y="1176"/>
                </a:lnTo>
                <a:lnTo>
                  <a:pt x="5418" y="1176"/>
                </a:lnTo>
                <a:lnTo>
                  <a:pt x="6310" y="0"/>
                </a:lnTo>
                <a:lnTo>
                  <a:pt x="6302" y="0"/>
                </a:lnTo>
                <a:close/>
                <a:moveTo>
                  <a:pt x="6542" y="0"/>
                </a:moveTo>
                <a:lnTo>
                  <a:pt x="5649" y="1176"/>
                </a:lnTo>
                <a:lnTo>
                  <a:pt x="5658" y="1176"/>
                </a:lnTo>
                <a:lnTo>
                  <a:pt x="6551" y="0"/>
                </a:lnTo>
                <a:lnTo>
                  <a:pt x="6542" y="0"/>
                </a:lnTo>
                <a:close/>
                <a:moveTo>
                  <a:pt x="6602" y="0"/>
                </a:moveTo>
                <a:lnTo>
                  <a:pt x="5709" y="1176"/>
                </a:lnTo>
                <a:lnTo>
                  <a:pt x="5718" y="1176"/>
                </a:lnTo>
                <a:lnTo>
                  <a:pt x="6611" y="0"/>
                </a:lnTo>
                <a:lnTo>
                  <a:pt x="6602" y="0"/>
                </a:lnTo>
                <a:close/>
                <a:moveTo>
                  <a:pt x="6858" y="1176"/>
                </a:moveTo>
                <a:lnTo>
                  <a:pt x="7682" y="91"/>
                </a:lnTo>
                <a:lnTo>
                  <a:pt x="7682" y="80"/>
                </a:lnTo>
                <a:lnTo>
                  <a:pt x="6850" y="1176"/>
                </a:lnTo>
                <a:lnTo>
                  <a:pt x="6858" y="1176"/>
                </a:lnTo>
                <a:close/>
                <a:moveTo>
                  <a:pt x="6790" y="1176"/>
                </a:moveTo>
                <a:lnTo>
                  <a:pt x="6798" y="1176"/>
                </a:lnTo>
                <a:lnTo>
                  <a:pt x="7682" y="12"/>
                </a:lnTo>
                <a:lnTo>
                  <a:pt x="7682" y="1"/>
                </a:lnTo>
                <a:lnTo>
                  <a:pt x="6790" y="1176"/>
                </a:lnTo>
                <a:close/>
                <a:moveTo>
                  <a:pt x="6482" y="0"/>
                </a:moveTo>
                <a:lnTo>
                  <a:pt x="5589" y="1176"/>
                </a:lnTo>
                <a:lnTo>
                  <a:pt x="5598" y="1176"/>
                </a:lnTo>
                <a:lnTo>
                  <a:pt x="6490" y="0"/>
                </a:lnTo>
                <a:lnTo>
                  <a:pt x="6482" y="0"/>
                </a:lnTo>
                <a:close/>
                <a:moveTo>
                  <a:pt x="6978" y="1176"/>
                </a:moveTo>
                <a:lnTo>
                  <a:pt x="7682" y="249"/>
                </a:lnTo>
                <a:lnTo>
                  <a:pt x="7682" y="238"/>
                </a:lnTo>
                <a:lnTo>
                  <a:pt x="6970" y="1176"/>
                </a:lnTo>
                <a:lnTo>
                  <a:pt x="6978" y="1176"/>
                </a:lnTo>
                <a:close/>
                <a:moveTo>
                  <a:pt x="6918" y="1176"/>
                </a:moveTo>
                <a:lnTo>
                  <a:pt x="7682" y="170"/>
                </a:lnTo>
                <a:lnTo>
                  <a:pt x="7682" y="159"/>
                </a:lnTo>
                <a:lnTo>
                  <a:pt x="6910" y="1176"/>
                </a:lnTo>
                <a:lnTo>
                  <a:pt x="6918" y="1176"/>
                </a:lnTo>
                <a:close/>
                <a:moveTo>
                  <a:pt x="6662" y="0"/>
                </a:moveTo>
                <a:lnTo>
                  <a:pt x="5770" y="1176"/>
                </a:lnTo>
                <a:lnTo>
                  <a:pt x="5778" y="1176"/>
                </a:lnTo>
                <a:lnTo>
                  <a:pt x="6671" y="0"/>
                </a:lnTo>
                <a:lnTo>
                  <a:pt x="6662" y="0"/>
                </a:lnTo>
                <a:close/>
                <a:moveTo>
                  <a:pt x="4862" y="0"/>
                </a:moveTo>
                <a:lnTo>
                  <a:pt x="3969" y="1176"/>
                </a:lnTo>
                <a:lnTo>
                  <a:pt x="3977" y="1176"/>
                </a:lnTo>
                <a:lnTo>
                  <a:pt x="4870" y="0"/>
                </a:lnTo>
                <a:lnTo>
                  <a:pt x="4862" y="0"/>
                </a:lnTo>
                <a:close/>
                <a:moveTo>
                  <a:pt x="2881" y="0"/>
                </a:moveTo>
                <a:lnTo>
                  <a:pt x="1988" y="1176"/>
                </a:lnTo>
                <a:lnTo>
                  <a:pt x="1997" y="1176"/>
                </a:lnTo>
                <a:lnTo>
                  <a:pt x="2890" y="0"/>
                </a:lnTo>
                <a:lnTo>
                  <a:pt x="2881" y="0"/>
                </a:lnTo>
                <a:close/>
                <a:moveTo>
                  <a:pt x="1021" y="0"/>
                </a:moveTo>
                <a:lnTo>
                  <a:pt x="128" y="1176"/>
                </a:lnTo>
                <a:lnTo>
                  <a:pt x="136" y="1176"/>
                </a:lnTo>
                <a:lnTo>
                  <a:pt x="1029" y="0"/>
                </a:lnTo>
                <a:lnTo>
                  <a:pt x="1021" y="0"/>
                </a:lnTo>
                <a:close/>
                <a:moveTo>
                  <a:pt x="961" y="0"/>
                </a:moveTo>
                <a:lnTo>
                  <a:pt x="68" y="1176"/>
                </a:lnTo>
                <a:lnTo>
                  <a:pt x="76" y="1176"/>
                </a:lnTo>
                <a:lnTo>
                  <a:pt x="969" y="0"/>
                </a:lnTo>
                <a:lnTo>
                  <a:pt x="961" y="0"/>
                </a:lnTo>
                <a:close/>
                <a:moveTo>
                  <a:pt x="900" y="0"/>
                </a:moveTo>
                <a:lnTo>
                  <a:pt x="8" y="1176"/>
                </a:lnTo>
                <a:lnTo>
                  <a:pt x="16" y="1176"/>
                </a:lnTo>
                <a:lnTo>
                  <a:pt x="909" y="0"/>
                </a:lnTo>
                <a:lnTo>
                  <a:pt x="900" y="0"/>
                </a:lnTo>
                <a:close/>
                <a:moveTo>
                  <a:pt x="2941" y="0"/>
                </a:moveTo>
                <a:lnTo>
                  <a:pt x="2048" y="1176"/>
                </a:lnTo>
                <a:lnTo>
                  <a:pt x="2057" y="1176"/>
                </a:lnTo>
                <a:lnTo>
                  <a:pt x="2950" y="0"/>
                </a:lnTo>
                <a:lnTo>
                  <a:pt x="2941" y="0"/>
                </a:lnTo>
                <a:close/>
                <a:moveTo>
                  <a:pt x="3001" y="0"/>
                </a:moveTo>
                <a:lnTo>
                  <a:pt x="2108" y="1176"/>
                </a:lnTo>
                <a:lnTo>
                  <a:pt x="2117" y="1176"/>
                </a:lnTo>
                <a:lnTo>
                  <a:pt x="3010" y="0"/>
                </a:lnTo>
                <a:lnTo>
                  <a:pt x="3001" y="0"/>
                </a:lnTo>
                <a:close/>
                <a:moveTo>
                  <a:pt x="2821" y="0"/>
                </a:moveTo>
                <a:lnTo>
                  <a:pt x="1928" y="1176"/>
                </a:lnTo>
                <a:lnTo>
                  <a:pt x="1937" y="1176"/>
                </a:lnTo>
                <a:lnTo>
                  <a:pt x="2830" y="0"/>
                </a:lnTo>
                <a:lnTo>
                  <a:pt x="2821" y="0"/>
                </a:lnTo>
                <a:close/>
                <a:moveTo>
                  <a:pt x="2701" y="0"/>
                </a:moveTo>
                <a:lnTo>
                  <a:pt x="1808" y="1176"/>
                </a:lnTo>
                <a:lnTo>
                  <a:pt x="1817" y="1176"/>
                </a:lnTo>
                <a:lnTo>
                  <a:pt x="2710" y="0"/>
                </a:lnTo>
                <a:lnTo>
                  <a:pt x="2701" y="0"/>
                </a:lnTo>
                <a:close/>
                <a:moveTo>
                  <a:pt x="1141" y="0"/>
                </a:moveTo>
                <a:lnTo>
                  <a:pt x="248" y="1176"/>
                </a:lnTo>
                <a:lnTo>
                  <a:pt x="256" y="1176"/>
                </a:lnTo>
                <a:lnTo>
                  <a:pt x="1149" y="0"/>
                </a:lnTo>
                <a:lnTo>
                  <a:pt x="1141" y="0"/>
                </a:lnTo>
                <a:close/>
                <a:moveTo>
                  <a:pt x="1081" y="0"/>
                </a:moveTo>
                <a:lnTo>
                  <a:pt x="188" y="1176"/>
                </a:lnTo>
                <a:lnTo>
                  <a:pt x="196" y="1176"/>
                </a:lnTo>
                <a:lnTo>
                  <a:pt x="1089" y="0"/>
                </a:lnTo>
                <a:lnTo>
                  <a:pt x="1081" y="0"/>
                </a:lnTo>
                <a:close/>
                <a:moveTo>
                  <a:pt x="2761" y="0"/>
                </a:moveTo>
                <a:lnTo>
                  <a:pt x="1868" y="1176"/>
                </a:lnTo>
                <a:lnTo>
                  <a:pt x="1877" y="1176"/>
                </a:lnTo>
                <a:lnTo>
                  <a:pt x="2770" y="0"/>
                </a:lnTo>
                <a:lnTo>
                  <a:pt x="2761" y="0"/>
                </a:lnTo>
                <a:close/>
                <a:moveTo>
                  <a:pt x="3061" y="0"/>
                </a:moveTo>
                <a:lnTo>
                  <a:pt x="2168" y="1176"/>
                </a:lnTo>
                <a:lnTo>
                  <a:pt x="2177" y="1176"/>
                </a:lnTo>
                <a:lnTo>
                  <a:pt x="3070" y="0"/>
                </a:lnTo>
                <a:lnTo>
                  <a:pt x="3061" y="0"/>
                </a:lnTo>
                <a:close/>
                <a:moveTo>
                  <a:pt x="600" y="0"/>
                </a:moveTo>
                <a:lnTo>
                  <a:pt x="0" y="790"/>
                </a:lnTo>
                <a:lnTo>
                  <a:pt x="0" y="802"/>
                </a:lnTo>
                <a:lnTo>
                  <a:pt x="609" y="0"/>
                </a:lnTo>
                <a:lnTo>
                  <a:pt x="600" y="0"/>
                </a:lnTo>
                <a:close/>
                <a:moveTo>
                  <a:pt x="3241" y="0"/>
                </a:moveTo>
                <a:lnTo>
                  <a:pt x="2348" y="1176"/>
                </a:lnTo>
                <a:lnTo>
                  <a:pt x="2357" y="1176"/>
                </a:lnTo>
                <a:lnTo>
                  <a:pt x="3250" y="0"/>
                </a:lnTo>
                <a:lnTo>
                  <a:pt x="3241" y="0"/>
                </a:lnTo>
                <a:close/>
                <a:moveTo>
                  <a:pt x="540" y="0"/>
                </a:moveTo>
                <a:lnTo>
                  <a:pt x="0" y="711"/>
                </a:lnTo>
                <a:lnTo>
                  <a:pt x="0" y="722"/>
                </a:lnTo>
                <a:lnTo>
                  <a:pt x="549" y="0"/>
                </a:lnTo>
                <a:lnTo>
                  <a:pt x="540" y="0"/>
                </a:lnTo>
                <a:close/>
                <a:moveTo>
                  <a:pt x="840" y="0"/>
                </a:moveTo>
                <a:lnTo>
                  <a:pt x="0" y="1106"/>
                </a:lnTo>
                <a:lnTo>
                  <a:pt x="0" y="1118"/>
                </a:lnTo>
                <a:lnTo>
                  <a:pt x="849" y="0"/>
                </a:lnTo>
                <a:lnTo>
                  <a:pt x="840" y="0"/>
                </a:lnTo>
                <a:close/>
                <a:moveTo>
                  <a:pt x="3301" y="0"/>
                </a:moveTo>
                <a:lnTo>
                  <a:pt x="2408" y="1176"/>
                </a:lnTo>
                <a:lnTo>
                  <a:pt x="2417" y="1176"/>
                </a:lnTo>
                <a:lnTo>
                  <a:pt x="3310" y="0"/>
                </a:lnTo>
                <a:lnTo>
                  <a:pt x="3301" y="0"/>
                </a:lnTo>
                <a:close/>
                <a:moveTo>
                  <a:pt x="5702" y="0"/>
                </a:moveTo>
                <a:lnTo>
                  <a:pt x="4809" y="1176"/>
                </a:lnTo>
                <a:lnTo>
                  <a:pt x="4818" y="1176"/>
                </a:lnTo>
                <a:lnTo>
                  <a:pt x="5710" y="0"/>
                </a:lnTo>
                <a:lnTo>
                  <a:pt x="5702" y="0"/>
                </a:lnTo>
                <a:close/>
                <a:moveTo>
                  <a:pt x="1201" y="0"/>
                </a:moveTo>
                <a:lnTo>
                  <a:pt x="308" y="1176"/>
                </a:lnTo>
                <a:lnTo>
                  <a:pt x="316" y="1176"/>
                </a:lnTo>
                <a:lnTo>
                  <a:pt x="1209" y="0"/>
                </a:lnTo>
                <a:lnTo>
                  <a:pt x="1201" y="0"/>
                </a:lnTo>
                <a:close/>
                <a:moveTo>
                  <a:pt x="3181" y="0"/>
                </a:moveTo>
                <a:lnTo>
                  <a:pt x="2288" y="1176"/>
                </a:lnTo>
                <a:lnTo>
                  <a:pt x="2297" y="1176"/>
                </a:lnTo>
                <a:lnTo>
                  <a:pt x="3190" y="0"/>
                </a:lnTo>
                <a:lnTo>
                  <a:pt x="3181" y="0"/>
                </a:lnTo>
                <a:close/>
                <a:moveTo>
                  <a:pt x="3361" y="0"/>
                </a:moveTo>
                <a:lnTo>
                  <a:pt x="2468" y="1176"/>
                </a:lnTo>
                <a:lnTo>
                  <a:pt x="2477" y="1176"/>
                </a:lnTo>
                <a:lnTo>
                  <a:pt x="3370" y="0"/>
                </a:lnTo>
                <a:lnTo>
                  <a:pt x="3361" y="0"/>
                </a:lnTo>
                <a:close/>
                <a:moveTo>
                  <a:pt x="720" y="0"/>
                </a:moveTo>
                <a:lnTo>
                  <a:pt x="0" y="948"/>
                </a:lnTo>
                <a:lnTo>
                  <a:pt x="0" y="960"/>
                </a:lnTo>
                <a:lnTo>
                  <a:pt x="729" y="0"/>
                </a:lnTo>
                <a:lnTo>
                  <a:pt x="720" y="0"/>
                </a:lnTo>
                <a:close/>
                <a:moveTo>
                  <a:pt x="3121" y="0"/>
                </a:moveTo>
                <a:lnTo>
                  <a:pt x="2228" y="1176"/>
                </a:lnTo>
                <a:lnTo>
                  <a:pt x="2237" y="1176"/>
                </a:lnTo>
                <a:lnTo>
                  <a:pt x="3130" y="0"/>
                </a:lnTo>
                <a:lnTo>
                  <a:pt x="3121" y="0"/>
                </a:lnTo>
                <a:close/>
                <a:moveTo>
                  <a:pt x="780" y="0"/>
                </a:moveTo>
                <a:lnTo>
                  <a:pt x="0" y="1027"/>
                </a:lnTo>
                <a:lnTo>
                  <a:pt x="0" y="1038"/>
                </a:lnTo>
                <a:lnTo>
                  <a:pt x="789" y="0"/>
                </a:lnTo>
                <a:lnTo>
                  <a:pt x="780" y="0"/>
                </a:lnTo>
                <a:close/>
                <a:moveTo>
                  <a:pt x="1741" y="0"/>
                </a:moveTo>
                <a:lnTo>
                  <a:pt x="848" y="1176"/>
                </a:lnTo>
                <a:lnTo>
                  <a:pt x="857" y="1176"/>
                </a:lnTo>
                <a:lnTo>
                  <a:pt x="1749" y="0"/>
                </a:lnTo>
                <a:lnTo>
                  <a:pt x="1741" y="0"/>
                </a:lnTo>
                <a:close/>
                <a:moveTo>
                  <a:pt x="1681" y="0"/>
                </a:moveTo>
                <a:lnTo>
                  <a:pt x="788" y="1176"/>
                </a:lnTo>
                <a:lnTo>
                  <a:pt x="797" y="1176"/>
                </a:lnTo>
                <a:lnTo>
                  <a:pt x="1689" y="0"/>
                </a:lnTo>
                <a:lnTo>
                  <a:pt x="1681" y="0"/>
                </a:lnTo>
                <a:close/>
                <a:moveTo>
                  <a:pt x="2161" y="0"/>
                </a:moveTo>
                <a:lnTo>
                  <a:pt x="1268" y="1176"/>
                </a:lnTo>
                <a:lnTo>
                  <a:pt x="1277" y="1176"/>
                </a:lnTo>
                <a:lnTo>
                  <a:pt x="2169" y="0"/>
                </a:lnTo>
                <a:lnTo>
                  <a:pt x="2161" y="0"/>
                </a:lnTo>
                <a:close/>
                <a:moveTo>
                  <a:pt x="1621" y="0"/>
                </a:moveTo>
                <a:lnTo>
                  <a:pt x="728" y="1176"/>
                </a:lnTo>
                <a:lnTo>
                  <a:pt x="737" y="1176"/>
                </a:lnTo>
                <a:lnTo>
                  <a:pt x="1629" y="0"/>
                </a:lnTo>
                <a:lnTo>
                  <a:pt x="1621" y="0"/>
                </a:lnTo>
                <a:close/>
                <a:moveTo>
                  <a:pt x="2221" y="0"/>
                </a:moveTo>
                <a:lnTo>
                  <a:pt x="1328" y="1176"/>
                </a:lnTo>
                <a:lnTo>
                  <a:pt x="1337" y="1176"/>
                </a:lnTo>
                <a:lnTo>
                  <a:pt x="2229" y="0"/>
                </a:lnTo>
                <a:lnTo>
                  <a:pt x="2221" y="0"/>
                </a:lnTo>
                <a:close/>
                <a:moveTo>
                  <a:pt x="2041" y="0"/>
                </a:moveTo>
                <a:lnTo>
                  <a:pt x="1148" y="1176"/>
                </a:lnTo>
                <a:lnTo>
                  <a:pt x="1157" y="1176"/>
                </a:lnTo>
                <a:lnTo>
                  <a:pt x="2049" y="0"/>
                </a:lnTo>
                <a:lnTo>
                  <a:pt x="2041" y="0"/>
                </a:lnTo>
                <a:close/>
                <a:moveTo>
                  <a:pt x="1981" y="0"/>
                </a:moveTo>
                <a:lnTo>
                  <a:pt x="1088" y="1176"/>
                </a:lnTo>
                <a:lnTo>
                  <a:pt x="1097" y="1176"/>
                </a:lnTo>
                <a:lnTo>
                  <a:pt x="1989" y="0"/>
                </a:lnTo>
                <a:lnTo>
                  <a:pt x="1981" y="0"/>
                </a:lnTo>
                <a:close/>
                <a:moveTo>
                  <a:pt x="1861" y="0"/>
                </a:moveTo>
                <a:lnTo>
                  <a:pt x="968" y="1176"/>
                </a:lnTo>
                <a:lnTo>
                  <a:pt x="977" y="1176"/>
                </a:lnTo>
                <a:lnTo>
                  <a:pt x="1869" y="0"/>
                </a:lnTo>
                <a:lnTo>
                  <a:pt x="1861" y="0"/>
                </a:lnTo>
                <a:close/>
                <a:moveTo>
                  <a:pt x="2281" y="0"/>
                </a:moveTo>
                <a:lnTo>
                  <a:pt x="1388" y="1176"/>
                </a:lnTo>
                <a:lnTo>
                  <a:pt x="1397" y="1176"/>
                </a:lnTo>
                <a:lnTo>
                  <a:pt x="2289" y="0"/>
                </a:lnTo>
                <a:lnTo>
                  <a:pt x="2281" y="0"/>
                </a:lnTo>
                <a:close/>
                <a:moveTo>
                  <a:pt x="2101" y="0"/>
                </a:moveTo>
                <a:lnTo>
                  <a:pt x="1208" y="1176"/>
                </a:lnTo>
                <a:lnTo>
                  <a:pt x="1217" y="1176"/>
                </a:lnTo>
                <a:lnTo>
                  <a:pt x="2109" y="0"/>
                </a:lnTo>
                <a:lnTo>
                  <a:pt x="2101" y="0"/>
                </a:lnTo>
                <a:close/>
                <a:moveTo>
                  <a:pt x="1801" y="0"/>
                </a:moveTo>
                <a:lnTo>
                  <a:pt x="908" y="1176"/>
                </a:lnTo>
                <a:lnTo>
                  <a:pt x="917" y="1176"/>
                </a:lnTo>
                <a:lnTo>
                  <a:pt x="1809" y="0"/>
                </a:lnTo>
                <a:lnTo>
                  <a:pt x="1801" y="0"/>
                </a:lnTo>
                <a:close/>
                <a:moveTo>
                  <a:pt x="1321" y="0"/>
                </a:moveTo>
                <a:lnTo>
                  <a:pt x="428" y="1176"/>
                </a:lnTo>
                <a:lnTo>
                  <a:pt x="436" y="1176"/>
                </a:lnTo>
                <a:lnTo>
                  <a:pt x="1329" y="0"/>
                </a:lnTo>
                <a:lnTo>
                  <a:pt x="1321" y="0"/>
                </a:lnTo>
                <a:close/>
                <a:moveTo>
                  <a:pt x="2521" y="0"/>
                </a:moveTo>
                <a:lnTo>
                  <a:pt x="1628" y="1176"/>
                </a:lnTo>
                <a:lnTo>
                  <a:pt x="1637" y="1176"/>
                </a:lnTo>
                <a:lnTo>
                  <a:pt x="2529" y="0"/>
                </a:lnTo>
                <a:lnTo>
                  <a:pt x="2521" y="0"/>
                </a:lnTo>
                <a:close/>
                <a:moveTo>
                  <a:pt x="2641" y="0"/>
                </a:moveTo>
                <a:lnTo>
                  <a:pt x="1748" y="1176"/>
                </a:lnTo>
                <a:lnTo>
                  <a:pt x="1757" y="1176"/>
                </a:lnTo>
                <a:lnTo>
                  <a:pt x="2649" y="0"/>
                </a:lnTo>
                <a:lnTo>
                  <a:pt x="2641" y="0"/>
                </a:lnTo>
                <a:close/>
                <a:moveTo>
                  <a:pt x="2581" y="0"/>
                </a:moveTo>
                <a:lnTo>
                  <a:pt x="1688" y="1176"/>
                </a:lnTo>
                <a:lnTo>
                  <a:pt x="1697" y="1176"/>
                </a:lnTo>
                <a:lnTo>
                  <a:pt x="2589" y="0"/>
                </a:lnTo>
                <a:lnTo>
                  <a:pt x="2581" y="0"/>
                </a:lnTo>
                <a:close/>
                <a:moveTo>
                  <a:pt x="1561" y="0"/>
                </a:moveTo>
                <a:lnTo>
                  <a:pt x="668" y="1176"/>
                </a:lnTo>
                <a:lnTo>
                  <a:pt x="676" y="1176"/>
                </a:lnTo>
                <a:lnTo>
                  <a:pt x="1569" y="0"/>
                </a:lnTo>
                <a:lnTo>
                  <a:pt x="1561" y="0"/>
                </a:lnTo>
                <a:close/>
                <a:moveTo>
                  <a:pt x="1261" y="0"/>
                </a:moveTo>
                <a:lnTo>
                  <a:pt x="368" y="1176"/>
                </a:lnTo>
                <a:lnTo>
                  <a:pt x="376" y="1176"/>
                </a:lnTo>
                <a:lnTo>
                  <a:pt x="1269" y="0"/>
                </a:lnTo>
                <a:lnTo>
                  <a:pt x="1261" y="0"/>
                </a:lnTo>
                <a:close/>
                <a:moveTo>
                  <a:pt x="1381" y="0"/>
                </a:moveTo>
                <a:lnTo>
                  <a:pt x="488" y="1176"/>
                </a:lnTo>
                <a:lnTo>
                  <a:pt x="496" y="1176"/>
                </a:lnTo>
                <a:lnTo>
                  <a:pt x="1389" y="0"/>
                </a:lnTo>
                <a:lnTo>
                  <a:pt x="1381" y="0"/>
                </a:lnTo>
                <a:close/>
                <a:moveTo>
                  <a:pt x="2341" y="0"/>
                </a:moveTo>
                <a:lnTo>
                  <a:pt x="1448" y="1176"/>
                </a:lnTo>
                <a:lnTo>
                  <a:pt x="1457" y="1176"/>
                </a:lnTo>
                <a:lnTo>
                  <a:pt x="2349" y="0"/>
                </a:lnTo>
                <a:lnTo>
                  <a:pt x="2341" y="0"/>
                </a:lnTo>
                <a:close/>
                <a:moveTo>
                  <a:pt x="1501" y="0"/>
                </a:moveTo>
                <a:lnTo>
                  <a:pt x="608" y="1176"/>
                </a:lnTo>
                <a:lnTo>
                  <a:pt x="616" y="1176"/>
                </a:lnTo>
                <a:lnTo>
                  <a:pt x="1509" y="0"/>
                </a:lnTo>
                <a:lnTo>
                  <a:pt x="1501" y="0"/>
                </a:lnTo>
                <a:close/>
                <a:moveTo>
                  <a:pt x="2461" y="0"/>
                </a:moveTo>
                <a:lnTo>
                  <a:pt x="1568" y="1176"/>
                </a:lnTo>
                <a:lnTo>
                  <a:pt x="1577" y="1176"/>
                </a:lnTo>
                <a:lnTo>
                  <a:pt x="2469" y="0"/>
                </a:lnTo>
                <a:lnTo>
                  <a:pt x="2461" y="0"/>
                </a:lnTo>
                <a:close/>
                <a:moveTo>
                  <a:pt x="1441" y="0"/>
                </a:moveTo>
                <a:lnTo>
                  <a:pt x="548" y="1176"/>
                </a:lnTo>
                <a:lnTo>
                  <a:pt x="556" y="1176"/>
                </a:lnTo>
                <a:lnTo>
                  <a:pt x="1449" y="0"/>
                </a:lnTo>
                <a:lnTo>
                  <a:pt x="1441" y="0"/>
                </a:lnTo>
                <a:close/>
                <a:moveTo>
                  <a:pt x="2401" y="0"/>
                </a:moveTo>
                <a:lnTo>
                  <a:pt x="1508" y="1176"/>
                </a:lnTo>
                <a:lnTo>
                  <a:pt x="1517" y="1176"/>
                </a:lnTo>
                <a:lnTo>
                  <a:pt x="2409" y="0"/>
                </a:lnTo>
                <a:lnTo>
                  <a:pt x="2401" y="0"/>
                </a:lnTo>
                <a:close/>
                <a:moveTo>
                  <a:pt x="660" y="0"/>
                </a:moveTo>
                <a:lnTo>
                  <a:pt x="0" y="869"/>
                </a:lnTo>
                <a:lnTo>
                  <a:pt x="0" y="880"/>
                </a:lnTo>
                <a:lnTo>
                  <a:pt x="669" y="0"/>
                </a:lnTo>
                <a:lnTo>
                  <a:pt x="660" y="0"/>
                </a:lnTo>
                <a:close/>
                <a:moveTo>
                  <a:pt x="4741" y="0"/>
                </a:moveTo>
                <a:lnTo>
                  <a:pt x="3849" y="1176"/>
                </a:lnTo>
                <a:lnTo>
                  <a:pt x="3857" y="1176"/>
                </a:lnTo>
                <a:lnTo>
                  <a:pt x="4750" y="0"/>
                </a:lnTo>
                <a:lnTo>
                  <a:pt x="4741" y="0"/>
                </a:lnTo>
                <a:close/>
                <a:moveTo>
                  <a:pt x="4681" y="0"/>
                </a:moveTo>
                <a:lnTo>
                  <a:pt x="3789" y="1176"/>
                </a:lnTo>
                <a:lnTo>
                  <a:pt x="3797" y="1176"/>
                </a:lnTo>
                <a:lnTo>
                  <a:pt x="4690" y="0"/>
                </a:lnTo>
                <a:lnTo>
                  <a:pt x="4681" y="0"/>
                </a:lnTo>
                <a:close/>
                <a:moveTo>
                  <a:pt x="4802" y="0"/>
                </a:moveTo>
                <a:lnTo>
                  <a:pt x="3909" y="1176"/>
                </a:lnTo>
                <a:lnTo>
                  <a:pt x="3917" y="1176"/>
                </a:lnTo>
                <a:lnTo>
                  <a:pt x="4810" y="0"/>
                </a:lnTo>
                <a:lnTo>
                  <a:pt x="4802" y="0"/>
                </a:lnTo>
                <a:close/>
                <a:moveTo>
                  <a:pt x="1921" y="0"/>
                </a:moveTo>
                <a:lnTo>
                  <a:pt x="1028" y="1176"/>
                </a:lnTo>
                <a:lnTo>
                  <a:pt x="1037" y="1176"/>
                </a:lnTo>
                <a:lnTo>
                  <a:pt x="1929" y="0"/>
                </a:lnTo>
                <a:lnTo>
                  <a:pt x="1921" y="0"/>
                </a:lnTo>
                <a:close/>
                <a:moveTo>
                  <a:pt x="4922" y="0"/>
                </a:moveTo>
                <a:lnTo>
                  <a:pt x="4029" y="1176"/>
                </a:lnTo>
                <a:lnTo>
                  <a:pt x="4037" y="1176"/>
                </a:lnTo>
                <a:lnTo>
                  <a:pt x="4930" y="0"/>
                </a:lnTo>
                <a:lnTo>
                  <a:pt x="4922" y="0"/>
                </a:lnTo>
                <a:close/>
                <a:moveTo>
                  <a:pt x="4501" y="0"/>
                </a:moveTo>
                <a:lnTo>
                  <a:pt x="3609" y="1176"/>
                </a:lnTo>
                <a:lnTo>
                  <a:pt x="3617" y="1176"/>
                </a:lnTo>
                <a:lnTo>
                  <a:pt x="4510" y="0"/>
                </a:lnTo>
                <a:lnTo>
                  <a:pt x="4501" y="0"/>
                </a:lnTo>
                <a:close/>
                <a:moveTo>
                  <a:pt x="4381" y="0"/>
                </a:moveTo>
                <a:lnTo>
                  <a:pt x="3489" y="1176"/>
                </a:lnTo>
                <a:lnTo>
                  <a:pt x="3497" y="1176"/>
                </a:lnTo>
                <a:lnTo>
                  <a:pt x="4390" y="0"/>
                </a:lnTo>
                <a:lnTo>
                  <a:pt x="4381" y="0"/>
                </a:lnTo>
                <a:close/>
                <a:moveTo>
                  <a:pt x="480" y="0"/>
                </a:moveTo>
                <a:lnTo>
                  <a:pt x="0" y="632"/>
                </a:lnTo>
                <a:lnTo>
                  <a:pt x="0" y="643"/>
                </a:lnTo>
                <a:lnTo>
                  <a:pt x="489" y="0"/>
                </a:lnTo>
                <a:lnTo>
                  <a:pt x="480" y="0"/>
                </a:lnTo>
                <a:close/>
                <a:moveTo>
                  <a:pt x="4441" y="0"/>
                </a:moveTo>
                <a:lnTo>
                  <a:pt x="3549" y="1176"/>
                </a:lnTo>
                <a:lnTo>
                  <a:pt x="3557" y="1176"/>
                </a:lnTo>
                <a:lnTo>
                  <a:pt x="4450" y="0"/>
                </a:lnTo>
                <a:lnTo>
                  <a:pt x="4441" y="0"/>
                </a:lnTo>
                <a:close/>
                <a:moveTo>
                  <a:pt x="4982" y="0"/>
                </a:moveTo>
                <a:lnTo>
                  <a:pt x="4089" y="1176"/>
                </a:lnTo>
                <a:lnTo>
                  <a:pt x="4097" y="1176"/>
                </a:lnTo>
                <a:lnTo>
                  <a:pt x="4990" y="0"/>
                </a:lnTo>
                <a:lnTo>
                  <a:pt x="4982" y="0"/>
                </a:lnTo>
                <a:close/>
                <a:moveTo>
                  <a:pt x="4561" y="0"/>
                </a:moveTo>
                <a:lnTo>
                  <a:pt x="3669" y="1176"/>
                </a:lnTo>
                <a:lnTo>
                  <a:pt x="3677" y="1176"/>
                </a:lnTo>
                <a:lnTo>
                  <a:pt x="4570" y="0"/>
                </a:lnTo>
                <a:lnTo>
                  <a:pt x="4561" y="0"/>
                </a:lnTo>
                <a:close/>
                <a:moveTo>
                  <a:pt x="5342" y="0"/>
                </a:moveTo>
                <a:lnTo>
                  <a:pt x="4449" y="1176"/>
                </a:lnTo>
                <a:lnTo>
                  <a:pt x="4457" y="1176"/>
                </a:lnTo>
                <a:lnTo>
                  <a:pt x="5350" y="0"/>
                </a:lnTo>
                <a:lnTo>
                  <a:pt x="5342" y="0"/>
                </a:lnTo>
                <a:close/>
                <a:moveTo>
                  <a:pt x="5522" y="0"/>
                </a:moveTo>
                <a:lnTo>
                  <a:pt x="4629" y="1176"/>
                </a:lnTo>
                <a:lnTo>
                  <a:pt x="4638" y="1176"/>
                </a:lnTo>
                <a:lnTo>
                  <a:pt x="5530" y="0"/>
                </a:lnTo>
                <a:lnTo>
                  <a:pt x="5522" y="0"/>
                </a:lnTo>
                <a:close/>
                <a:moveTo>
                  <a:pt x="5462" y="0"/>
                </a:moveTo>
                <a:lnTo>
                  <a:pt x="4569" y="1176"/>
                </a:lnTo>
                <a:lnTo>
                  <a:pt x="4578" y="1176"/>
                </a:lnTo>
                <a:lnTo>
                  <a:pt x="5470" y="0"/>
                </a:lnTo>
                <a:lnTo>
                  <a:pt x="5462" y="0"/>
                </a:lnTo>
                <a:close/>
                <a:moveTo>
                  <a:pt x="5642" y="0"/>
                </a:moveTo>
                <a:lnTo>
                  <a:pt x="4749" y="1176"/>
                </a:lnTo>
                <a:lnTo>
                  <a:pt x="4758" y="1176"/>
                </a:lnTo>
                <a:lnTo>
                  <a:pt x="5650" y="0"/>
                </a:lnTo>
                <a:lnTo>
                  <a:pt x="5642" y="0"/>
                </a:lnTo>
                <a:close/>
                <a:moveTo>
                  <a:pt x="5402" y="0"/>
                </a:moveTo>
                <a:lnTo>
                  <a:pt x="4509" y="1176"/>
                </a:lnTo>
                <a:lnTo>
                  <a:pt x="4517" y="1176"/>
                </a:lnTo>
                <a:lnTo>
                  <a:pt x="5410" y="0"/>
                </a:lnTo>
                <a:lnTo>
                  <a:pt x="5402" y="0"/>
                </a:lnTo>
                <a:close/>
                <a:moveTo>
                  <a:pt x="5582" y="0"/>
                </a:moveTo>
                <a:lnTo>
                  <a:pt x="4689" y="1176"/>
                </a:lnTo>
                <a:lnTo>
                  <a:pt x="4698" y="1176"/>
                </a:lnTo>
                <a:lnTo>
                  <a:pt x="5590" y="0"/>
                </a:lnTo>
                <a:lnTo>
                  <a:pt x="5582" y="0"/>
                </a:lnTo>
                <a:close/>
                <a:moveTo>
                  <a:pt x="4320" y="0"/>
                </a:moveTo>
                <a:lnTo>
                  <a:pt x="3428" y="1176"/>
                </a:lnTo>
                <a:lnTo>
                  <a:pt x="3436" y="1176"/>
                </a:lnTo>
                <a:lnTo>
                  <a:pt x="4329" y="0"/>
                </a:lnTo>
                <a:lnTo>
                  <a:pt x="4320" y="0"/>
                </a:lnTo>
                <a:close/>
                <a:moveTo>
                  <a:pt x="5042" y="0"/>
                </a:moveTo>
                <a:lnTo>
                  <a:pt x="4149" y="1176"/>
                </a:lnTo>
                <a:lnTo>
                  <a:pt x="4157" y="1176"/>
                </a:lnTo>
                <a:lnTo>
                  <a:pt x="5050" y="0"/>
                </a:lnTo>
                <a:lnTo>
                  <a:pt x="5042" y="0"/>
                </a:lnTo>
                <a:close/>
                <a:moveTo>
                  <a:pt x="5102" y="0"/>
                </a:moveTo>
                <a:lnTo>
                  <a:pt x="4209" y="1176"/>
                </a:lnTo>
                <a:lnTo>
                  <a:pt x="4217" y="1176"/>
                </a:lnTo>
                <a:lnTo>
                  <a:pt x="5110" y="0"/>
                </a:lnTo>
                <a:lnTo>
                  <a:pt x="5102" y="0"/>
                </a:lnTo>
                <a:close/>
                <a:moveTo>
                  <a:pt x="5162" y="0"/>
                </a:moveTo>
                <a:lnTo>
                  <a:pt x="4269" y="1176"/>
                </a:lnTo>
                <a:lnTo>
                  <a:pt x="4277" y="1176"/>
                </a:lnTo>
                <a:lnTo>
                  <a:pt x="5170" y="0"/>
                </a:lnTo>
                <a:lnTo>
                  <a:pt x="5162" y="0"/>
                </a:lnTo>
                <a:close/>
                <a:moveTo>
                  <a:pt x="5282" y="0"/>
                </a:moveTo>
                <a:lnTo>
                  <a:pt x="4389" y="1176"/>
                </a:lnTo>
                <a:lnTo>
                  <a:pt x="4397" y="1176"/>
                </a:lnTo>
                <a:lnTo>
                  <a:pt x="5290" y="0"/>
                </a:lnTo>
                <a:lnTo>
                  <a:pt x="5282" y="0"/>
                </a:lnTo>
                <a:close/>
                <a:moveTo>
                  <a:pt x="5222" y="0"/>
                </a:moveTo>
                <a:lnTo>
                  <a:pt x="4329" y="1176"/>
                </a:lnTo>
                <a:lnTo>
                  <a:pt x="4337" y="1176"/>
                </a:lnTo>
                <a:lnTo>
                  <a:pt x="5230" y="0"/>
                </a:lnTo>
                <a:lnTo>
                  <a:pt x="5222" y="0"/>
                </a:lnTo>
                <a:close/>
                <a:moveTo>
                  <a:pt x="4621" y="0"/>
                </a:moveTo>
                <a:lnTo>
                  <a:pt x="3729" y="1176"/>
                </a:lnTo>
                <a:lnTo>
                  <a:pt x="3737" y="1176"/>
                </a:lnTo>
                <a:lnTo>
                  <a:pt x="4630" y="0"/>
                </a:lnTo>
                <a:lnTo>
                  <a:pt x="4621" y="0"/>
                </a:lnTo>
                <a:close/>
                <a:moveTo>
                  <a:pt x="4261" y="0"/>
                </a:moveTo>
                <a:lnTo>
                  <a:pt x="3369" y="1176"/>
                </a:lnTo>
                <a:lnTo>
                  <a:pt x="3377" y="1176"/>
                </a:lnTo>
                <a:lnTo>
                  <a:pt x="4270" y="0"/>
                </a:lnTo>
                <a:lnTo>
                  <a:pt x="4261" y="0"/>
                </a:lnTo>
                <a:close/>
                <a:moveTo>
                  <a:pt x="3601" y="0"/>
                </a:moveTo>
                <a:lnTo>
                  <a:pt x="2709" y="1176"/>
                </a:lnTo>
                <a:lnTo>
                  <a:pt x="2717" y="1176"/>
                </a:lnTo>
                <a:lnTo>
                  <a:pt x="3610" y="0"/>
                </a:lnTo>
                <a:lnTo>
                  <a:pt x="3601" y="0"/>
                </a:lnTo>
                <a:close/>
                <a:moveTo>
                  <a:pt x="240" y="0"/>
                </a:moveTo>
                <a:lnTo>
                  <a:pt x="0" y="316"/>
                </a:lnTo>
                <a:lnTo>
                  <a:pt x="0" y="327"/>
                </a:lnTo>
                <a:lnTo>
                  <a:pt x="249" y="0"/>
                </a:lnTo>
                <a:lnTo>
                  <a:pt x="240" y="0"/>
                </a:lnTo>
                <a:close/>
                <a:moveTo>
                  <a:pt x="3661" y="0"/>
                </a:moveTo>
                <a:lnTo>
                  <a:pt x="2769" y="1176"/>
                </a:lnTo>
                <a:lnTo>
                  <a:pt x="2777" y="1176"/>
                </a:lnTo>
                <a:lnTo>
                  <a:pt x="3670" y="0"/>
                </a:lnTo>
                <a:lnTo>
                  <a:pt x="3661" y="0"/>
                </a:lnTo>
                <a:close/>
                <a:moveTo>
                  <a:pt x="180" y="0"/>
                </a:moveTo>
                <a:lnTo>
                  <a:pt x="0" y="237"/>
                </a:lnTo>
                <a:lnTo>
                  <a:pt x="0" y="248"/>
                </a:lnTo>
                <a:lnTo>
                  <a:pt x="189" y="0"/>
                </a:lnTo>
                <a:lnTo>
                  <a:pt x="180" y="0"/>
                </a:lnTo>
                <a:close/>
                <a:moveTo>
                  <a:pt x="420" y="0"/>
                </a:moveTo>
                <a:lnTo>
                  <a:pt x="0" y="553"/>
                </a:lnTo>
                <a:lnTo>
                  <a:pt x="0" y="564"/>
                </a:lnTo>
                <a:lnTo>
                  <a:pt x="429" y="0"/>
                </a:lnTo>
                <a:lnTo>
                  <a:pt x="420" y="0"/>
                </a:lnTo>
                <a:close/>
                <a:moveTo>
                  <a:pt x="3421" y="0"/>
                </a:moveTo>
                <a:lnTo>
                  <a:pt x="2529" y="1176"/>
                </a:lnTo>
                <a:lnTo>
                  <a:pt x="2537" y="1176"/>
                </a:lnTo>
                <a:lnTo>
                  <a:pt x="3430" y="0"/>
                </a:lnTo>
                <a:lnTo>
                  <a:pt x="3421" y="0"/>
                </a:lnTo>
                <a:close/>
                <a:moveTo>
                  <a:pt x="3721" y="0"/>
                </a:moveTo>
                <a:lnTo>
                  <a:pt x="2829" y="1176"/>
                </a:lnTo>
                <a:lnTo>
                  <a:pt x="2837" y="1176"/>
                </a:lnTo>
                <a:lnTo>
                  <a:pt x="3730" y="0"/>
                </a:lnTo>
                <a:lnTo>
                  <a:pt x="3721" y="0"/>
                </a:lnTo>
                <a:close/>
                <a:moveTo>
                  <a:pt x="3481" y="0"/>
                </a:moveTo>
                <a:lnTo>
                  <a:pt x="2589" y="1176"/>
                </a:lnTo>
                <a:lnTo>
                  <a:pt x="2597" y="1176"/>
                </a:lnTo>
                <a:lnTo>
                  <a:pt x="3490" y="0"/>
                </a:lnTo>
                <a:lnTo>
                  <a:pt x="3481" y="0"/>
                </a:lnTo>
                <a:close/>
                <a:moveTo>
                  <a:pt x="3541" y="0"/>
                </a:moveTo>
                <a:lnTo>
                  <a:pt x="2649" y="1176"/>
                </a:lnTo>
                <a:lnTo>
                  <a:pt x="2657" y="1176"/>
                </a:lnTo>
                <a:lnTo>
                  <a:pt x="3550" y="0"/>
                </a:lnTo>
                <a:lnTo>
                  <a:pt x="3541" y="0"/>
                </a:lnTo>
                <a:close/>
                <a:moveTo>
                  <a:pt x="360" y="0"/>
                </a:moveTo>
                <a:lnTo>
                  <a:pt x="0" y="474"/>
                </a:lnTo>
                <a:lnTo>
                  <a:pt x="0" y="485"/>
                </a:lnTo>
                <a:lnTo>
                  <a:pt x="369" y="0"/>
                </a:lnTo>
                <a:lnTo>
                  <a:pt x="360" y="0"/>
                </a:lnTo>
                <a:close/>
                <a:moveTo>
                  <a:pt x="300" y="0"/>
                </a:moveTo>
                <a:lnTo>
                  <a:pt x="0" y="395"/>
                </a:lnTo>
                <a:lnTo>
                  <a:pt x="0" y="406"/>
                </a:lnTo>
                <a:lnTo>
                  <a:pt x="309" y="0"/>
                </a:lnTo>
                <a:lnTo>
                  <a:pt x="300" y="0"/>
                </a:lnTo>
                <a:close/>
                <a:moveTo>
                  <a:pt x="4021" y="0"/>
                </a:moveTo>
                <a:lnTo>
                  <a:pt x="3129" y="1176"/>
                </a:lnTo>
                <a:lnTo>
                  <a:pt x="3137" y="1176"/>
                </a:lnTo>
                <a:lnTo>
                  <a:pt x="4030" y="0"/>
                </a:lnTo>
                <a:lnTo>
                  <a:pt x="4021" y="0"/>
                </a:lnTo>
                <a:close/>
                <a:moveTo>
                  <a:pt x="4081" y="0"/>
                </a:moveTo>
                <a:lnTo>
                  <a:pt x="3189" y="1176"/>
                </a:lnTo>
                <a:lnTo>
                  <a:pt x="3197" y="1176"/>
                </a:lnTo>
                <a:lnTo>
                  <a:pt x="4090" y="0"/>
                </a:lnTo>
                <a:lnTo>
                  <a:pt x="4081" y="0"/>
                </a:lnTo>
                <a:close/>
                <a:moveTo>
                  <a:pt x="3961" y="0"/>
                </a:moveTo>
                <a:lnTo>
                  <a:pt x="3069" y="1176"/>
                </a:lnTo>
                <a:lnTo>
                  <a:pt x="3077" y="1176"/>
                </a:lnTo>
                <a:lnTo>
                  <a:pt x="3970" y="0"/>
                </a:lnTo>
                <a:lnTo>
                  <a:pt x="3961" y="0"/>
                </a:lnTo>
                <a:close/>
                <a:moveTo>
                  <a:pt x="4201" y="0"/>
                </a:moveTo>
                <a:lnTo>
                  <a:pt x="3309" y="1176"/>
                </a:lnTo>
                <a:lnTo>
                  <a:pt x="3317" y="1176"/>
                </a:lnTo>
                <a:lnTo>
                  <a:pt x="4210" y="0"/>
                </a:lnTo>
                <a:lnTo>
                  <a:pt x="4201" y="0"/>
                </a:lnTo>
                <a:close/>
                <a:moveTo>
                  <a:pt x="4141" y="0"/>
                </a:moveTo>
                <a:lnTo>
                  <a:pt x="3249" y="1176"/>
                </a:lnTo>
                <a:lnTo>
                  <a:pt x="3257" y="1176"/>
                </a:lnTo>
                <a:lnTo>
                  <a:pt x="4150" y="0"/>
                </a:lnTo>
                <a:lnTo>
                  <a:pt x="4141" y="0"/>
                </a:lnTo>
                <a:close/>
                <a:moveTo>
                  <a:pt x="3781" y="0"/>
                </a:moveTo>
                <a:lnTo>
                  <a:pt x="2889" y="1176"/>
                </a:lnTo>
                <a:lnTo>
                  <a:pt x="2897" y="1176"/>
                </a:lnTo>
                <a:lnTo>
                  <a:pt x="3790" y="0"/>
                </a:lnTo>
                <a:lnTo>
                  <a:pt x="3781" y="0"/>
                </a:lnTo>
                <a:close/>
                <a:moveTo>
                  <a:pt x="60" y="0"/>
                </a:moveTo>
                <a:lnTo>
                  <a:pt x="0" y="79"/>
                </a:lnTo>
                <a:lnTo>
                  <a:pt x="0" y="90"/>
                </a:lnTo>
                <a:lnTo>
                  <a:pt x="69" y="0"/>
                </a:lnTo>
                <a:lnTo>
                  <a:pt x="60" y="0"/>
                </a:lnTo>
                <a:close/>
                <a:moveTo>
                  <a:pt x="3901" y="0"/>
                </a:moveTo>
                <a:lnTo>
                  <a:pt x="3009" y="1176"/>
                </a:lnTo>
                <a:lnTo>
                  <a:pt x="3017" y="1176"/>
                </a:lnTo>
                <a:lnTo>
                  <a:pt x="3910" y="0"/>
                </a:lnTo>
                <a:lnTo>
                  <a:pt x="3901" y="0"/>
                </a:lnTo>
                <a:close/>
                <a:moveTo>
                  <a:pt x="120" y="0"/>
                </a:moveTo>
                <a:lnTo>
                  <a:pt x="0" y="158"/>
                </a:lnTo>
                <a:lnTo>
                  <a:pt x="0" y="169"/>
                </a:lnTo>
                <a:lnTo>
                  <a:pt x="129" y="0"/>
                </a:lnTo>
                <a:lnTo>
                  <a:pt x="120" y="0"/>
                </a:lnTo>
                <a:close/>
                <a:moveTo>
                  <a:pt x="3841" y="0"/>
                </a:moveTo>
                <a:lnTo>
                  <a:pt x="2949" y="1176"/>
                </a:lnTo>
                <a:lnTo>
                  <a:pt x="2957" y="1176"/>
                </a:lnTo>
                <a:lnTo>
                  <a:pt x="3850" y="0"/>
                </a:lnTo>
                <a:lnTo>
                  <a:pt x="3841" y="0"/>
                </a:lnTo>
                <a:close/>
                <a:moveTo>
                  <a:pt x="0" y="0"/>
                </a:moveTo>
                <a:lnTo>
                  <a:pt x="0" y="11"/>
                </a:lnTo>
                <a:lnTo>
                  <a:pt x="9" y="0"/>
                </a:lnTo>
                <a:lnTo>
                  <a:pt x="0" y="0"/>
                </a:lnTo>
                <a:close/>
              </a:path>
            </a:pathLst>
          </a:custGeom>
          <a:solidFill>
            <a:srgbClr val="E1E8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Rectangle 2">
            <a:extLst>
              <a:ext uri="{FF2B5EF4-FFF2-40B4-BE49-F238E27FC236}">
                <a16:creationId xmlns:a16="http://schemas.microsoft.com/office/drawing/2014/main" id="{E4EDA49C-51B0-41DB-B094-083E59D51FF5}"/>
              </a:ext>
            </a:extLst>
          </p:cNvPr>
          <p:cNvSpPr>
            <a:spLocks noSelect="1" noChangeArrowheads="1"/>
          </p:cNvSpPr>
          <p:nvPr userDrawn="1"/>
        </p:nvSpPr>
        <p:spPr bwMode="gray">
          <a:xfrm>
            <a:off x="6350" y="1368426"/>
            <a:ext cx="12188825" cy="882650"/>
          </a:xfrm>
          <a:prstGeom prst="rect">
            <a:avLst/>
          </a:pr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6" name="Slide Number Placeholder 3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grpSp>
        <p:nvGrpSpPr>
          <p:cNvPr id="11" name="Group 4"/>
          <p:cNvGrpSpPr>
            <a:grpSpLocks noSelect="1"/>
          </p:cNvGrpSpPr>
          <p:nvPr userDrawn="1"/>
        </p:nvGrpSpPr>
        <p:grpSpPr bwMode="gray">
          <a:xfrm>
            <a:off x="10650538" y="6224588"/>
            <a:ext cx="1208088" cy="371475"/>
            <a:chOff x="10650538" y="6224588"/>
            <a:chExt cx="1208088" cy="371475"/>
          </a:xfrm>
        </p:grpSpPr>
        <p:sp>
          <p:nvSpPr>
            <p:cNvPr id="12" name="Freeform 4">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3" name="Freeform 4">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grpSp>
        <p:nvGrpSpPr>
          <p:cNvPr id="22" name="Frame textbox 5">
            <a:extLst>
              <a:ext uri="{FF2B5EF4-FFF2-40B4-BE49-F238E27FC236}">
                <a16:creationId xmlns:a16="http://schemas.microsoft.com/office/drawing/2014/main" id="{7D0BDE08-DB27-4455-80BC-E672EE69A763}"/>
              </a:ext>
            </a:extLst>
          </p:cNvPr>
          <p:cNvGrpSpPr>
            <a:grpSpLocks noSelect="1" noChangeAspect="1"/>
          </p:cNvGrpSpPr>
          <p:nvPr userDrawn="1"/>
        </p:nvGrpSpPr>
        <p:grpSpPr bwMode="gray">
          <a:xfrm>
            <a:off x="8311213" y="3648702"/>
            <a:ext cx="3570288" cy="1833563"/>
            <a:chOff x="240" y="2296"/>
            <a:chExt cx="2249" cy="1155"/>
          </a:xfrm>
        </p:grpSpPr>
        <p:sp>
          <p:nvSpPr>
            <p:cNvPr id="23" name="Rectangle 5">
              <a:extLst>
                <a:ext uri="{FF2B5EF4-FFF2-40B4-BE49-F238E27FC236}">
                  <a16:creationId xmlns:a16="http://schemas.microsoft.com/office/drawing/2014/main" id="{FC7B265C-F054-496F-AAEE-0E30E1DA0CB8}"/>
                </a:ext>
              </a:extLst>
            </p:cNvPr>
            <p:cNvSpPr>
              <a:spLocks noSelect="1" noChangeArrowheads="1"/>
            </p:cNvSpPr>
            <p:nvPr userDrawn="1"/>
          </p:nvSpPr>
          <p:spPr bwMode="gray">
            <a:xfrm>
              <a:off x="248" y="2296"/>
              <a:ext cx="2241" cy="1151"/>
            </a:xfrm>
            <a:prstGeom prst="rect">
              <a:avLst/>
            </a:prstGeom>
            <a:solidFill>
              <a:srgbClr val="F0F4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4" name="Rectangle 5">
              <a:extLst>
                <a:ext uri="{FF2B5EF4-FFF2-40B4-BE49-F238E27FC236}">
                  <a16:creationId xmlns:a16="http://schemas.microsoft.com/office/drawing/2014/main" id="{8B078AA4-481A-4B0B-953F-7125D3A94BFF}"/>
                </a:ext>
              </a:extLst>
            </p:cNvPr>
            <p:cNvSpPr>
              <a:spLocks noSelect="1" noChangeArrowheads="1"/>
            </p:cNvSpPr>
            <p:nvPr userDrawn="1"/>
          </p:nvSpPr>
          <p:spPr bwMode="gray">
            <a:xfrm>
              <a:off x="240" y="3387"/>
              <a:ext cx="2249" cy="64"/>
            </a:xfrm>
            <a:prstGeom prst="rect">
              <a:avLst/>
            </a:prstGeom>
            <a:solidFill>
              <a:srgbClr val="E1E8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5" name="Freeform 5">
              <a:extLst>
                <a:ext uri="{FF2B5EF4-FFF2-40B4-BE49-F238E27FC236}">
                  <a16:creationId xmlns:a16="http://schemas.microsoft.com/office/drawing/2014/main" id="{DA4DD91F-DE1D-4F3F-8AF8-08279A909DCD}"/>
                </a:ext>
              </a:extLst>
            </p:cNvPr>
            <p:cNvSpPr>
              <a:spLocks noSelect="1"/>
            </p:cNvSpPr>
            <p:nvPr userDrawn="1"/>
          </p:nvSpPr>
          <p:spPr bwMode="gray">
            <a:xfrm>
              <a:off x="240" y="3387"/>
              <a:ext cx="2249" cy="64"/>
            </a:xfrm>
            <a:custGeom>
              <a:avLst/>
              <a:gdLst>
                <a:gd name="T0" fmla="*/ 0 w 2249"/>
                <a:gd name="T1" fmla="*/ 28 h 64"/>
                <a:gd name="T2" fmla="*/ 34 w 2249"/>
                <a:gd name="T3" fmla="*/ 64 h 64"/>
                <a:gd name="T4" fmla="*/ 135 w 2249"/>
                <a:gd name="T5" fmla="*/ 0 h 64"/>
                <a:gd name="T6" fmla="*/ 139 w 2249"/>
                <a:gd name="T7" fmla="*/ 0 h 64"/>
                <a:gd name="T8" fmla="*/ 151 w 2249"/>
                <a:gd name="T9" fmla="*/ 64 h 64"/>
                <a:gd name="T10" fmla="*/ 200 w 2249"/>
                <a:gd name="T11" fmla="*/ 64 h 64"/>
                <a:gd name="T12" fmla="*/ 248 w 2249"/>
                <a:gd name="T13" fmla="*/ 0 h 64"/>
                <a:gd name="T14" fmla="*/ 313 w 2249"/>
                <a:gd name="T15" fmla="*/ 0 h 64"/>
                <a:gd name="T16" fmla="*/ 317 w 2249"/>
                <a:gd name="T17" fmla="*/ 64 h 64"/>
                <a:gd name="T18" fmla="*/ 419 w 2249"/>
                <a:gd name="T19" fmla="*/ 0 h 64"/>
                <a:gd name="T20" fmla="*/ 423 w 2249"/>
                <a:gd name="T21" fmla="*/ 0 h 64"/>
                <a:gd name="T22" fmla="*/ 435 w 2249"/>
                <a:gd name="T23" fmla="*/ 64 h 64"/>
                <a:gd name="T24" fmla="*/ 483 w 2249"/>
                <a:gd name="T25" fmla="*/ 64 h 64"/>
                <a:gd name="T26" fmla="*/ 532 w 2249"/>
                <a:gd name="T27" fmla="*/ 0 h 64"/>
                <a:gd name="T28" fmla="*/ 597 w 2249"/>
                <a:gd name="T29" fmla="*/ 0 h 64"/>
                <a:gd name="T30" fmla="*/ 601 w 2249"/>
                <a:gd name="T31" fmla="*/ 64 h 64"/>
                <a:gd name="T32" fmla="*/ 702 w 2249"/>
                <a:gd name="T33" fmla="*/ 0 h 64"/>
                <a:gd name="T34" fmla="*/ 706 w 2249"/>
                <a:gd name="T35" fmla="*/ 0 h 64"/>
                <a:gd name="T36" fmla="*/ 718 w 2249"/>
                <a:gd name="T37" fmla="*/ 64 h 64"/>
                <a:gd name="T38" fmla="*/ 767 w 2249"/>
                <a:gd name="T39" fmla="*/ 64 h 64"/>
                <a:gd name="T40" fmla="*/ 816 w 2249"/>
                <a:gd name="T41" fmla="*/ 0 h 64"/>
                <a:gd name="T42" fmla="*/ 880 w 2249"/>
                <a:gd name="T43" fmla="*/ 0 h 64"/>
                <a:gd name="T44" fmla="*/ 884 w 2249"/>
                <a:gd name="T45" fmla="*/ 64 h 64"/>
                <a:gd name="T46" fmla="*/ 986 w 2249"/>
                <a:gd name="T47" fmla="*/ 0 h 64"/>
                <a:gd name="T48" fmla="*/ 990 w 2249"/>
                <a:gd name="T49" fmla="*/ 0 h 64"/>
                <a:gd name="T50" fmla="*/ 1002 w 2249"/>
                <a:gd name="T51" fmla="*/ 64 h 64"/>
                <a:gd name="T52" fmla="*/ 1051 w 2249"/>
                <a:gd name="T53" fmla="*/ 64 h 64"/>
                <a:gd name="T54" fmla="*/ 1099 w 2249"/>
                <a:gd name="T55" fmla="*/ 0 h 64"/>
                <a:gd name="T56" fmla="*/ 1164 w 2249"/>
                <a:gd name="T57" fmla="*/ 0 h 64"/>
                <a:gd name="T58" fmla="*/ 1168 w 2249"/>
                <a:gd name="T59" fmla="*/ 64 h 64"/>
                <a:gd name="T60" fmla="*/ 1269 w 2249"/>
                <a:gd name="T61" fmla="*/ 0 h 64"/>
                <a:gd name="T62" fmla="*/ 1273 w 2249"/>
                <a:gd name="T63" fmla="*/ 0 h 64"/>
                <a:gd name="T64" fmla="*/ 1285 w 2249"/>
                <a:gd name="T65" fmla="*/ 64 h 64"/>
                <a:gd name="T66" fmla="*/ 1334 w 2249"/>
                <a:gd name="T67" fmla="*/ 64 h 64"/>
                <a:gd name="T68" fmla="*/ 1383 w 2249"/>
                <a:gd name="T69" fmla="*/ 0 h 64"/>
                <a:gd name="T70" fmla="*/ 1447 w 2249"/>
                <a:gd name="T71" fmla="*/ 0 h 64"/>
                <a:gd name="T72" fmla="*/ 1451 w 2249"/>
                <a:gd name="T73" fmla="*/ 64 h 64"/>
                <a:gd name="T74" fmla="*/ 1553 w 2249"/>
                <a:gd name="T75" fmla="*/ 0 h 64"/>
                <a:gd name="T76" fmla="*/ 1557 w 2249"/>
                <a:gd name="T77" fmla="*/ 0 h 64"/>
                <a:gd name="T78" fmla="*/ 1569 w 2249"/>
                <a:gd name="T79" fmla="*/ 64 h 64"/>
                <a:gd name="T80" fmla="*/ 1618 w 2249"/>
                <a:gd name="T81" fmla="*/ 64 h 64"/>
                <a:gd name="T82" fmla="*/ 1666 w 2249"/>
                <a:gd name="T83" fmla="*/ 0 h 64"/>
                <a:gd name="T84" fmla="*/ 1731 w 2249"/>
                <a:gd name="T85" fmla="*/ 0 h 64"/>
                <a:gd name="T86" fmla="*/ 1735 w 2249"/>
                <a:gd name="T87" fmla="*/ 64 h 64"/>
                <a:gd name="T88" fmla="*/ 1836 w 2249"/>
                <a:gd name="T89" fmla="*/ 0 h 64"/>
                <a:gd name="T90" fmla="*/ 1840 w 2249"/>
                <a:gd name="T91" fmla="*/ 0 h 64"/>
                <a:gd name="T92" fmla="*/ 1852 w 2249"/>
                <a:gd name="T93" fmla="*/ 64 h 64"/>
                <a:gd name="T94" fmla="*/ 1901 w 2249"/>
                <a:gd name="T95" fmla="*/ 64 h 64"/>
                <a:gd name="T96" fmla="*/ 1950 w 2249"/>
                <a:gd name="T97" fmla="*/ 0 h 64"/>
                <a:gd name="T98" fmla="*/ 2014 w 2249"/>
                <a:gd name="T99" fmla="*/ 0 h 64"/>
                <a:gd name="T100" fmla="*/ 2019 w 2249"/>
                <a:gd name="T101" fmla="*/ 64 h 64"/>
                <a:gd name="T102" fmla="*/ 2120 w 2249"/>
                <a:gd name="T103" fmla="*/ 0 h 64"/>
                <a:gd name="T104" fmla="*/ 2124 w 2249"/>
                <a:gd name="T105" fmla="*/ 0 h 64"/>
                <a:gd name="T106" fmla="*/ 2136 w 2249"/>
                <a:gd name="T107" fmla="*/ 64 h 64"/>
                <a:gd name="T108" fmla="*/ 2185 w 2249"/>
                <a:gd name="T109" fmla="*/ 64 h 64"/>
                <a:gd name="T110" fmla="*/ 2233 w 2249"/>
                <a:gd name="T111" fmla="*/ 0 h 64"/>
                <a:gd name="T112" fmla="*/ 2249 w 2249"/>
                <a:gd name="T11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49" h="64">
                  <a:moveTo>
                    <a:pt x="25" y="0"/>
                  </a:moveTo>
                  <a:lnTo>
                    <a:pt x="29" y="0"/>
                  </a:lnTo>
                  <a:lnTo>
                    <a:pt x="0" y="39"/>
                  </a:lnTo>
                  <a:lnTo>
                    <a:pt x="0" y="33"/>
                  </a:lnTo>
                  <a:lnTo>
                    <a:pt x="0" y="28"/>
                  </a:lnTo>
                  <a:lnTo>
                    <a:pt x="21" y="0"/>
                  </a:lnTo>
                  <a:lnTo>
                    <a:pt x="25" y="0"/>
                  </a:lnTo>
                  <a:close/>
                  <a:moveTo>
                    <a:pt x="78" y="0"/>
                  </a:moveTo>
                  <a:lnTo>
                    <a:pt x="30" y="64"/>
                  </a:lnTo>
                  <a:lnTo>
                    <a:pt x="34" y="64"/>
                  </a:lnTo>
                  <a:lnTo>
                    <a:pt x="38" y="64"/>
                  </a:lnTo>
                  <a:lnTo>
                    <a:pt x="86" y="0"/>
                  </a:lnTo>
                  <a:lnTo>
                    <a:pt x="82" y="0"/>
                  </a:lnTo>
                  <a:lnTo>
                    <a:pt x="78" y="0"/>
                  </a:lnTo>
                  <a:close/>
                  <a:moveTo>
                    <a:pt x="135" y="0"/>
                  </a:moveTo>
                  <a:lnTo>
                    <a:pt x="86" y="64"/>
                  </a:lnTo>
                  <a:lnTo>
                    <a:pt x="90" y="64"/>
                  </a:lnTo>
                  <a:lnTo>
                    <a:pt x="94" y="64"/>
                  </a:lnTo>
                  <a:lnTo>
                    <a:pt x="143" y="0"/>
                  </a:lnTo>
                  <a:lnTo>
                    <a:pt x="139" y="0"/>
                  </a:lnTo>
                  <a:lnTo>
                    <a:pt x="135" y="0"/>
                  </a:lnTo>
                  <a:close/>
                  <a:moveTo>
                    <a:pt x="192" y="0"/>
                  </a:moveTo>
                  <a:lnTo>
                    <a:pt x="143" y="64"/>
                  </a:lnTo>
                  <a:lnTo>
                    <a:pt x="147" y="64"/>
                  </a:lnTo>
                  <a:lnTo>
                    <a:pt x="151" y="64"/>
                  </a:lnTo>
                  <a:lnTo>
                    <a:pt x="200" y="0"/>
                  </a:lnTo>
                  <a:lnTo>
                    <a:pt x="196" y="0"/>
                  </a:lnTo>
                  <a:lnTo>
                    <a:pt x="192" y="0"/>
                  </a:lnTo>
                  <a:close/>
                  <a:moveTo>
                    <a:pt x="248" y="0"/>
                  </a:moveTo>
                  <a:lnTo>
                    <a:pt x="200" y="64"/>
                  </a:lnTo>
                  <a:lnTo>
                    <a:pt x="204" y="64"/>
                  </a:lnTo>
                  <a:lnTo>
                    <a:pt x="208" y="64"/>
                  </a:lnTo>
                  <a:lnTo>
                    <a:pt x="256" y="0"/>
                  </a:lnTo>
                  <a:lnTo>
                    <a:pt x="252" y="0"/>
                  </a:lnTo>
                  <a:lnTo>
                    <a:pt x="248" y="0"/>
                  </a:lnTo>
                  <a:close/>
                  <a:moveTo>
                    <a:pt x="305" y="0"/>
                  </a:moveTo>
                  <a:lnTo>
                    <a:pt x="256" y="64"/>
                  </a:lnTo>
                  <a:lnTo>
                    <a:pt x="260" y="64"/>
                  </a:lnTo>
                  <a:lnTo>
                    <a:pt x="264" y="64"/>
                  </a:lnTo>
                  <a:lnTo>
                    <a:pt x="313" y="0"/>
                  </a:lnTo>
                  <a:lnTo>
                    <a:pt x="309" y="0"/>
                  </a:lnTo>
                  <a:lnTo>
                    <a:pt x="305" y="0"/>
                  </a:lnTo>
                  <a:close/>
                  <a:moveTo>
                    <a:pt x="362" y="0"/>
                  </a:moveTo>
                  <a:lnTo>
                    <a:pt x="313" y="64"/>
                  </a:lnTo>
                  <a:lnTo>
                    <a:pt x="317" y="64"/>
                  </a:lnTo>
                  <a:lnTo>
                    <a:pt x="321" y="64"/>
                  </a:lnTo>
                  <a:lnTo>
                    <a:pt x="370" y="0"/>
                  </a:lnTo>
                  <a:lnTo>
                    <a:pt x="366" y="0"/>
                  </a:lnTo>
                  <a:lnTo>
                    <a:pt x="362" y="0"/>
                  </a:lnTo>
                  <a:close/>
                  <a:moveTo>
                    <a:pt x="419" y="0"/>
                  </a:moveTo>
                  <a:lnTo>
                    <a:pt x="370" y="64"/>
                  </a:lnTo>
                  <a:lnTo>
                    <a:pt x="374" y="64"/>
                  </a:lnTo>
                  <a:lnTo>
                    <a:pt x="378" y="64"/>
                  </a:lnTo>
                  <a:lnTo>
                    <a:pt x="427" y="0"/>
                  </a:lnTo>
                  <a:lnTo>
                    <a:pt x="423" y="0"/>
                  </a:lnTo>
                  <a:lnTo>
                    <a:pt x="419" y="0"/>
                  </a:lnTo>
                  <a:close/>
                  <a:moveTo>
                    <a:pt x="475" y="0"/>
                  </a:moveTo>
                  <a:lnTo>
                    <a:pt x="427" y="64"/>
                  </a:lnTo>
                  <a:lnTo>
                    <a:pt x="431" y="64"/>
                  </a:lnTo>
                  <a:lnTo>
                    <a:pt x="435" y="64"/>
                  </a:lnTo>
                  <a:lnTo>
                    <a:pt x="483" y="0"/>
                  </a:lnTo>
                  <a:lnTo>
                    <a:pt x="479" y="0"/>
                  </a:lnTo>
                  <a:lnTo>
                    <a:pt x="475" y="0"/>
                  </a:lnTo>
                  <a:close/>
                  <a:moveTo>
                    <a:pt x="532" y="0"/>
                  </a:moveTo>
                  <a:lnTo>
                    <a:pt x="483" y="64"/>
                  </a:lnTo>
                  <a:lnTo>
                    <a:pt x="487" y="64"/>
                  </a:lnTo>
                  <a:lnTo>
                    <a:pt x="491" y="64"/>
                  </a:lnTo>
                  <a:lnTo>
                    <a:pt x="540" y="0"/>
                  </a:lnTo>
                  <a:lnTo>
                    <a:pt x="536" y="0"/>
                  </a:lnTo>
                  <a:lnTo>
                    <a:pt x="532" y="0"/>
                  </a:lnTo>
                  <a:close/>
                  <a:moveTo>
                    <a:pt x="589" y="0"/>
                  </a:moveTo>
                  <a:lnTo>
                    <a:pt x="540" y="64"/>
                  </a:lnTo>
                  <a:lnTo>
                    <a:pt x="544" y="64"/>
                  </a:lnTo>
                  <a:lnTo>
                    <a:pt x="548" y="64"/>
                  </a:lnTo>
                  <a:lnTo>
                    <a:pt x="597" y="0"/>
                  </a:lnTo>
                  <a:lnTo>
                    <a:pt x="593" y="0"/>
                  </a:lnTo>
                  <a:lnTo>
                    <a:pt x="589" y="0"/>
                  </a:lnTo>
                  <a:close/>
                  <a:moveTo>
                    <a:pt x="645" y="0"/>
                  </a:moveTo>
                  <a:lnTo>
                    <a:pt x="597" y="64"/>
                  </a:lnTo>
                  <a:lnTo>
                    <a:pt x="601" y="64"/>
                  </a:lnTo>
                  <a:lnTo>
                    <a:pt x="605" y="64"/>
                  </a:lnTo>
                  <a:lnTo>
                    <a:pt x="653" y="0"/>
                  </a:lnTo>
                  <a:lnTo>
                    <a:pt x="649" y="0"/>
                  </a:lnTo>
                  <a:lnTo>
                    <a:pt x="645" y="0"/>
                  </a:lnTo>
                  <a:close/>
                  <a:moveTo>
                    <a:pt x="702" y="0"/>
                  </a:moveTo>
                  <a:lnTo>
                    <a:pt x="654" y="64"/>
                  </a:lnTo>
                  <a:lnTo>
                    <a:pt x="658" y="64"/>
                  </a:lnTo>
                  <a:lnTo>
                    <a:pt x="662" y="64"/>
                  </a:lnTo>
                  <a:lnTo>
                    <a:pt x="710" y="0"/>
                  </a:lnTo>
                  <a:lnTo>
                    <a:pt x="706" y="0"/>
                  </a:lnTo>
                  <a:lnTo>
                    <a:pt x="702" y="0"/>
                  </a:lnTo>
                  <a:close/>
                  <a:moveTo>
                    <a:pt x="759" y="0"/>
                  </a:moveTo>
                  <a:lnTo>
                    <a:pt x="710" y="64"/>
                  </a:lnTo>
                  <a:lnTo>
                    <a:pt x="714" y="64"/>
                  </a:lnTo>
                  <a:lnTo>
                    <a:pt x="718" y="64"/>
                  </a:lnTo>
                  <a:lnTo>
                    <a:pt x="767" y="0"/>
                  </a:lnTo>
                  <a:lnTo>
                    <a:pt x="763" y="0"/>
                  </a:lnTo>
                  <a:lnTo>
                    <a:pt x="759" y="0"/>
                  </a:lnTo>
                  <a:close/>
                  <a:moveTo>
                    <a:pt x="816" y="0"/>
                  </a:moveTo>
                  <a:lnTo>
                    <a:pt x="767" y="64"/>
                  </a:lnTo>
                  <a:lnTo>
                    <a:pt x="771" y="64"/>
                  </a:lnTo>
                  <a:lnTo>
                    <a:pt x="775" y="64"/>
                  </a:lnTo>
                  <a:lnTo>
                    <a:pt x="824" y="0"/>
                  </a:lnTo>
                  <a:lnTo>
                    <a:pt x="820" y="0"/>
                  </a:lnTo>
                  <a:lnTo>
                    <a:pt x="816" y="0"/>
                  </a:lnTo>
                  <a:close/>
                  <a:moveTo>
                    <a:pt x="872" y="0"/>
                  </a:moveTo>
                  <a:lnTo>
                    <a:pt x="824" y="64"/>
                  </a:lnTo>
                  <a:lnTo>
                    <a:pt x="828" y="64"/>
                  </a:lnTo>
                  <a:lnTo>
                    <a:pt x="832" y="64"/>
                  </a:lnTo>
                  <a:lnTo>
                    <a:pt x="880" y="0"/>
                  </a:lnTo>
                  <a:lnTo>
                    <a:pt x="876" y="0"/>
                  </a:lnTo>
                  <a:lnTo>
                    <a:pt x="872" y="0"/>
                  </a:lnTo>
                  <a:close/>
                  <a:moveTo>
                    <a:pt x="929" y="0"/>
                  </a:moveTo>
                  <a:lnTo>
                    <a:pt x="880" y="64"/>
                  </a:lnTo>
                  <a:lnTo>
                    <a:pt x="884" y="64"/>
                  </a:lnTo>
                  <a:lnTo>
                    <a:pt x="888" y="64"/>
                  </a:lnTo>
                  <a:lnTo>
                    <a:pt x="937" y="0"/>
                  </a:lnTo>
                  <a:lnTo>
                    <a:pt x="933" y="0"/>
                  </a:lnTo>
                  <a:lnTo>
                    <a:pt x="929" y="0"/>
                  </a:lnTo>
                  <a:close/>
                  <a:moveTo>
                    <a:pt x="986" y="0"/>
                  </a:moveTo>
                  <a:lnTo>
                    <a:pt x="937" y="64"/>
                  </a:lnTo>
                  <a:lnTo>
                    <a:pt x="941" y="64"/>
                  </a:lnTo>
                  <a:lnTo>
                    <a:pt x="945" y="64"/>
                  </a:lnTo>
                  <a:lnTo>
                    <a:pt x="994" y="0"/>
                  </a:lnTo>
                  <a:lnTo>
                    <a:pt x="990" y="0"/>
                  </a:lnTo>
                  <a:lnTo>
                    <a:pt x="986" y="0"/>
                  </a:lnTo>
                  <a:close/>
                  <a:moveTo>
                    <a:pt x="1042" y="0"/>
                  </a:moveTo>
                  <a:lnTo>
                    <a:pt x="994" y="64"/>
                  </a:lnTo>
                  <a:lnTo>
                    <a:pt x="998" y="64"/>
                  </a:lnTo>
                  <a:lnTo>
                    <a:pt x="1002" y="64"/>
                  </a:lnTo>
                  <a:lnTo>
                    <a:pt x="1050" y="0"/>
                  </a:lnTo>
                  <a:lnTo>
                    <a:pt x="1046" y="0"/>
                  </a:lnTo>
                  <a:lnTo>
                    <a:pt x="1042" y="0"/>
                  </a:lnTo>
                  <a:close/>
                  <a:moveTo>
                    <a:pt x="1099" y="0"/>
                  </a:moveTo>
                  <a:lnTo>
                    <a:pt x="1051" y="64"/>
                  </a:lnTo>
                  <a:lnTo>
                    <a:pt x="1055" y="64"/>
                  </a:lnTo>
                  <a:lnTo>
                    <a:pt x="1059" y="64"/>
                  </a:lnTo>
                  <a:lnTo>
                    <a:pt x="1107" y="0"/>
                  </a:lnTo>
                  <a:lnTo>
                    <a:pt x="1103" y="0"/>
                  </a:lnTo>
                  <a:lnTo>
                    <a:pt x="1099" y="0"/>
                  </a:lnTo>
                  <a:close/>
                  <a:moveTo>
                    <a:pt x="1156" y="0"/>
                  </a:moveTo>
                  <a:lnTo>
                    <a:pt x="1107" y="64"/>
                  </a:lnTo>
                  <a:lnTo>
                    <a:pt x="1111" y="64"/>
                  </a:lnTo>
                  <a:lnTo>
                    <a:pt x="1115" y="64"/>
                  </a:lnTo>
                  <a:lnTo>
                    <a:pt x="1164" y="0"/>
                  </a:lnTo>
                  <a:lnTo>
                    <a:pt x="1160" y="0"/>
                  </a:lnTo>
                  <a:lnTo>
                    <a:pt x="1156" y="0"/>
                  </a:lnTo>
                  <a:close/>
                  <a:moveTo>
                    <a:pt x="1213" y="0"/>
                  </a:moveTo>
                  <a:lnTo>
                    <a:pt x="1164" y="64"/>
                  </a:lnTo>
                  <a:lnTo>
                    <a:pt x="1168" y="64"/>
                  </a:lnTo>
                  <a:lnTo>
                    <a:pt x="1172" y="64"/>
                  </a:lnTo>
                  <a:lnTo>
                    <a:pt x="1220" y="0"/>
                  </a:lnTo>
                  <a:lnTo>
                    <a:pt x="1216" y="0"/>
                  </a:lnTo>
                  <a:lnTo>
                    <a:pt x="1213" y="0"/>
                  </a:lnTo>
                  <a:close/>
                  <a:moveTo>
                    <a:pt x="1269" y="0"/>
                  </a:moveTo>
                  <a:lnTo>
                    <a:pt x="1221" y="64"/>
                  </a:lnTo>
                  <a:lnTo>
                    <a:pt x="1225" y="64"/>
                  </a:lnTo>
                  <a:lnTo>
                    <a:pt x="1229" y="64"/>
                  </a:lnTo>
                  <a:lnTo>
                    <a:pt x="1277" y="0"/>
                  </a:lnTo>
                  <a:lnTo>
                    <a:pt x="1273" y="0"/>
                  </a:lnTo>
                  <a:lnTo>
                    <a:pt x="1269" y="0"/>
                  </a:lnTo>
                  <a:close/>
                  <a:moveTo>
                    <a:pt x="1326" y="0"/>
                  </a:moveTo>
                  <a:lnTo>
                    <a:pt x="1277" y="64"/>
                  </a:lnTo>
                  <a:lnTo>
                    <a:pt x="1281" y="64"/>
                  </a:lnTo>
                  <a:lnTo>
                    <a:pt x="1285" y="64"/>
                  </a:lnTo>
                  <a:lnTo>
                    <a:pt x="1334" y="0"/>
                  </a:lnTo>
                  <a:lnTo>
                    <a:pt x="1330" y="0"/>
                  </a:lnTo>
                  <a:lnTo>
                    <a:pt x="1326" y="0"/>
                  </a:lnTo>
                  <a:close/>
                  <a:moveTo>
                    <a:pt x="1383" y="0"/>
                  </a:moveTo>
                  <a:lnTo>
                    <a:pt x="1334" y="64"/>
                  </a:lnTo>
                  <a:lnTo>
                    <a:pt x="1338" y="64"/>
                  </a:lnTo>
                  <a:lnTo>
                    <a:pt x="1342" y="64"/>
                  </a:lnTo>
                  <a:lnTo>
                    <a:pt x="1391" y="0"/>
                  </a:lnTo>
                  <a:lnTo>
                    <a:pt x="1387" y="0"/>
                  </a:lnTo>
                  <a:lnTo>
                    <a:pt x="1383" y="0"/>
                  </a:lnTo>
                  <a:close/>
                  <a:moveTo>
                    <a:pt x="1439" y="0"/>
                  </a:moveTo>
                  <a:lnTo>
                    <a:pt x="1391" y="64"/>
                  </a:lnTo>
                  <a:lnTo>
                    <a:pt x="1395" y="64"/>
                  </a:lnTo>
                  <a:lnTo>
                    <a:pt x="1399" y="64"/>
                  </a:lnTo>
                  <a:lnTo>
                    <a:pt x="1447" y="0"/>
                  </a:lnTo>
                  <a:lnTo>
                    <a:pt x="1443" y="0"/>
                  </a:lnTo>
                  <a:lnTo>
                    <a:pt x="1439" y="0"/>
                  </a:lnTo>
                  <a:close/>
                  <a:moveTo>
                    <a:pt x="1496" y="0"/>
                  </a:moveTo>
                  <a:lnTo>
                    <a:pt x="1447" y="64"/>
                  </a:lnTo>
                  <a:lnTo>
                    <a:pt x="1451" y="64"/>
                  </a:lnTo>
                  <a:lnTo>
                    <a:pt x="1455" y="64"/>
                  </a:lnTo>
                  <a:lnTo>
                    <a:pt x="1504" y="0"/>
                  </a:lnTo>
                  <a:lnTo>
                    <a:pt x="1500" y="0"/>
                  </a:lnTo>
                  <a:lnTo>
                    <a:pt x="1496" y="0"/>
                  </a:lnTo>
                  <a:close/>
                  <a:moveTo>
                    <a:pt x="1553" y="0"/>
                  </a:moveTo>
                  <a:lnTo>
                    <a:pt x="1504" y="64"/>
                  </a:lnTo>
                  <a:lnTo>
                    <a:pt x="1508" y="64"/>
                  </a:lnTo>
                  <a:lnTo>
                    <a:pt x="1512" y="64"/>
                  </a:lnTo>
                  <a:lnTo>
                    <a:pt x="1561" y="0"/>
                  </a:lnTo>
                  <a:lnTo>
                    <a:pt x="1557" y="0"/>
                  </a:lnTo>
                  <a:lnTo>
                    <a:pt x="1553" y="0"/>
                  </a:lnTo>
                  <a:close/>
                  <a:moveTo>
                    <a:pt x="1609" y="0"/>
                  </a:moveTo>
                  <a:lnTo>
                    <a:pt x="1561" y="64"/>
                  </a:lnTo>
                  <a:lnTo>
                    <a:pt x="1565" y="64"/>
                  </a:lnTo>
                  <a:lnTo>
                    <a:pt x="1569" y="64"/>
                  </a:lnTo>
                  <a:lnTo>
                    <a:pt x="1617" y="0"/>
                  </a:lnTo>
                  <a:lnTo>
                    <a:pt x="1613" y="0"/>
                  </a:lnTo>
                  <a:lnTo>
                    <a:pt x="1609" y="0"/>
                  </a:lnTo>
                  <a:close/>
                  <a:moveTo>
                    <a:pt x="1666" y="0"/>
                  </a:moveTo>
                  <a:lnTo>
                    <a:pt x="1618" y="64"/>
                  </a:lnTo>
                  <a:lnTo>
                    <a:pt x="1622" y="64"/>
                  </a:lnTo>
                  <a:lnTo>
                    <a:pt x="1626" y="64"/>
                  </a:lnTo>
                  <a:lnTo>
                    <a:pt x="1674" y="0"/>
                  </a:lnTo>
                  <a:lnTo>
                    <a:pt x="1670" y="0"/>
                  </a:lnTo>
                  <a:lnTo>
                    <a:pt x="1666" y="0"/>
                  </a:lnTo>
                  <a:close/>
                  <a:moveTo>
                    <a:pt x="1723" y="0"/>
                  </a:moveTo>
                  <a:lnTo>
                    <a:pt x="1674" y="64"/>
                  </a:lnTo>
                  <a:lnTo>
                    <a:pt x="1678" y="64"/>
                  </a:lnTo>
                  <a:lnTo>
                    <a:pt x="1682" y="64"/>
                  </a:lnTo>
                  <a:lnTo>
                    <a:pt x="1731" y="0"/>
                  </a:lnTo>
                  <a:lnTo>
                    <a:pt x="1727" y="0"/>
                  </a:lnTo>
                  <a:lnTo>
                    <a:pt x="1723" y="0"/>
                  </a:lnTo>
                  <a:close/>
                  <a:moveTo>
                    <a:pt x="1780" y="0"/>
                  </a:moveTo>
                  <a:lnTo>
                    <a:pt x="1731" y="64"/>
                  </a:lnTo>
                  <a:lnTo>
                    <a:pt x="1735" y="64"/>
                  </a:lnTo>
                  <a:lnTo>
                    <a:pt x="1739" y="64"/>
                  </a:lnTo>
                  <a:lnTo>
                    <a:pt x="1788" y="0"/>
                  </a:lnTo>
                  <a:lnTo>
                    <a:pt x="1784" y="0"/>
                  </a:lnTo>
                  <a:lnTo>
                    <a:pt x="1780" y="0"/>
                  </a:lnTo>
                  <a:close/>
                  <a:moveTo>
                    <a:pt x="1836" y="0"/>
                  </a:moveTo>
                  <a:lnTo>
                    <a:pt x="1788" y="64"/>
                  </a:lnTo>
                  <a:lnTo>
                    <a:pt x="1792" y="64"/>
                  </a:lnTo>
                  <a:lnTo>
                    <a:pt x="1796" y="64"/>
                  </a:lnTo>
                  <a:lnTo>
                    <a:pt x="1844" y="0"/>
                  </a:lnTo>
                  <a:lnTo>
                    <a:pt x="1840" y="0"/>
                  </a:lnTo>
                  <a:lnTo>
                    <a:pt x="1836" y="0"/>
                  </a:lnTo>
                  <a:close/>
                  <a:moveTo>
                    <a:pt x="1893" y="0"/>
                  </a:moveTo>
                  <a:lnTo>
                    <a:pt x="1844" y="64"/>
                  </a:lnTo>
                  <a:lnTo>
                    <a:pt x="1848" y="64"/>
                  </a:lnTo>
                  <a:lnTo>
                    <a:pt x="1852" y="64"/>
                  </a:lnTo>
                  <a:lnTo>
                    <a:pt x="1901" y="0"/>
                  </a:lnTo>
                  <a:lnTo>
                    <a:pt x="1897" y="0"/>
                  </a:lnTo>
                  <a:lnTo>
                    <a:pt x="1893" y="0"/>
                  </a:lnTo>
                  <a:close/>
                  <a:moveTo>
                    <a:pt x="1950" y="0"/>
                  </a:moveTo>
                  <a:lnTo>
                    <a:pt x="1901" y="64"/>
                  </a:lnTo>
                  <a:lnTo>
                    <a:pt x="1905" y="64"/>
                  </a:lnTo>
                  <a:lnTo>
                    <a:pt x="1909" y="64"/>
                  </a:lnTo>
                  <a:lnTo>
                    <a:pt x="1958" y="0"/>
                  </a:lnTo>
                  <a:lnTo>
                    <a:pt x="1954" y="0"/>
                  </a:lnTo>
                  <a:lnTo>
                    <a:pt x="1950" y="0"/>
                  </a:lnTo>
                  <a:close/>
                  <a:moveTo>
                    <a:pt x="2006" y="0"/>
                  </a:moveTo>
                  <a:lnTo>
                    <a:pt x="1958" y="64"/>
                  </a:lnTo>
                  <a:lnTo>
                    <a:pt x="1962" y="64"/>
                  </a:lnTo>
                  <a:lnTo>
                    <a:pt x="1966" y="64"/>
                  </a:lnTo>
                  <a:lnTo>
                    <a:pt x="2014" y="0"/>
                  </a:lnTo>
                  <a:lnTo>
                    <a:pt x="2010" y="0"/>
                  </a:lnTo>
                  <a:lnTo>
                    <a:pt x="2006" y="0"/>
                  </a:lnTo>
                  <a:close/>
                  <a:moveTo>
                    <a:pt x="2063" y="0"/>
                  </a:moveTo>
                  <a:lnTo>
                    <a:pt x="2015" y="64"/>
                  </a:lnTo>
                  <a:lnTo>
                    <a:pt x="2019" y="64"/>
                  </a:lnTo>
                  <a:lnTo>
                    <a:pt x="2023" y="64"/>
                  </a:lnTo>
                  <a:lnTo>
                    <a:pt x="2071" y="0"/>
                  </a:lnTo>
                  <a:lnTo>
                    <a:pt x="2067" y="0"/>
                  </a:lnTo>
                  <a:lnTo>
                    <a:pt x="2063" y="0"/>
                  </a:lnTo>
                  <a:close/>
                  <a:moveTo>
                    <a:pt x="2120" y="0"/>
                  </a:moveTo>
                  <a:lnTo>
                    <a:pt x="2071" y="64"/>
                  </a:lnTo>
                  <a:lnTo>
                    <a:pt x="2075" y="64"/>
                  </a:lnTo>
                  <a:lnTo>
                    <a:pt x="2079" y="64"/>
                  </a:lnTo>
                  <a:lnTo>
                    <a:pt x="2128" y="0"/>
                  </a:lnTo>
                  <a:lnTo>
                    <a:pt x="2124" y="0"/>
                  </a:lnTo>
                  <a:lnTo>
                    <a:pt x="2120" y="0"/>
                  </a:lnTo>
                  <a:close/>
                  <a:moveTo>
                    <a:pt x="2177" y="0"/>
                  </a:moveTo>
                  <a:lnTo>
                    <a:pt x="2128" y="64"/>
                  </a:lnTo>
                  <a:lnTo>
                    <a:pt x="2132" y="64"/>
                  </a:lnTo>
                  <a:lnTo>
                    <a:pt x="2136" y="64"/>
                  </a:lnTo>
                  <a:lnTo>
                    <a:pt x="2184" y="0"/>
                  </a:lnTo>
                  <a:lnTo>
                    <a:pt x="2180" y="0"/>
                  </a:lnTo>
                  <a:lnTo>
                    <a:pt x="2177" y="0"/>
                  </a:lnTo>
                  <a:close/>
                  <a:moveTo>
                    <a:pt x="2233" y="0"/>
                  </a:moveTo>
                  <a:lnTo>
                    <a:pt x="2185" y="64"/>
                  </a:lnTo>
                  <a:lnTo>
                    <a:pt x="2189" y="64"/>
                  </a:lnTo>
                  <a:lnTo>
                    <a:pt x="2193" y="64"/>
                  </a:lnTo>
                  <a:lnTo>
                    <a:pt x="2241" y="0"/>
                  </a:lnTo>
                  <a:lnTo>
                    <a:pt x="2237" y="0"/>
                  </a:lnTo>
                  <a:lnTo>
                    <a:pt x="2233" y="0"/>
                  </a:lnTo>
                  <a:close/>
                  <a:moveTo>
                    <a:pt x="2241" y="64"/>
                  </a:moveTo>
                  <a:lnTo>
                    <a:pt x="2245" y="64"/>
                  </a:lnTo>
                  <a:lnTo>
                    <a:pt x="2249" y="64"/>
                  </a:lnTo>
                  <a:lnTo>
                    <a:pt x="2249" y="60"/>
                  </a:lnTo>
                  <a:lnTo>
                    <a:pt x="2249" y="54"/>
                  </a:lnTo>
                  <a:lnTo>
                    <a:pt x="2241" y="64"/>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grpSp>
        <p:nvGrpSpPr>
          <p:cNvPr id="18" name="Frame textbox 6">
            <a:extLst>
              <a:ext uri="{FF2B5EF4-FFF2-40B4-BE49-F238E27FC236}">
                <a16:creationId xmlns:a16="http://schemas.microsoft.com/office/drawing/2014/main" id="{7D0BDE08-DB27-4455-80BC-E672EE69A763}"/>
              </a:ext>
            </a:extLst>
          </p:cNvPr>
          <p:cNvGrpSpPr>
            <a:grpSpLocks noSelect="1" noChangeAspect="1"/>
          </p:cNvGrpSpPr>
          <p:nvPr userDrawn="1"/>
        </p:nvGrpSpPr>
        <p:grpSpPr bwMode="gray">
          <a:xfrm>
            <a:off x="4429593" y="3648702"/>
            <a:ext cx="3570288" cy="1833563"/>
            <a:chOff x="240" y="2296"/>
            <a:chExt cx="2249" cy="1155"/>
          </a:xfrm>
        </p:grpSpPr>
        <p:sp>
          <p:nvSpPr>
            <p:cNvPr id="19" name="Rectangle 6">
              <a:extLst>
                <a:ext uri="{FF2B5EF4-FFF2-40B4-BE49-F238E27FC236}">
                  <a16:creationId xmlns:a16="http://schemas.microsoft.com/office/drawing/2014/main" id="{FC7B265C-F054-496F-AAEE-0E30E1DA0CB8}"/>
                </a:ext>
              </a:extLst>
            </p:cNvPr>
            <p:cNvSpPr>
              <a:spLocks noSelect="1" noChangeArrowheads="1"/>
            </p:cNvSpPr>
            <p:nvPr userDrawn="1"/>
          </p:nvSpPr>
          <p:spPr bwMode="gray">
            <a:xfrm>
              <a:off x="248" y="2296"/>
              <a:ext cx="2241" cy="1151"/>
            </a:xfrm>
            <a:prstGeom prst="rect">
              <a:avLst/>
            </a:prstGeom>
            <a:solidFill>
              <a:srgbClr val="F0F4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0" name="Rectangle 6">
              <a:extLst>
                <a:ext uri="{FF2B5EF4-FFF2-40B4-BE49-F238E27FC236}">
                  <a16:creationId xmlns:a16="http://schemas.microsoft.com/office/drawing/2014/main" id="{8B078AA4-481A-4B0B-953F-7125D3A94BFF}"/>
                </a:ext>
              </a:extLst>
            </p:cNvPr>
            <p:cNvSpPr>
              <a:spLocks noSelect="1" noChangeArrowheads="1"/>
            </p:cNvSpPr>
            <p:nvPr userDrawn="1"/>
          </p:nvSpPr>
          <p:spPr bwMode="gray">
            <a:xfrm>
              <a:off x="240" y="3387"/>
              <a:ext cx="2249" cy="64"/>
            </a:xfrm>
            <a:prstGeom prst="rect">
              <a:avLst/>
            </a:prstGeom>
            <a:solidFill>
              <a:srgbClr val="E1E8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1" name="Freeform 6">
              <a:extLst>
                <a:ext uri="{FF2B5EF4-FFF2-40B4-BE49-F238E27FC236}">
                  <a16:creationId xmlns:a16="http://schemas.microsoft.com/office/drawing/2014/main" id="{DA4DD91F-DE1D-4F3F-8AF8-08279A909DCD}"/>
                </a:ext>
              </a:extLst>
            </p:cNvPr>
            <p:cNvSpPr>
              <a:spLocks noSelect="1"/>
            </p:cNvSpPr>
            <p:nvPr userDrawn="1"/>
          </p:nvSpPr>
          <p:spPr bwMode="gray">
            <a:xfrm>
              <a:off x="240" y="3387"/>
              <a:ext cx="2249" cy="64"/>
            </a:xfrm>
            <a:custGeom>
              <a:avLst/>
              <a:gdLst>
                <a:gd name="T0" fmla="*/ 0 w 2249"/>
                <a:gd name="T1" fmla="*/ 28 h 64"/>
                <a:gd name="T2" fmla="*/ 34 w 2249"/>
                <a:gd name="T3" fmla="*/ 64 h 64"/>
                <a:gd name="T4" fmla="*/ 135 w 2249"/>
                <a:gd name="T5" fmla="*/ 0 h 64"/>
                <a:gd name="T6" fmla="*/ 139 w 2249"/>
                <a:gd name="T7" fmla="*/ 0 h 64"/>
                <a:gd name="T8" fmla="*/ 151 w 2249"/>
                <a:gd name="T9" fmla="*/ 64 h 64"/>
                <a:gd name="T10" fmla="*/ 200 w 2249"/>
                <a:gd name="T11" fmla="*/ 64 h 64"/>
                <a:gd name="T12" fmla="*/ 248 w 2249"/>
                <a:gd name="T13" fmla="*/ 0 h 64"/>
                <a:gd name="T14" fmla="*/ 313 w 2249"/>
                <a:gd name="T15" fmla="*/ 0 h 64"/>
                <a:gd name="T16" fmla="*/ 317 w 2249"/>
                <a:gd name="T17" fmla="*/ 64 h 64"/>
                <a:gd name="T18" fmla="*/ 419 w 2249"/>
                <a:gd name="T19" fmla="*/ 0 h 64"/>
                <a:gd name="T20" fmla="*/ 423 w 2249"/>
                <a:gd name="T21" fmla="*/ 0 h 64"/>
                <a:gd name="T22" fmla="*/ 435 w 2249"/>
                <a:gd name="T23" fmla="*/ 64 h 64"/>
                <a:gd name="T24" fmla="*/ 483 w 2249"/>
                <a:gd name="T25" fmla="*/ 64 h 64"/>
                <a:gd name="T26" fmla="*/ 532 w 2249"/>
                <a:gd name="T27" fmla="*/ 0 h 64"/>
                <a:gd name="T28" fmla="*/ 597 w 2249"/>
                <a:gd name="T29" fmla="*/ 0 h 64"/>
                <a:gd name="T30" fmla="*/ 601 w 2249"/>
                <a:gd name="T31" fmla="*/ 64 h 64"/>
                <a:gd name="T32" fmla="*/ 702 w 2249"/>
                <a:gd name="T33" fmla="*/ 0 h 64"/>
                <a:gd name="T34" fmla="*/ 706 w 2249"/>
                <a:gd name="T35" fmla="*/ 0 h 64"/>
                <a:gd name="T36" fmla="*/ 718 w 2249"/>
                <a:gd name="T37" fmla="*/ 64 h 64"/>
                <a:gd name="T38" fmla="*/ 767 w 2249"/>
                <a:gd name="T39" fmla="*/ 64 h 64"/>
                <a:gd name="T40" fmla="*/ 816 w 2249"/>
                <a:gd name="T41" fmla="*/ 0 h 64"/>
                <a:gd name="T42" fmla="*/ 880 w 2249"/>
                <a:gd name="T43" fmla="*/ 0 h 64"/>
                <a:gd name="T44" fmla="*/ 884 w 2249"/>
                <a:gd name="T45" fmla="*/ 64 h 64"/>
                <a:gd name="T46" fmla="*/ 986 w 2249"/>
                <a:gd name="T47" fmla="*/ 0 h 64"/>
                <a:gd name="T48" fmla="*/ 990 w 2249"/>
                <a:gd name="T49" fmla="*/ 0 h 64"/>
                <a:gd name="T50" fmla="*/ 1002 w 2249"/>
                <a:gd name="T51" fmla="*/ 64 h 64"/>
                <a:gd name="T52" fmla="*/ 1051 w 2249"/>
                <a:gd name="T53" fmla="*/ 64 h 64"/>
                <a:gd name="T54" fmla="*/ 1099 w 2249"/>
                <a:gd name="T55" fmla="*/ 0 h 64"/>
                <a:gd name="T56" fmla="*/ 1164 w 2249"/>
                <a:gd name="T57" fmla="*/ 0 h 64"/>
                <a:gd name="T58" fmla="*/ 1168 w 2249"/>
                <a:gd name="T59" fmla="*/ 64 h 64"/>
                <a:gd name="T60" fmla="*/ 1269 w 2249"/>
                <a:gd name="T61" fmla="*/ 0 h 64"/>
                <a:gd name="T62" fmla="*/ 1273 w 2249"/>
                <a:gd name="T63" fmla="*/ 0 h 64"/>
                <a:gd name="T64" fmla="*/ 1285 w 2249"/>
                <a:gd name="T65" fmla="*/ 64 h 64"/>
                <a:gd name="T66" fmla="*/ 1334 w 2249"/>
                <a:gd name="T67" fmla="*/ 64 h 64"/>
                <a:gd name="T68" fmla="*/ 1383 w 2249"/>
                <a:gd name="T69" fmla="*/ 0 h 64"/>
                <a:gd name="T70" fmla="*/ 1447 w 2249"/>
                <a:gd name="T71" fmla="*/ 0 h 64"/>
                <a:gd name="T72" fmla="*/ 1451 w 2249"/>
                <a:gd name="T73" fmla="*/ 64 h 64"/>
                <a:gd name="T74" fmla="*/ 1553 w 2249"/>
                <a:gd name="T75" fmla="*/ 0 h 64"/>
                <a:gd name="T76" fmla="*/ 1557 w 2249"/>
                <a:gd name="T77" fmla="*/ 0 h 64"/>
                <a:gd name="T78" fmla="*/ 1569 w 2249"/>
                <a:gd name="T79" fmla="*/ 64 h 64"/>
                <a:gd name="T80" fmla="*/ 1618 w 2249"/>
                <a:gd name="T81" fmla="*/ 64 h 64"/>
                <a:gd name="T82" fmla="*/ 1666 w 2249"/>
                <a:gd name="T83" fmla="*/ 0 h 64"/>
                <a:gd name="T84" fmla="*/ 1731 w 2249"/>
                <a:gd name="T85" fmla="*/ 0 h 64"/>
                <a:gd name="T86" fmla="*/ 1735 w 2249"/>
                <a:gd name="T87" fmla="*/ 64 h 64"/>
                <a:gd name="T88" fmla="*/ 1836 w 2249"/>
                <a:gd name="T89" fmla="*/ 0 h 64"/>
                <a:gd name="T90" fmla="*/ 1840 w 2249"/>
                <a:gd name="T91" fmla="*/ 0 h 64"/>
                <a:gd name="T92" fmla="*/ 1852 w 2249"/>
                <a:gd name="T93" fmla="*/ 64 h 64"/>
                <a:gd name="T94" fmla="*/ 1901 w 2249"/>
                <a:gd name="T95" fmla="*/ 64 h 64"/>
                <a:gd name="T96" fmla="*/ 1950 w 2249"/>
                <a:gd name="T97" fmla="*/ 0 h 64"/>
                <a:gd name="T98" fmla="*/ 2014 w 2249"/>
                <a:gd name="T99" fmla="*/ 0 h 64"/>
                <a:gd name="T100" fmla="*/ 2019 w 2249"/>
                <a:gd name="T101" fmla="*/ 64 h 64"/>
                <a:gd name="T102" fmla="*/ 2120 w 2249"/>
                <a:gd name="T103" fmla="*/ 0 h 64"/>
                <a:gd name="T104" fmla="*/ 2124 w 2249"/>
                <a:gd name="T105" fmla="*/ 0 h 64"/>
                <a:gd name="T106" fmla="*/ 2136 w 2249"/>
                <a:gd name="T107" fmla="*/ 64 h 64"/>
                <a:gd name="T108" fmla="*/ 2185 w 2249"/>
                <a:gd name="T109" fmla="*/ 64 h 64"/>
                <a:gd name="T110" fmla="*/ 2233 w 2249"/>
                <a:gd name="T111" fmla="*/ 0 h 64"/>
                <a:gd name="T112" fmla="*/ 2249 w 2249"/>
                <a:gd name="T11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49" h="64">
                  <a:moveTo>
                    <a:pt x="25" y="0"/>
                  </a:moveTo>
                  <a:lnTo>
                    <a:pt x="29" y="0"/>
                  </a:lnTo>
                  <a:lnTo>
                    <a:pt x="0" y="39"/>
                  </a:lnTo>
                  <a:lnTo>
                    <a:pt x="0" y="33"/>
                  </a:lnTo>
                  <a:lnTo>
                    <a:pt x="0" y="28"/>
                  </a:lnTo>
                  <a:lnTo>
                    <a:pt x="21" y="0"/>
                  </a:lnTo>
                  <a:lnTo>
                    <a:pt x="25" y="0"/>
                  </a:lnTo>
                  <a:close/>
                  <a:moveTo>
                    <a:pt x="78" y="0"/>
                  </a:moveTo>
                  <a:lnTo>
                    <a:pt x="30" y="64"/>
                  </a:lnTo>
                  <a:lnTo>
                    <a:pt x="34" y="64"/>
                  </a:lnTo>
                  <a:lnTo>
                    <a:pt x="38" y="64"/>
                  </a:lnTo>
                  <a:lnTo>
                    <a:pt x="86" y="0"/>
                  </a:lnTo>
                  <a:lnTo>
                    <a:pt x="82" y="0"/>
                  </a:lnTo>
                  <a:lnTo>
                    <a:pt x="78" y="0"/>
                  </a:lnTo>
                  <a:close/>
                  <a:moveTo>
                    <a:pt x="135" y="0"/>
                  </a:moveTo>
                  <a:lnTo>
                    <a:pt x="86" y="64"/>
                  </a:lnTo>
                  <a:lnTo>
                    <a:pt x="90" y="64"/>
                  </a:lnTo>
                  <a:lnTo>
                    <a:pt x="94" y="64"/>
                  </a:lnTo>
                  <a:lnTo>
                    <a:pt x="143" y="0"/>
                  </a:lnTo>
                  <a:lnTo>
                    <a:pt x="139" y="0"/>
                  </a:lnTo>
                  <a:lnTo>
                    <a:pt x="135" y="0"/>
                  </a:lnTo>
                  <a:close/>
                  <a:moveTo>
                    <a:pt x="192" y="0"/>
                  </a:moveTo>
                  <a:lnTo>
                    <a:pt x="143" y="64"/>
                  </a:lnTo>
                  <a:lnTo>
                    <a:pt x="147" y="64"/>
                  </a:lnTo>
                  <a:lnTo>
                    <a:pt x="151" y="64"/>
                  </a:lnTo>
                  <a:lnTo>
                    <a:pt x="200" y="0"/>
                  </a:lnTo>
                  <a:lnTo>
                    <a:pt x="196" y="0"/>
                  </a:lnTo>
                  <a:lnTo>
                    <a:pt x="192" y="0"/>
                  </a:lnTo>
                  <a:close/>
                  <a:moveTo>
                    <a:pt x="248" y="0"/>
                  </a:moveTo>
                  <a:lnTo>
                    <a:pt x="200" y="64"/>
                  </a:lnTo>
                  <a:lnTo>
                    <a:pt x="204" y="64"/>
                  </a:lnTo>
                  <a:lnTo>
                    <a:pt x="208" y="64"/>
                  </a:lnTo>
                  <a:lnTo>
                    <a:pt x="256" y="0"/>
                  </a:lnTo>
                  <a:lnTo>
                    <a:pt x="252" y="0"/>
                  </a:lnTo>
                  <a:lnTo>
                    <a:pt x="248" y="0"/>
                  </a:lnTo>
                  <a:close/>
                  <a:moveTo>
                    <a:pt x="305" y="0"/>
                  </a:moveTo>
                  <a:lnTo>
                    <a:pt x="256" y="64"/>
                  </a:lnTo>
                  <a:lnTo>
                    <a:pt x="260" y="64"/>
                  </a:lnTo>
                  <a:lnTo>
                    <a:pt x="264" y="64"/>
                  </a:lnTo>
                  <a:lnTo>
                    <a:pt x="313" y="0"/>
                  </a:lnTo>
                  <a:lnTo>
                    <a:pt x="309" y="0"/>
                  </a:lnTo>
                  <a:lnTo>
                    <a:pt x="305" y="0"/>
                  </a:lnTo>
                  <a:close/>
                  <a:moveTo>
                    <a:pt x="362" y="0"/>
                  </a:moveTo>
                  <a:lnTo>
                    <a:pt x="313" y="64"/>
                  </a:lnTo>
                  <a:lnTo>
                    <a:pt x="317" y="64"/>
                  </a:lnTo>
                  <a:lnTo>
                    <a:pt x="321" y="64"/>
                  </a:lnTo>
                  <a:lnTo>
                    <a:pt x="370" y="0"/>
                  </a:lnTo>
                  <a:lnTo>
                    <a:pt x="366" y="0"/>
                  </a:lnTo>
                  <a:lnTo>
                    <a:pt x="362" y="0"/>
                  </a:lnTo>
                  <a:close/>
                  <a:moveTo>
                    <a:pt x="419" y="0"/>
                  </a:moveTo>
                  <a:lnTo>
                    <a:pt x="370" y="64"/>
                  </a:lnTo>
                  <a:lnTo>
                    <a:pt x="374" y="64"/>
                  </a:lnTo>
                  <a:lnTo>
                    <a:pt x="378" y="64"/>
                  </a:lnTo>
                  <a:lnTo>
                    <a:pt x="427" y="0"/>
                  </a:lnTo>
                  <a:lnTo>
                    <a:pt x="423" y="0"/>
                  </a:lnTo>
                  <a:lnTo>
                    <a:pt x="419" y="0"/>
                  </a:lnTo>
                  <a:close/>
                  <a:moveTo>
                    <a:pt x="475" y="0"/>
                  </a:moveTo>
                  <a:lnTo>
                    <a:pt x="427" y="64"/>
                  </a:lnTo>
                  <a:lnTo>
                    <a:pt x="431" y="64"/>
                  </a:lnTo>
                  <a:lnTo>
                    <a:pt x="435" y="64"/>
                  </a:lnTo>
                  <a:lnTo>
                    <a:pt x="483" y="0"/>
                  </a:lnTo>
                  <a:lnTo>
                    <a:pt x="479" y="0"/>
                  </a:lnTo>
                  <a:lnTo>
                    <a:pt x="475" y="0"/>
                  </a:lnTo>
                  <a:close/>
                  <a:moveTo>
                    <a:pt x="532" y="0"/>
                  </a:moveTo>
                  <a:lnTo>
                    <a:pt x="483" y="64"/>
                  </a:lnTo>
                  <a:lnTo>
                    <a:pt x="487" y="64"/>
                  </a:lnTo>
                  <a:lnTo>
                    <a:pt x="491" y="64"/>
                  </a:lnTo>
                  <a:lnTo>
                    <a:pt x="540" y="0"/>
                  </a:lnTo>
                  <a:lnTo>
                    <a:pt x="536" y="0"/>
                  </a:lnTo>
                  <a:lnTo>
                    <a:pt x="532" y="0"/>
                  </a:lnTo>
                  <a:close/>
                  <a:moveTo>
                    <a:pt x="589" y="0"/>
                  </a:moveTo>
                  <a:lnTo>
                    <a:pt x="540" y="64"/>
                  </a:lnTo>
                  <a:lnTo>
                    <a:pt x="544" y="64"/>
                  </a:lnTo>
                  <a:lnTo>
                    <a:pt x="548" y="64"/>
                  </a:lnTo>
                  <a:lnTo>
                    <a:pt x="597" y="0"/>
                  </a:lnTo>
                  <a:lnTo>
                    <a:pt x="593" y="0"/>
                  </a:lnTo>
                  <a:lnTo>
                    <a:pt x="589" y="0"/>
                  </a:lnTo>
                  <a:close/>
                  <a:moveTo>
                    <a:pt x="645" y="0"/>
                  </a:moveTo>
                  <a:lnTo>
                    <a:pt x="597" y="64"/>
                  </a:lnTo>
                  <a:lnTo>
                    <a:pt x="601" y="64"/>
                  </a:lnTo>
                  <a:lnTo>
                    <a:pt x="605" y="64"/>
                  </a:lnTo>
                  <a:lnTo>
                    <a:pt x="653" y="0"/>
                  </a:lnTo>
                  <a:lnTo>
                    <a:pt x="649" y="0"/>
                  </a:lnTo>
                  <a:lnTo>
                    <a:pt x="645" y="0"/>
                  </a:lnTo>
                  <a:close/>
                  <a:moveTo>
                    <a:pt x="702" y="0"/>
                  </a:moveTo>
                  <a:lnTo>
                    <a:pt x="654" y="64"/>
                  </a:lnTo>
                  <a:lnTo>
                    <a:pt x="658" y="64"/>
                  </a:lnTo>
                  <a:lnTo>
                    <a:pt x="662" y="64"/>
                  </a:lnTo>
                  <a:lnTo>
                    <a:pt x="710" y="0"/>
                  </a:lnTo>
                  <a:lnTo>
                    <a:pt x="706" y="0"/>
                  </a:lnTo>
                  <a:lnTo>
                    <a:pt x="702" y="0"/>
                  </a:lnTo>
                  <a:close/>
                  <a:moveTo>
                    <a:pt x="759" y="0"/>
                  </a:moveTo>
                  <a:lnTo>
                    <a:pt x="710" y="64"/>
                  </a:lnTo>
                  <a:lnTo>
                    <a:pt x="714" y="64"/>
                  </a:lnTo>
                  <a:lnTo>
                    <a:pt x="718" y="64"/>
                  </a:lnTo>
                  <a:lnTo>
                    <a:pt x="767" y="0"/>
                  </a:lnTo>
                  <a:lnTo>
                    <a:pt x="763" y="0"/>
                  </a:lnTo>
                  <a:lnTo>
                    <a:pt x="759" y="0"/>
                  </a:lnTo>
                  <a:close/>
                  <a:moveTo>
                    <a:pt x="816" y="0"/>
                  </a:moveTo>
                  <a:lnTo>
                    <a:pt x="767" y="64"/>
                  </a:lnTo>
                  <a:lnTo>
                    <a:pt x="771" y="64"/>
                  </a:lnTo>
                  <a:lnTo>
                    <a:pt x="775" y="64"/>
                  </a:lnTo>
                  <a:lnTo>
                    <a:pt x="824" y="0"/>
                  </a:lnTo>
                  <a:lnTo>
                    <a:pt x="820" y="0"/>
                  </a:lnTo>
                  <a:lnTo>
                    <a:pt x="816" y="0"/>
                  </a:lnTo>
                  <a:close/>
                  <a:moveTo>
                    <a:pt x="872" y="0"/>
                  </a:moveTo>
                  <a:lnTo>
                    <a:pt x="824" y="64"/>
                  </a:lnTo>
                  <a:lnTo>
                    <a:pt x="828" y="64"/>
                  </a:lnTo>
                  <a:lnTo>
                    <a:pt x="832" y="64"/>
                  </a:lnTo>
                  <a:lnTo>
                    <a:pt x="880" y="0"/>
                  </a:lnTo>
                  <a:lnTo>
                    <a:pt x="876" y="0"/>
                  </a:lnTo>
                  <a:lnTo>
                    <a:pt x="872" y="0"/>
                  </a:lnTo>
                  <a:close/>
                  <a:moveTo>
                    <a:pt x="929" y="0"/>
                  </a:moveTo>
                  <a:lnTo>
                    <a:pt x="880" y="64"/>
                  </a:lnTo>
                  <a:lnTo>
                    <a:pt x="884" y="64"/>
                  </a:lnTo>
                  <a:lnTo>
                    <a:pt x="888" y="64"/>
                  </a:lnTo>
                  <a:lnTo>
                    <a:pt x="937" y="0"/>
                  </a:lnTo>
                  <a:lnTo>
                    <a:pt x="933" y="0"/>
                  </a:lnTo>
                  <a:lnTo>
                    <a:pt x="929" y="0"/>
                  </a:lnTo>
                  <a:close/>
                  <a:moveTo>
                    <a:pt x="986" y="0"/>
                  </a:moveTo>
                  <a:lnTo>
                    <a:pt x="937" y="64"/>
                  </a:lnTo>
                  <a:lnTo>
                    <a:pt x="941" y="64"/>
                  </a:lnTo>
                  <a:lnTo>
                    <a:pt x="945" y="64"/>
                  </a:lnTo>
                  <a:lnTo>
                    <a:pt x="994" y="0"/>
                  </a:lnTo>
                  <a:lnTo>
                    <a:pt x="990" y="0"/>
                  </a:lnTo>
                  <a:lnTo>
                    <a:pt x="986" y="0"/>
                  </a:lnTo>
                  <a:close/>
                  <a:moveTo>
                    <a:pt x="1042" y="0"/>
                  </a:moveTo>
                  <a:lnTo>
                    <a:pt x="994" y="64"/>
                  </a:lnTo>
                  <a:lnTo>
                    <a:pt x="998" y="64"/>
                  </a:lnTo>
                  <a:lnTo>
                    <a:pt x="1002" y="64"/>
                  </a:lnTo>
                  <a:lnTo>
                    <a:pt x="1050" y="0"/>
                  </a:lnTo>
                  <a:lnTo>
                    <a:pt x="1046" y="0"/>
                  </a:lnTo>
                  <a:lnTo>
                    <a:pt x="1042" y="0"/>
                  </a:lnTo>
                  <a:close/>
                  <a:moveTo>
                    <a:pt x="1099" y="0"/>
                  </a:moveTo>
                  <a:lnTo>
                    <a:pt x="1051" y="64"/>
                  </a:lnTo>
                  <a:lnTo>
                    <a:pt x="1055" y="64"/>
                  </a:lnTo>
                  <a:lnTo>
                    <a:pt x="1059" y="64"/>
                  </a:lnTo>
                  <a:lnTo>
                    <a:pt x="1107" y="0"/>
                  </a:lnTo>
                  <a:lnTo>
                    <a:pt x="1103" y="0"/>
                  </a:lnTo>
                  <a:lnTo>
                    <a:pt x="1099" y="0"/>
                  </a:lnTo>
                  <a:close/>
                  <a:moveTo>
                    <a:pt x="1156" y="0"/>
                  </a:moveTo>
                  <a:lnTo>
                    <a:pt x="1107" y="64"/>
                  </a:lnTo>
                  <a:lnTo>
                    <a:pt x="1111" y="64"/>
                  </a:lnTo>
                  <a:lnTo>
                    <a:pt x="1115" y="64"/>
                  </a:lnTo>
                  <a:lnTo>
                    <a:pt x="1164" y="0"/>
                  </a:lnTo>
                  <a:lnTo>
                    <a:pt x="1160" y="0"/>
                  </a:lnTo>
                  <a:lnTo>
                    <a:pt x="1156" y="0"/>
                  </a:lnTo>
                  <a:close/>
                  <a:moveTo>
                    <a:pt x="1213" y="0"/>
                  </a:moveTo>
                  <a:lnTo>
                    <a:pt x="1164" y="64"/>
                  </a:lnTo>
                  <a:lnTo>
                    <a:pt x="1168" y="64"/>
                  </a:lnTo>
                  <a:lnTo>
                    <a:pt x="1172" y="64"/>
                  </a:lnTo>
                  <a:lnTo>
                    <a:pt x="1220" y="0"/>
                  </a:lnTo>
                  <a:lnTo>
                    <a:pt x="1216" y="0"/>
                  </a:lnTo>
                  <a:lnTo>
                    <a:pt x="1213" y="0"/>
                  </a:lnTo>
                  <a:close/>
                  <a:moveTo>
                    <a:pt x="1269" y="0"/>
                  </a:moveTo>
                  <a:lnTo>
                    <a:pt x="1221" y="64"/>
                  </a:lnTo>
                  <a:lnTo>
                    <a:pt x="1225" y="64"/>
                  </a:lnTo>
                  <a:lnTo>
                    <a:pt x="1229" y="64"/>
                  </a:lnTo>
                  <a:lnTo>
                    <a:pt x="1277" y="0"/>
                  </a:lnTo>
                  <a:lnTo>
                    <a:pt x="1273" y="0"/>
                  </a:lnTo>
                  <a:lnTo>
                    <a:pt x="1269" y="0"/>
                  </a:lnTo>
                  <a:close/>
                  <a:moveTo>
                    <a:pt x="1326" y="0"/>
                  </a:moveTo>
                  <a:lnTo>
                    <a:pt x="1277" y="64"/>
                  </a:lnTo>
                  <a:lnTo>
                    <a:pt x="1281" y="64"/>
                  </a:lnTo>
                  <a:lnTo>
                    <a:pt x="1285" y="64"/>
                  </a:lnTo>
                  <a:lnTo>
                    <a:pt x="1334" y="0"/>
                  </a:lnTo>
                  <a:lnTo>
                    <a:pt x="1330" y="0"/>
                  </a:lnTo>
                  <a:lnTo>
                    <a:pt x="1326" y="0"/>
                  </a:lnTo>
                  <a:close/>
                  <a:moveTo>
                    <a:pt x="1383" y="0"/>
                  </a:moveTo>
                  <a:lnTo>
                    <a:pt x="1334" y="64"/>
                  </a:lnTo>
                  <a:lnTo>
                    <a:pt x="1338" y="64"/>
                  </a:lnTo>
                  <a:lnTo>
                    <a:pt x="1342" y="64"/>
                  </a:lnTo>
                  <a:lnTo>
                    <a:pt x="1391" y="0"/>
                  </a:lnTo>
                  <a:lnTo>
                    <a:pt x="1387" y="0"/>
                  </a:lnTo>
                  <a:lnTo>
                    <a:pt x="1383" y="0"/>
                  </a:lnTo>
                  <a:close/>
                  <a:moveTo>
                    <a:pt x="1439" y="0"/>
                  </a:moveTo>
                  <a:lnTo>
                    <a:pt x="1391" y="64"/>
                  </a:lnTo>
                  <a:lnTo>
                    <a:pt x="1395" y="64"/>
                  </a:lnTo>
                  <a:lnTo>
                    <a:pt x="1399" y="64"/>
                  </a:lnTo>
                  <a:lnTo>
                    <a:pt x="1447" y="0"/>
                  </a:lnTo>
                  <a:lnTo>
                    <a:pt x="1443" y="0"/>
                  </a:lnTo>
                  <a:lnTo>
                    <a:pt x="1439" y="0"/>
                  </a:lnTo>
                  <a:close/>
                  <a:moveTo>
                    <a:pt x="1496" y="0"/>
                  </a:moveTo>
                  <a:lnTo>
                    <a:pt x="1447" y="64"/>
                  </a:lnTo>
                  <a:lnTo>
                    <a:pt x="1451" y="64"/>
                  </a:lnTo>
                  <a:lnTo>
                    <a:pt x="1455" y="64"/>
                  </a:lnTo>
                  <a:lnTo>
                    <a:pt x="1504" y="0"/>
                  </a:lnTo>
                  <a:lnTo>
                    <a:pt x="1500" y="0"/>
                  </a:lnTo>
                  <a:lnTo>
                    <a:pt x="1496" y="0"/>
                  </a:lnTo>
                  <a:close/>
                  <a:moveTo>
                    <a:pt x="1553" y="0"/>
                  </a:moveTo>
                  <a:lnTo>
                    <a:pt x="1504" y="64"/>
                  </a:lnTo>
                  <a:lnTo>
                    <a:pt x="1508" y="64"/>
                  </a:lnTo>
                  <a:lnTo>
                    <a:pt x="1512" y="64"/>
                  </a:lnTo>
                  <a:lnTo>
                    <a:pt x="1561" y="0"/>
                  </a:lnTo>
                  <a:lnTo>
                    <a:pt x="1557" y="0"/>
                  </a:lnTo>
                  <a:lnTo>
                    <a:pt x="1553" y="0"/>
                  </a:lnTo>
                  <a:close/>
                  <a:moveTo>
                    <a:pt x="1609" y="0"/>
                  </a:moveTo>
                  <a:lnTo>
                    <a:pt x="1561" y="64"/>
                  </a:lnTo>
                  <a:lnTo>
                    <a:pt x="1565" y="64"/>
                  </a:lnTo>
                  <a:lnTo>
                    <a:pt x="1569" y="64"/>
                  </a:lnTo>
                  <a:lnTo>
                    <a:pt x="1617" y="0"/>
                  </a:lnTo>
                  <a:lnTo>
                    <a:pt x="1613" y="0"/>
                  </a:lnTo>
                  <a:lnTo>
                    <a:pt x="1609" y="0"/>
                  </a:lnTo>
                  <a:close/>
                  <a:moveTo>
                    <a:pt x="1666" y="0"/>
                  </a:moveTo>
                  <a:lnTo>
                    <a:pt x="1618" y="64"/>
                  </a:lnTo>
                  <a:lnTo>
                    <a:pt x="1622" y="64"/>
                  </a:lnTo>
                  <a:lnTo>
                    <a:pt x="1626" y="64"/>
                  </a:lnTo>
                  <a:lnTo>
                    <a:pt x="1674" y="0"/>
                  </a:lnTo>
                  <a:lnTo>
                    <a:pt x="1670" y="0"/>
                  </a:lnTo>
                  <a:lnTo>
                    <a:pt x="1666" y="0"/>
                  </a:lnTo>
                  <a:close/>
                  <a:moveTo>
                    <a:pt x="1723" y="0"/>
                  </a:moveTo>
                  <a:lnTo>
                    <a:pt x="1674" y="64"/>
                  </a:lnTo>
                  <a:lnTo>
                    <a:pt x="1678" y="64"/>
                  </a:lnTo>
                  <a:lnTo>
                    <a:pt x="1682" y="64"/>
                  </a:lnTo>
                  <a:lnTo>
                    <a:pt x="1731" y="0"/>
                  </a:lnTo>
                  <a:lnTo>
                    <a:pt x="1727" y="0"/>
                  </a:lnTo>
                  <a:lnTo>
                    <a:pt x="1723" y="0"/>
                  </a:lnTo>
                  <a:close/>
                  <a:moveTo>
                    <a:pt x="1780" y="0"/>
                  </a:moveTo>
                  <a:lnTo>
                    <a:pt x="1731" y="64"/>
                  </a:lnTo>
                  <a:lnTo>
                    <a:pt x="1735" y="64"/>
                  </a:lnTo>
                  <a:lnTo>
                    <a:pt x="1739" y="64"/>
                  </a:lnTo>
                  <a:lnTo>
                    <a:pt x="1788" y="0"/>
                  </a:lnTo>
                  <a:lnTo>
                    <a:pt x="1784" y="0"/>
                  </a:lnTo>
                  <a:lnTo>
                    <a:pt x="1780" y="0"/>
                  </a:lnTo>
                  <a:close/>
                  <a:moveTo>
                    <a:pt x="1836" y="0"/>
                  </a:moveTo>
                  <a:lnTo>
                    <a:pt x="1788" y="64"/>
                  </a:lnTo>
                  <a:lnTo>
                    <a:pt x="1792" y="64"/>
                  </a:lnTo>
                  <a:lnTo>
                    <a:pt x="1796" y="64"/>
                  </a:lnTo>
                  <a:lnTo>
                    <a:pt x="1844" y="0"/>
                  </a:lnTo>
                  <a:lnTo>
                    <a:pt x="1840" y="0"/>
                  </a:lnTo>
                  <a:lnTo>
                    <a:pt x="1836" y="0"/>
                  </a:lnTo>
                  <a:close/>
                  <a:moveTo>
                    <a:pt x="1893" y="0"/>
                  </a:moveTo>
                  <a:lnTo>
                    <a:pt x="1844" y="64"/>
                  </a:lnTo>
                  <a:lnTo>
                    <a:pt x="1848" y="64"/>
                  </a:lnTo>
                  <a:lnTo>
                    <a:pt x="1852" y="64"/>
                  </a:lnTo>
                  <a:lnTo>
                    <a:pt x="1901" y="0"/>
                  </a:lnTo>
                  <a:lnTo>
                    <a:pt x="1897" y="0"/>
                  </a:lnTo>
                  <a:lnTo>
                    <a:pt x="1893" y="0"/>
                  </a:lnTo>
                  <a:close/>
                  <a:moveTo>
                    <a:pt x="1950" y="0"/>
                  </a:moveTo>
                  <a:lnTo>
                    <a:pt x="1901" y="64"/>
                  </a:lnTo>
                  <a:lnTo>
                    <a:pt x="1905" y="64"/>
                  </a:lnTo>
                  <a:lnTo>
                    <a:pt x="1909" y="64"/>
                  </a:lnTo>
                  <a:lnTo>
                    <a:pt x="1958" y="0"/>
                  </a:lnTo>
                  <a:lnTo>
                    <a:pt x="1954" y="0"/>
                  </a:lnTo>
                  <a:lnTo>
                    <a:pt x="1950" y="0"/>
                  </a:lnTo>
                  <a:close/>
                  <a:moveTo>
                    <a:pt x="2006" y="0"/>
                  </a:moveTo>
                  <a:lnTo>
                    <a:pt x="1958" y="64"/>
                  </a:lnTo>
                  <a:lnTo>
                    <a:pt x="1962" y="64"/>
                  </a:lnTo>
                  <a:lnTo>
                    <a:pt x="1966" y="64"/>
                  </a:lnTo>
                  <a:lnTo>
                    <a:pt x="2014" y="0"/>
                  </a:lnTo>
                  <a:lnTo>
                    <a:pt x="2010" y="0"/>
                  </a:lnTo>
                  <a:lnTo>
                    <a:pt x="2006" y="0"/>
                  </a:lnTo>
                  <a:close/>
                  <a:moveTo>
                    <a:pt x="2063" y="0"/>
                  </a:moveTo>
                  <a:lnTo>
                    <a:pt x="2015" y="64"/>
                  </a:lnTo>
                  <a:lnTo>
                    <a:pt x="2019" y="64"/>
                  </a:lnTo>
                  <a:lnTo>
                    <a:pt x="2023" y="64"/>
                  </a:lnTo>
                  <a:lnTo>
                    <a:pt x="2071" y="0"/>
                  </a:lnTo>
                  <a:lnTo>
                    <a:pt x="2067" y="0"/>
                  </a:lnTo>
                  <a:lnTo>
                    <a:pt x="2063" y="0"/>
                  </a:lnTo>
                  <a:close/>
                  <a:moveTo>
                    <a:pt x="2120" y="0"/>
                  </a:moveTo>
                  <a:lnTo>
                    <a:pt x="2071" y="64"/>
                  </a:lnTo>
                  <a:lnTo>
                    <a:pt x="2075" y="64"/>
                  </a:lnTo>
                  <a:lnTo>
                    <a:pt x="2079" y="64"/>
                  </a:lnTo>
                  <a:lnTo>
                    <a:pt x="2128" y="0"/>
                  </a:lnTo>
                  <a:lnTo>
                    <a:pt x="2124" y="0"/>
                  </a:lnTo>
                  <a:lnTo>
                    <a:pt x="2120" y="0"/>
                  </a:lnTo>
                  <a:close/>
                  <a:moveTo>
                    <a:pt x="2177" y="0"/>
                  </a:moveTo>
                  <a:lnTo>
                    <a:pt x="2128" y="64"/>
                  </a:lnTo>
                  <a:lnTo>
                    <a:pt x="2132" y="64"/>
                  </a:lnTo>
                  <a:lnTo>
                    <a:pt x="2136" y="64"/>
                  </a:lnTo>
                  <a:lnTo>
                    <a:pt x="2184" y="0"/>
                  </a:lnTo>
                  <a:lnTo>
                    <a:pt x="2180" y="0"/>
                  </a:lnTo>
                  <a:lnTo>
                    <a:pt x="2177" y="0"/>
                  </a:lnTo>
                  <a:close/>
                  <a:moveTo>
                    <a:pt x="2233" y="0"/>
                  </a:moveTo>
                  <a:lnTo>
                    <a:pt x="2185" y="64"/>
                  </a:lnTo>
                  <a:lnTo>
                    <a:pt x="2189" y="64"/>
                  </a:lnTo>
                  <a:lnTo>
                    <a:pt x="2193" y="64"/>
                  </a:lnTo>
                  <a:lnTo>
                    <a:pt x="2241" y="0"/>
                  </a:lnTo>
                  <a:lnTo>
                    <a:pt x="2237" y="0"/>
                  </a:lnTo>
                  <a:lnTo>
                    <a:pt x="2233" y="0"/>
                  </a:lnTo>
                  <a:close/>
                  <a:moveTo>
                    <a:pt x="2241" y="64"/>
                  </a:moveTo>
                  <a:lnTo>
                    <a:pt x="2245" y="64"/>
                  </a:lnTo>
                  <a:lnTo>
                    <a:pt x="2249" y="64"/>
                  </a:lnTo>
                  <a:lnTo>
                    <a:pt x="2249" y="60"/>
                  </a:lnTo>
                  <a:lnTo>
                    <a:pt x="2249" y="54"/>
                  </a:lnTo>
                  <a:lnTo>
                    <a:pt x="2241" y="64"/>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grpSp>
        <p:nvGrpSpPr>
          <p:cNvPr id="14" name="Frame textbox 7">
            <a:extLst>
              <a:ext uri="{FF2B5EF4-FFF2-40B4-BE49-F238E27FC236}">
                <a16:creationId xmlns:a16="http://schemas.microsoft.com/office/drawing/2014/main" id="{7D0BDE08-DB27-4455-80BC-E672EE69A763}"/>
              </a:ext>
            </a:extLst>
          </p:cNvPr>
          <p:cNvGrpSpPr>
            <a:grpSpLocks noSelect="1" noChangeAspect="1"/>
          </p:cNvGrpSpPr>
          <p:nvPr userDrawn="1"/>
        </p:nvGrpSpPr>
        <p:grpSpPr bwMode="gray">
          <a:xfrm>
            <a:off x="383555" y="3648702"/>
            <a:ext cx="3570288" cy="1833563"/>
            <a:chOff x="240" y="2296"/>
            <a:chExt cx="2249" cy="1155"/>
          </a:xfrm>
        </p:grpSpPr>
        <p:sp>
          <p:nvSpPr>
            <p:cNvPr id="15" name="Rectangle 7">
              <a:extLst>
                <a:ext uri="{FF2B5EF4-FFF2-40B4-BE49-F238E27FC236}">
                  <a16:creationId xmlns:a16="http://schemas.microsoft.com/office/drawing/2014/main" id="{FC7B265C-F054-496F-AAEE-0E30E1DA0CB8}"/>
                </a:ext>
              </a:extLst>
            </p:cNvPr>
            <p:cNvSpPr>
              <a:spLocks noSelect="1" noChangeArrowheads="1"/>
            </p:cNvSpPr>
            <p:nvPr userDrawn="1"/>
          </p:nvSpPr>
          <p:spPr bwMode="gray">
            <a:xfrm>
              <a:off x="248" y="2296"/>
              <a:ext cx="2241" cy="1151"/>
            </a:xfrm>
            <a:prstGeom prst="rect">
              <a:avLst/>
            </a:prstGeom>
            <a:solidFill>
              <a:srgbClr val="F0F4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6" name="Rectangle 7">
              <a:extLst>
                <a:ext uri="{FF2B5EF4-FFF2-40B4-BE49-F238E27FC236}">
                  <a16:creationId xmlns:a16="http://schemas.microsoft.com/office/drawing/2014/main" id="{8B078AA4-481A-4B0B-953F-7125D3A94BFF}"/>
                </a:ext>
              </a:extLst>
            </p:cNvPr>
            <p:cNvSpPr>
              <a:spLocks noSelect="1" noChangeArrowheads="1"/>
            </p:cNvSpPr>
            <p:nvPr userDrawn="1"/>
          </p:nvSpPr>
          <p:spPr bwMode="gray">
            <a:xfrm>
              <a:off x="240" y="3387"/>
              <a:ext cx="2249" cy="64"/>
            </a:xfrm>
            <a:prstGeom prst="rect">
              <a:avLst/>
            </a:prstGeom>
            <a:solidFill>
              <a:srgbClr val="E1E8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7" name="Freeform 7">
              <a:extLst>
                <a:ext uri="{FF2B5EF4-FFF2-40B4-BE49-F238E27FC236}">
                  <a16:creationId xmlns:a16="http://schemas.microsoft.com/office/drawing/2014/main" id="{DA4DD91F-DE1D-4F3F-8AF8-08279A909DCD}"/>
                </a:ext>
              </a:extLst>
            </p:cNvPr>
            <p:cNvSpPr>
              <a:spLocks noSelect="1"/>
            </p:cNvSpPr>
            <p:nvPr userDrawn="1"/>
          </p:nvSpPr>
          <p:spPr bwMode="gray">
            <a:xfrm>
              <a:off x="240" y="3387"/>
              <a:ext cx="2249" cy="64"/>
            </a:xfrm>
            <a:custGeom>
              <a:avLst/>
              <a:gdLst>
                <a:gd name="T0" fmla="*/ 0 w 2249"/>
                <a:gd name="T1" fmla="*/ 28 h 64"/>
                <a:gd name="T2" fmla="*/ 34 w 2249"/>
                <a:gd name="T3" fmla="*/ 64 h 64"/>
                <a:gd name="T4" fmla="*/ 135 w 2249"/>
                <a:gd name="T5" fmla="*/ 0 h 64"/>
                <a:gd name="T6" fmla="*/ 139 w 2249"/>
                <a:gd name="T7" fmla="*/ 0 h 64"/>
                <a:gd name="T8" fmla="*/ 151 w 2249"/>
                <a:gd name="T9" fmla="*/ 64 h 64"/>
                <a:gd name="T10" fmla="*/ 200 w 2249"/>
                <a:gd name="T11" fmla="*/ 64 h 64"/>
                <a:gd name="T12" fmla="*/ 248 w 2249"/>
                <a:gd name="T13" fmla="*/ 0 h 64"/>
                <a:gd name="T14" fmla="*/ 313 w 2249"/>
                <a:gd name="T15" fmla="*/ 0 h 64"/>
                <a:gd name="T16" fmla="*/ 317 w 2249"/>
                <a:gd name="T17" fmla="*/ 64 h 64"/>
                <a:gd name="T18" fmla="*/ 419 w 2249"/>
                <a:gd name="T19" fmla="*/ 0 h 64"/>
                <a:gd name="T20" fmla="*/ 423 w 2249"/>
                <a:gd name="T21" fmla="*/ 0 h 64"/>
                <a:gd name="T22" fmla="*/ 435 w 2249"/>
                <a:gd name="T23" fmla="*/ 64 h 64"/>
                <a:gd name="T24" fmla="*/ 483 w 2249"/>
                <a:gd name="T25" fmla="*/ 64 h 64"/>
                <a:gd name="T26" fmla="*/ 532 w 2249"/>
                <a:gd name="T27" fmla="*/ 0 h 64"/>
                <a:gd name="T28" fmla="*/ 597 w 2249"/>
                <a:gd name="T29" fmla="*/ 0 h 64"/>
                <a:gd name="T30" fmla="*/ 601 w 2249"/>
                <a:gd name="T31" fmla="*/ 64 h 64"/>
                <a:gd name="T32" fmla="*/ 702 w 2249"/>
                <a:gd name="T33" fmla="*/ 0 h 64"/>
                <a:gd name="T34" fmla="*/ 706 w 2249"/>
                <a:gd name="T35" fmla="*/ 0 h 64"/>
                <a:gd name="T36" fmla="*/ 718 w 2249"/>
                <a:gd name="T37" fmla="*/ 64 h 64"/>
                <a:gd name="T38" fmla="*/ 767 w 2249"/>
                <a:gd name="T39" fmla="*/ 64 h 64"/>
                <a:gd name="T40" fmla="*/ 816 w 2249"/>
                <a:gd name="T41" fmla="*/ 0 h 64"/>
                <a:gd name="T42" fmla="*/ 880 w 2249"/>
                <a:gd name="T43" fmla="*/ 0 h 64"/>
                <a:gd name="T44" fmla="*/ 884 w 2249"/>
                <a:gd name="T45" fmla="*/ 64 h 64"/>
                <a:gd name="T46" fmla="*/ 986 w 2249"/>
                <a:gd name="T47" fmla="*/ 0 h 64"/>
                <a:gd name="T48" fmla="*/ 990 w 2249"/>
                <a:gd name="T49" fmla="*/ 0 h 64"/>
                <a:gd name="T50" fmla="*/ 1002 w 2249"/>
                <a:gd name="T51" fmla="*/ 64 h 64"/>
                <a:gd name="T52" fmla="*/ 1051 w 2249"/>
                <a:gd name="T53" fmla="*/ 64 h 64"/>
                <a:gd name="T54" fmla="*/ 1099 w 2249"/>
                <a:gd name="T55" fmla="*/ 0 h 64"/>
                <a:gd name="T56" fmla="*/ 1164 w 2249"/>
                <a:gd name="T57" fmla="*/ 0 h 64"/>
                <a:gd name="T58" fmla="*/ 1168 w 2249"/>
                <a:gd name="T59" fmla="*/ 64 h 64"/>
                <a:gd name="T60" fmla="*/ 1269 w 2249"/>
                <a:gd name="T61" fmla="*/ 0 h 64"/>
                <a:gd name="T62" fmla="*/ 1273 w 2249"/>
                <a:gd name="T63" fmla="*/ 0 h 64"/>
                <a:gd name="T64" fmla="*/ 1285 w 2249"/>
                <a:gd name="T65" fmla="*/ 64 h 64"/>
                <a:gd name="T66" fmla="*/ 1334 w 2249"/>
                <a:gd name="T67" fmla="*/ 64 h 64"/>
                <a:gd name="T68" fmla="*/ 1383 w 2249"/>
                <a:gd name="T69" fmla="*/ 0 h 64"/>
                <a:gd name="T70" fmla="*/ 1447 w 2249"/>
                <a:gd name="T71" fmla="*/ 0 h 64"/>
                <a:gd name="T72" fmla="*/ 1451 w 2249"/>
                <a:gd name="T73" fmla="*/ 64 h 64"/>
                <a:gd name="T74" fmla="*/ 1553 w 2249"/>
                <a:gd name="T75" fmla="*/ 0 h 64"/>
                <a:gd name="T76" fmla="*/ 1557 w 2249"/>
                <a:gd name="T77" fmla="*/ 0 h 64"/>
                <a:gd name="T78" fmla="*/ 1569 w 2249"/>
                <a:gd name="T79" fmla="*/ 64 h 64"/>
                <a:gd name="T80" fmla="*/ 1618 w 2249"/>
                <a:gd name="T81" fmla="*/ 64 h 64"/>
                <a:gd name="T82" fmla="*/ 1666 w 2249"/>
                <a:gd name="T83" fmla="*/ 0 h 64"/>
                <a:gd name="T84" fmla="*/ 1731 w 2249"/>
                <a:gd name="T85" fmla="*/ 0 h 64"/>
                <a:gd name="T86" fmla="*/ 1735 w 2249"/>
                <a:gd name="T87" fmla="*/ 64 h 64"/>
                <a:gd name="T88" fmla="*/ 1836 w 2249"/>
                <a:gd name="T89" fmla="*/ 0 h 64"/>
                <a:gd name="T90" fmla="*/ 1840 w 2249"/>
                <a:gd name="T91" fmla="*/ 0 h 64"/>
                <a:gd name="T92" fmla="*/ 1852 w 2249"/>
                <a:gd name="T93" fmla="*/ 64 h 64"/>
                <a:gd name="T94" fmla="*/ 1901 w 2249"/>
                <a:gd name="T95" fmla="*/ 64 h 64"/>
                <a:gd name="T96" fmla="*/ 1950 w 2249"/>
                <a:gd name="T97" fmla="*/ 0 h 64"/>
                <a:gd name="T98" fmla="*/ 2014 w 2249"/>
                <a:gd name="T99" fmla="*/ 0 h 64"/>
                <a:gd name="T100" fmla="*/ 2019 w 2249"/>
                <a:gd name="T101" fmla="*/ 64 h 64"/>
                <a:gd name="T102" fmla="*/ 2120 w 2249"/>
                <a:gd name="T103" fmla="*/ 0 h 64"/>
                <a:gd name="T104" fmla="*/ 2124 w 2249"/>
                <a:gd name="T105" fmla="*/ 0 h 64"/>
                <a:gd name="T106" fmla="*/ 2136 w 2249"/>
                <a:gd name="T107" fmla="*/ 64 h 64"/>
                <a:gd name="T108" fmla="*/ 2185 w 2249"/>
                <a:gd name="T109" fmla="*/ 64 h 64"/>
                <a:gd name="T110" fmla="*/ 2233 w 2249"/>
                <a:gd name="T111" fmla="*/ 0 h 64"/>
                <a:gd name="T112" fmla="*/ 2249 w 2249"/>
                <a:gd name="T11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49" h="64">
                  <a:moveTo>
                    <a:pt x="25" y="0"/>
                  </a:moveTo>
                  <a:lnTo>
                    <a:pt x="29" y="0"/>
                  </a:lnTo>
                  <a:lnTo>
                    <a:pt x="0" y="39"/>
                  </a:lnTo>
                  <a:lnTo>
                    <a:pt x="0" y="33"/>
                  </a:lnTo>
                  <a:lnTo>
                    <a:pt x="0" y="28"/>
                  </a:lnTo>
                  <a:lnTo>
                    <a:pt x="21" y="0"/>
                  </a:lnTo>
                  <a:lnTo>
                    <a:pt x="25" y="0"/>
                  </a:lnTo>
                  <a:close/>
                  <a:moveTo>
                    <a:pt x="78" y="0"/>
                  </a:moveTo>
                  <a:lnTo>
                    <a:pt x="30" y="64"/>
                  </a:lnTo>
                  <a:lnTo>
                    <a:pt x="34" y="64"/>
                  </a:lnTo>
                  <a:lnTo>
                    <a:pt x="38" y="64"/>
                  </a:lnTo>
                  <a:lnTo>
                    <a:pt x="86" y="0"/>
                  </a:lnTo>
                  <a:lnTo>
                    <a:pt x="82" y="0"/>
                  </a:lnTo>
                  <a:lnTo>
                    <a:pt x="78" y="0"/>
                  </a:lnTo>
                  <a:close/>
                  <a:moveTo>
                    <a:pt x="135" y="0"/>
                  </a:moveTo>
                  <a:lnTo>
                    <a:pt x="86" y="64"/>
                  </a:lnTo>
                  <a:lnTo>
                    <a:pt x="90" y="64"/>
                  </a:lnTo>
                  <a:lnTo>
                    <a:pt x="94" y="64"/>
                  </a:lnTo>
                  <a:lnTo>
                    <a:pt x="143" y="0"/>
                  </a:lnTo>
                  <a:lnTo>
                    <a:pt x="139" y="0"/>
                  </a:lnTo>
                  <a:lnTo>
                    <a:pt x="135" y="0"/>
                  </a:lnTo>
                  <a:close/>
                  <a:moveTo>
                    <a:pt x="192" y="0"/>
                  </a:moveTo>
                  <a:lnTo>
                    <a:pt x="143" y="64"/>
                  </a:lnTo>
                  <a:lnTo>
                    <a:pt x="147" y="64"/>
                  </a:lnTo>
                  <a:lnTo>
                    <a:pt x="151" y="64"/>
                  </a:lnTo>
                  <a:lnTo>
                    <a:pt x="200" y="0"/>
                  </a:lnTo>
                  <a:lnTo>
                    <a:pt x="196" y="0"/>
                  </a:lnTo>
                  <a:lnTo>
                    <a:pt x="192" y="0"/>
                  </a:lnTo>
                  <a:close/>
                  <a:moveTo>
                    <a:pt x="248" y="0"/>
                  </a:moveTo>
                  <a:lnTo>
                    <a:pt x="200" y="64"/>
                  </a:lnTo>
                  <a:lnTo>
                    <a:pt x="204" y="64"/>
                  </a:lnTo>
                  <a:lnTo>
                    <a:pt x="208" y="64"/>
                  </a:lnTo>
                  <a:lnTo>
                    <a:pt x="256" y="0"/>
                  </a:lnTo>
                  <a:lnTo>
                    <a:pt x="252" y="0"/>
                  </a:lnTo>
                  <a:lnTo>
                    <a:pt x="248" y="0"/>
                  </a:lnTo>
                  <a:close/>
                  <a:moveTo>
                    <a:pt x="305" y="0"/>
                  </a:moveTo>
                  <a:lnTo>
                    <a:pt x="256" y="64"/>
                  </a:lnTo>
                  <a:lnTo>
                    <a:pt x="260" y="64"/>
                  </a:lnTo>
                  <a:lnTo>
                    <a:pt x="264" y="64"/>
                  </a:lnTo>
                  <a:lnTo>
                    <a:pt x="313" y="0"/>
                  </a:lnTo>
                  <a:lnTo>
                    <a:pt x="309" y="0"/>
                  </a:lnTo>
                  <a:lnTo>
                    <a:pt x="305" y="0"/>
                  </a:lnTo>
                  <a:close/>
                  <a:moveTo>
                    <a:pt x="362" y="0"/>
                  </a:moveTo>
                  <a:lnTo>
                    <a:pt x="313" y="64"/>
                  </a:lnTo>
                  <a:lnTo>
                    <a:pt x="317" y="64"/>
                  </a:lnTo>
                  <a:lnTo>
                    <a:pt x="321" y="64"/>
                  </a:lnTo>
                  <a:lnTo>
                    <a:pt x="370" y="0"/>
                  </a:lnTo>
                  <a:lnTo>
                    <a:pt x="366" y="0"/>
                  </a:lnTo>
                  <a:lnTo>
                    <a:pt x="362" y="0"/>
                  </a:lnTo>
                  <a:close/>
                  <a:moveTo>
                    <a:pt x="419" y="0"/>
                  </a:moveTo>
                  <a:lnTo>
                    <a:pt x="370" y="64"/>
                  </a:lnTo>
                  <a:lnTo>
                    <a:pt x="374" y="64"/>
                  </a:lnTo>
                  <a:lnTo>
                    <a:pt x="378" y="64"/>
                  </a:lnTo>
                  <a:lnTo>
                    <a:pt x="427" y="0"/>
                  </a:lnTo>
                  <a:lnTo>
                    <a:pt x="423" y="0"/>
                  </a:lnTo>
                  <a:lnTo>
                    <a:pt x="419" y="0"/>
                  </a:lnTo>
                  <a:close/>
                  <a:moveTo>
                    <a:pt x="475" y="0"/>
                  </a:moveTo>
                  <a:lnTo>
                    <a:pt x="427" y="64"/>
                  </a:lnTo>
                  <a:lnTo>
                    <a:pt x="431" y="64"/>
                  </a:lnTo>
                  <a:lnTo>
                    <a:pt x="435" y="64"/>
                  </a:lnTo>
                  <a:lnTo>
                    <a:pt x="483" y="0"/>
                  </a:lnTo>
                  <a:lnTo>
                    <a:pt x="479" y="0"/>
                  </a:lnTo>
                  <a:lnTo>
                    <a:pt x="475" y="0"/>
                  </a:lnTo>
                  <a:close/>
                  <a:moveTo>
                    <a:pt x="532" y="0"/>
                  </a:moveTo>
                  <a:lnTo>
                    <a:pt x="483" y="64"/>
                  </a:lnTo>
                  <a:lnTo>
                    <a:pt x="487" y="64"/>
                  </a:lnTo>
                  <a:lnTo>
                    <a:pt x="491" y="64"/>
                  </a:lnTo>
                  <a:lnTo>
                    <a:pt x="540" y="0"/>
                  </a:lnTo>
                  <a:lnTo>
                    <a:pt x="536" y="0"/>
                  </a:lnTo>
                  <a:lnTo>
                    <a:pt x="532" y="0"/>
                  </a:lnTo>
                  <a:close/>
                  <a:moveTo>
                    <a:pt x="589" y="0"/>
                  </a:moveTo>
                  <a:lnTo>
                    <a:pt x="540" y="64"/>
                  </a:lnTo>
                  <a:lnTo>
                    <a:pt x="544" y="64"/>
                  </a:lnTo>
                  <a:lnTo>
                    <a:pt x="548" y="64"/>
                  </a:lnTo>
                  <a:lnTo>
                    <a:pt x="597" y="0"/>
                  </a:lnTo>
                  <a:lnTo>
                    <a:pt x="593" y="0"/>
                  </a:lnTo>
                  <a:lnTo>
                    <a:pt x="589" y="0"/>
                  </a:lnTo>
                  <a:close/>
                  <a:moveTo>
                    <a:pt x="645" y="0"/>
                  </a:moveTo>
                  <a:lnTo>
                    <a:pt x="597" y="64"/>
                  </a:lnTo>
                  <a:lnTo>
                    <a:pt x="601" y="64"/>
                  </a:lnTo>
                  <a:lnTo>
                    <a:pt x="605" y="64"/>
                  </a:lnTo>
                  <a:lnTo>
                    <a:pt x="653" y="0"/>
                  </a:lnTo>
                  <a:lnTo>
                    <a:pt x="649" y="0"/>
                  </a:lnTo>
                  <a:lnTo>
                    <a:pt x="645" y="0"/>
                  </a:lnTo>
                  <a:close/>
                  <a:moveTo>
                    <a:pt x="702" y="0"/>
                  </a:moveTo>
                  <a:lnTo>
                    <a:pt x="654" y="64"/>
                  </a:lnTo>
                  <a:lnTo>
                    <a:pt x="658" y="64"/>
                  </a:lnTo>
                  <a:lnTo>
                    <a:pt x="662" y="64"/>
                  </a:lnTo>
                  <a:lnTo>
                    <a:pt x="710" y="0"/>
                  </a:lnTo>
                  <a:lnTo>
                    <a:pt x="706" y="0"/>
                  </a:lnTo>
                  <a:lnTo>
                    <a:pt x="702" y="0"/>
                  </a:lnTo>
                  <a:close/>
                  <a:moveTo>
                    <a:pt x="759" y="0"/>
                  </a:moveTo>
                  <a:lnTo>
                    <a:pt x="710" y="64"/>
                  </a:lnTo>
                  <a:lnTo>
                    <a:pt x="714" y="64"/>
                  </a:lnTo>
                  <a:lnTo>
                    <a:pt x="718" y="64"/>
                  </a:lnTo>
                  <a:lnTo>
                    <a:pt x="767" y="0"/>
                  </a:lnTo>
                  <a:lnTo>
                    <a:pt x="763" y="0"/>
                  </a:lnTo>
                  <a:lnTo>
                    <a:pt x="759" y="0"/>
                  </a:lnTo>
                  <a:close/>
                  <a:moveTo>
                    <a:pt x="816" y="0"/>
                  </a:moveTo>
                  <a:lnTo>
                    <a:pt x="767" y="64"/>
                  </a:lnTo>
                  <a:lnTo>
                    <a:pt x="771" y="64"/>
                  </a:lnTo>
                  <a:lnTo>
                    <a:pt x="775" y="64"/>
                  </a:lnTo>
                  <a:lnTo>
                    <a:pt x="824" y="0"/>
                  </a:lnTo>
                  <a:lnTo>
                    <a:pt x="820" y="0"/>
                  </a:lnTo>
                  <a:lnTo>
                    <a:pt x="816" y="0"/>
                  </a:lnTo>
                  <a:close/>
                  <a:moveTo>
                    <a:pt x="872" y="0"/>
                  </a:moveTo>
                  <a:lnTo>
                    <a:pt x="824" y="64"/>
                  </a:lnTo>
                  <a:lnTo>
                    <a:pt x="828" y="64"/>
                  </a:lnTo>
                  <a:lnTo>
                    <a:pt x="832" y="64"/>
                  </a:lnTo>
                  <a:lnTo>
                    <a:pt x="880" y="0"/>
                  </a:lnTo>
                  <a:lnTo>
                    <a:pt x="876" y="0"/>
                  </a:lnTo>
                  <a:lnTo>
                    <a:pt x="872" y="0"/>
                  </a:lnTo>
                  <a:close/>
                  <a:moveTo>
                    <a:pt x="929" y="0"/>
                  </a:moveTo>
                  <a:lnTo>
                    <a:pt x="880" y="64"/>
                  </a:lnTo>
                  <a:lnTo>
                    <a:pt x="884" y="64"/>
                  </a:lnTo>
                  <a:lnTo>
                    <a:pt x="888" y="64"/>
                  </a:lnTo>
                  <a:lnTo>
                    <a:pt x="937" y="0"/>
                  </a:lnTo>
                  <a:lnTo>
                    <a:pt x="933" y="0"/>
                  </a:lnTo>
                  <a:lnTo>
                    <a:pt x="929" y="0"/>
                  </a:lnTo>
                  <a:close/>
                  <a:moveTo>
                    <a:pt x="986" y="0"/>
                  </a:moveTo>
                  <a:lnTo>
                    <a:pt x="937" y="64"/>
                  </a:lnTo>
                  <a:lnTo>
                    <a:pt x="941" y="64"/>
                  </a:lnTo>
                  <a:lnTo>
                    <a:pt x="945" y="64"/>
                  </a:lnTo>
                  <a:lnTo>
                    <a:pt x="994" y="0"/>
                  </a:lnTo>
                  <a:lnTo>
                    <a:pt x="990" y="0"/>
                  </a:lnTo>
                  <a:lnTo>
                    <a:pt x="986" y="0"/>
                  </a:lnTo>
                  <a:close/>
                  <a:moveTo>
                    <a:pt x="1042" y="0"/>
                  </a:moveTo>
                  <a:lnTo>
                    <a:pt x="994" y="64"/>
                  </a:lnTo>
                  <a:lnTo>
                    <a:pt x="998" y="64"/>
                  </a:lnTo>
                  <a:lnTo>
                    <a:pt x="1002" y="64"/>
                  </a:lnTo>
                  <a:lnTo>
                    <a:pt x="1050" y="0"/>
                  </a:lnTo>
                  <a:lnTo>
                    <a:pt x="1046" y="0"/>
                  </a:lnTo>
                  <a:lnTo>
                    <a:pt x="1042" y="0"/>
                  </a:lnTo>
                  <a:close/>
                  <a:moveTo>
                    <a:pt x="1099" y="0"/>
                  </a:moveTo>
                  <a:lnTo>
                    <a:pt x="1051" y="64"/>
                  </a:lnTo>
                  <a:lnTo>
                    <a:pt x="1055" y="64"/>
                  </a:lnTo>
                  <a:lnTo>
                    <a:pt x="1059" y="64"/>
                  </a:lnTo>
                  <a:lnTo>
                    <a:pt x="1107" y="0"/>
                  </a:lnTo>
                  <a:lnTo>
                    <a:pt x="1103" y="0"/>
                  </a:lnTo>
                  <a:lnTo>
                    <a:pt x="1099" y="0"/>
                  </a:lnTo>
                  <a:close/>
                  <a:moveTo>
                    <a:pt x="1156" y="0"/>
                  </a:moveTo>
                  <a:lnTo>
                    <a:pt x="1107" y="64"/>
                  </a:lnTo>
                  <a:lnTo>
                    <a:pt x="1111" y="64"/>
                  </a:lnTo>
                  <a:lnTo>
                    <a:pt x="1115" y="64"/>
                  </a:lnTo>
                  <a:lnTo>
                    <a:pt x="1164" y="0"/>
                  </a:lnTo>
                  <a:lnTo>
                    <a:pt x="1160" y="0"/>
                  </a:lnTo>
                  <a:lnTo>
                    <a:pt x="1156" y="0"/>
                  </a:lnTo>
                  <a:close/>
                  <a:moveTo>
                    <a:pt x="1213" y="0"/>
                  </a:moveTo>
                  <a:lnTo>
                    <a:pt x="1164" y="64"/>
                  </a:lnTo>
                  <a:lnTo>
                    <a:pt x="1168" y="64"/>
                  </a:lnTo>
                  <a:lnTo>
                    <a:pt x="1172" y="64"/>
                  </a:lnTo>
                  <a:lnTo>
                    <a:pt x="1220" y="0"/>
                  </a:lnTo>
                  <a:lnTo>
                    <a:pt x="1216" y="0"/>
                  </a:lnTo>
                  <a:lnTo>
                    <a:pt x="1213" y="0"/>
                  </a:lnTo>
                  <a:close/>
                  <a:moveTo>
                    <a:pt x="1269" y="0"/>
                  </a:moveTo>
                  <a:lnTo>
                    <a:pt x="1221" y="64"/>
                  </a:lnTo>
                  <a:lnTo>
                    <a:pt x="1225" y="64"/>
                  </a:lnTo>
                  <a:lnTo>
                    <a:pt x="1229" y="64"/>
                  </a:lnTo>
                  <a:lnTo>
                    <a:pt x="1277" y="0"/>
                  </a:lnTo>
                  <a:lnTo>
                    <a:pt x="1273" y="0"/>
                  </a:lnTo>
                  <a:lnTo>
                    <a:pt x="1269" y="0"/>
                  </a:lnTo>
                  <a:close/>
                  <a:moveTo>
                    <a:pt x="1326" y="0"/>
                  </a:moveTo>
                  <a:lnTo>
                    <a:pt x="1277" y="64"/>
                  </a:lnTo>
                  <a:lnTo>
                    <a:pt x="1281" y="64"/>
                  </a:lnTo>
                  <a:lnTo>
                    <a:pt x="1285" y="64"/>
                  </a:lnTo>
                  <a:lnTo>
                    <a:pt x="1334" y="0"/>
                  </a:lnTo>
                  <a:lnTo>
                    <a:pt x="1330" y="0"/>
                  </a:lnTo>
                  <a:lnTo>
                    <a:pt x="1326" y="0"/>
                  </a:lnTo>
                  <a:close/>
                  <a:moveTo>
                    <a:pt x="1383" y="0"/>
                  </a:moveTo>
                  <a:lnTo>
                    <a:pt x="1334" y="64"/>
                  </a:lnTo>
                  <a:lnTo>
                    <a:pt x="1338" y="64"/>
                  </a:lnTo>
                  <a:lnTo>
                    <a:pt x="1342" y="64"/>
                  </a:lnTo>
                  <a:lnTo>
                    <a:pt x="1391" y="0"/>
                  </a:lnTo>
                  <a:lnTo>
                    <a:pt x="1387" y="0"/>
                  </a:lnTo>
                  <a:lnTo>
                    <a:pt x="1383" y="0"/>
                  </a:lnTo>
                  <a:close/>
                  <a:moveTo>
                    <a:pt x="1439" y="0"/>
                  </a:moveTo>
                  <a:lnTo>
                    <a:pt x="1391" y="64"/>
                  </a:lnTo>
                  <a:lnTo>
                    <a:pt x="1395" y="64"/>
                  </a:lnTo>
                  <a:lnTo>
                    <a:pt x="1399" y="64"/>
                  </a:lnTo>
                  <a:lnTo>
                    <a:pt x="1447" y="0"/>
                  </a:lnTo>
                  <a:lnTo>
                    <a:pt x="1443" y="0"/>
                  </a:lnTo>
                  <a:lnTo>
                    <a:pt x="1439" y="0"/>
                  </a:lnTo>
                  <a:close/>
                  <a:moveTo>
                    <a:pt x="1496" y="0"/>
                  </a:moveTo>
                  <a:lnTo>
                    <a:pt x="1447" y="64"/>
                  </a:lnTo>
                  <a:lnTo>
                    <a:pt x="1451" y="64"/>
                  </a:lnTo>
                  <a:lnTo>
                    <a:pt x="1455" y="64"/>
                  </a:lnTo>
                  <a:lnTo>
                    <a:pt x="1504" y="0"/>
                  </a:lnTo>
                  <a:lnTo>
                    <a:pt x="1500" y="0"/>
                  </a:lnTo>
                  <a:lnTo>
                    <a:pt x="1496" y="0"/>
                  </a:lnTo>
                  <a:close/>
                  <a:moveTo>
                    <a:pt x="1553" y="0"/>
                  </a:moveTo>
                  <a:lnTo>
                    <a:pt x="1504" y="64"/>
                  </a:lnTo>
                  <a:lnTo>
                    <a:pt x="1508" y="64"/>
                  </a:lnTo>
                  <a:lnTo>
                    <a:pt x="1512" y="64"/>
                  </a:lnTo>
                  <a:lnTo>
                    <a:pt x="1561" y="0"/>
                  </a:lnTo>
                  <a:lnTo>
                    <a:pt x="1557" y="0"/>
                  </a:lnTo>
                  <a:lnTo>
                    <a:pt x="1553" y="0"/>
                  </a:lnTo>
                  <a:close/>
                  <a:moveTo>
                    <a:pt x="1609" y="0"/>
                  </a:moveTo>
                  <a:lnTo>
                    <a:pt x="1561" y="64"/>
                  </a:lnTo>
                  <a:lnTo>
                    <a:pt x="1565" y="64"/>
                  </a:lnTo>
                  <a:lnTo>
                    <a:pt x="1569" y="64"/>
                  </a:lnTo>
                  <a:lnTo>
                    <a:pt x="1617" y="0"/>
                  </a:lnTo>
                  <a:lnTo>
                    <a:pt x="1613" y="0"/>
                  </a:lnTo>
                  <a:lnTo>
                    <a:pt x="1609" y="0"/>
                  </a:lnTo>
                  <a:close/>
                  <a:moveTo>
                    <a:pt x="1666" y="0"/>
                  </a:moveTo>
                  <a:lnTo>
                    <a:pt x="1618" y="64"/>
                  </a:lnTo>
                  <a:lnTo>
                    <a:pt x="1622" y="64"/>
                  </a:lnTo>
                  <a:lnTo>
                    <a:pt x="1626" y="64"/>
                  </a:lnTo>
                  <a:lnTo>
                    <a:pt x="1674" y="0"/>
                  </a:lnTo>
                  <a:lnTo>
                    <a:pt x="1670" y="0"/>
                  </a:lnTo>
                  <a:lnTo>
                    <a:pt x="1666" y="0"/>
                  </a:lnTo>
                  <a:close/>
                  <a:moveTo>
                    <a:pt x="1723" y="0"/>
                  </a:moveTo>
                  <a:lnTo>
                    <a:pt x="1674" y="64"/>
                  </a:lnTo>
                  <a:lnTo>
                    <a:pt x="1678" y="64"/>
                  </a:lnTo>
                  <a:lnTo>
                    <a:pt x="1682" y="64"/>
                  </a:lnTo>
                  <a:lnTo>
                    <a:pt x="1731" y="0"/>
                  </a:lnTo>
                  <a:lnTo>
                    <a:pt x="1727" y="0"/>
                  </a:lnTo>
                  <a:lnTo>
                    <a:pt x="1723" y="0"/>
                  </a:lnTo>
                  <a:close/>
                  <a:moveTo>
                    <a:pt x="1780" y="0"/>
                  </a:moveTo>
                  <a:lnTo>
                    <a:pt x="1731" y="64"/>
                  </a:lnTo>
                  <a:lnTo>
                    <a:pt x="1735" y="64"/>
                  </a:lnTo>
                  <a:lnTo>
                    <a:pt x="1739" y="64"/>
                  </a:lnTo>
                  <a:lnTo>
                    <a:pt x="1788" y="0"/>
                  </a:lnTo>
                  <a:lnTo>
                    <a:pt x="1784" y="0"/>
                  </a:lnTo>
                  <a:lnTo>
                    <a:pt x="1780" y="0"/>
                  </a:lnTo>
                  <a:close/>
                  <a:moveTo>
                    <a:pt x="1836" y="0"/>
                  </a:moveTo>
                  <a:lnTo>
                    <a:pt x="1788" y="64"/>
                  </a:lnTo>
                  <a:lnTo>
                    <a:pt x="1792" y="64"/>
                  </a:lnTo>
                  <a:lnTo>
                    <a:pt x="1796" y="64"/>
                  </a:lnTo>
                  <a:lnTo>
                    <a:pt x="1844" y="0"/>
                  </a:lnTo>
                  <a:lnTo>
                    <a:pt x="1840" y="0"/>
                  </a:lnTo>
                  <a:lnTo>
                    <a:pt x="1836" y="0"/>
                  </a:lnTo>
                  <a:close/>
                  <a:moveTo>
                    <a:pt x="1893" y="0"/>
                  </a:moveTo>
                  <a:lnTo>
                    <a:pt x="1844" y="64"/>
                  </a:lnTo>
                  <a:lnTo>
                    <a:pt x="1848" y="64"/>
                  </a:lnTo>
                  <a:lnTo>
                    <a:pt x="1852" y="64"/>
                  </a:lnTo>
                  <a:lnTo>
                    <a:pt x="1901" y="0"/>
                  </a:lnTo>
                  <a:lnTo>
                    <a:pt x="1897" y="0"/>
                  </a:lnTo>
                  <a:lnTo>
                    <a:pt x="1893" y="0"/>
                  </a:lnTo>
                  <a:close/>
                  <a:moveTo>
                    <a:pt x="1950" y="0"/>
                  </a:moveTo>
                  <a:lnTo>
                    <a:pt x="1901" y="64"/>
                  </a:lnTo>
                  <a:lnTo>
                    <a:pt x="1905" y="64"/>
                  </a:lnTo>
                  <a:lnTo>
                    <a:pt x="1909" y="64"/>
                  </a:lnTo>
                  <a:lnTo>
                    <a:pt x="1958" y="0"/>
                  </a:lnTo>
                  <a:lnTo>
                    <a:pt x="1954" y="0"/>
                  </a:lnTo>
                  <a:lnTo>
                    <a:pt x="1950" y="0"/>
                  </a:lnTo>
                  <a:close/>
                  <a:moveTo>
                    <a:pt x="2006" y="0"/>
                  </a:moveTo>
                  <a:lnTo>
                    <a:pt x="1958" y="64"/>
                  </a:lnTo>
                  <a:lnTo>
                    <a:pt x="1962" y="64"/>
                  </a:lnTo>
                  <a:lnTo>
                    <a:pt x="1966" y="64"/>
                  </a:lnTo>
                  <a:lnTo>
                    <a:pt x="2014" y="0"/>
                  </a:lnTo>
                  <a:lnTo>
                    <a:pt x="2010" y="0"/>
                  </a:lnTo>
                  <a:lnTo>
                    <a:pt x="2006" y="0"/>
                  </a:lnTo>
                  <a:close/>
                  <a:moveTo>
                    <a:pt x="2063" y="0"/>
                  </a:moveTo>
                  <a:lnTo>
                    <a:pt x="2015" y="64"/>
                  </a:lnTo>
                  <a:lnTo>
                    <a:pt x="2019" y="64"/>
                  </a:lnTo>
                  <a:lnTo>
                    <a:pt x="2023" y="64"/>
                  </a:lnTo>
                  <a:lnTo>
                    <a:pt x="2071" y="0"/>
                  </a:lnTo>
                  <a:lnTo>
                    <a:pt x="2067" y="0"/>
                  </a:lnTo>
                  <a:lnTo>
                    <a:pt x="2063" y="0"/>
                  </a:lnTo>
                  <a:close/>
                  <a:moveTo>
                    <a:pt x="2120" y="0"/>
                  </a:moveTo>
                  <a:lnTo>
                    <a:pt x="2071" y="64"/>
                  </a:lnTo>
                  <a:lnTo>
                    <a:pt x="2075" y="64"/>
                  </a:lnTo>
                  <a:lnTo>
                    <a:pt x="2079" y="64"/>
                  </a:lnTo>
                  <a:lnTo>
                    <a:pt x="2128" y="0"/>
                  </a:lnTo>
                  <a:lnTo>
                    <a:pt x="2124" y="0"/>
                  </a:lnTo>
                  <a:lnTo>
                    <a:pt x="2120" y="0"/>
                  </a:lnTo>
                  <a:close/>
                  <a:moveTo>
                    <a:pt x="2177" y="0"/>
                  </a:moveTo>
                  <a:lnTo>
                    <a:pt x="2128" y="64"/>
                  </a:lnTo>
                  <a:lnTo>
                    <a:pt x="2132" y="64"/>
                  </a:lnTo>
                  <a:lnTo>
                    <a:pt x="2136" y="64"/>
                  </a:lnTo>
                  <a:lnTo>
                    <a:pt x="2184" y="0"/>
                  </a:lnTo>
                  <a:lnTo>
                    <a:pt x="2180" y="0"/>
                  </a:lnTo>
                  <a:lnTo>
                    <a:pt x="2177" y="0"/>
                  </a:lnTo>
                  <a:close/>
                  <a:moveTo>
                    <a:pt x="2233" y="0"/>
                  </a:moveTo>
                  <a:lnTo>
                    <a:pt x="2185" y="64"/>
                  </a:lnTo>
                  <a:lnTo>
                    <a:pt x="2189" y="64"/>
                  </a:lnTo>
                  <a:lnTo>
                    <a:pt x="2193" y="64"/>
                  </a:lnTo>
                  <a:lnTo>
                    <a:pt x="2241" y="0"/>
                  </a:lnTo>
                  <a:lnTo>
                    <a:pt x="2237" y="0"/>
                  </a:lnTo>
                  <a:lnTo>
                    <a:pt x="2233" y="0"/>
                  </a:lnTo>
                  <a:close/>
                  <a:moveTo>
                    <a:pt x="2241" y="64"/>
                  </a:moveTo>
                  <a:lnTo>
                    <a:pt x="2245" y="64"/>
                  </a:lnTo>
                  <a:lnTo>
                    <a:pt x="2249" y="64"/>
                  </a:lnTo>
                  <a:lnTo>
                    <a:pt x="2249" y="60"/>
                  </a:lnTo>
                  <a:lnTo>
                    <a:pt x="2249" y="54"/>
                  </a:lnTo>
                  <a:lnTo>
                    <a:pt x="2241" y="64"/>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28" name="Tijdelijke aanduiding voor tekst 8[PHJU] (JU-Free)"/>
          <p:cNvSpPr>
            <a:spLocks noGrp="1"/>
          </p:cNvSpPr>
          <p:nvPr>
            <p:ph type="body" sz="quarter" idx="21" hasCustomPrompt="1"/>
          </p:nvPr>
        </p:nvSpPr>
        <p:spPr bwMode="gray">
          <a:xfrm>
            <a:off x="8517600" y="3915272"/>
            <a:ext cx="3096000" cy="1332000"/>
          </a:xfrm>
        </p:spPr>
        <p:txBody>
          <a:bodyPr/>
          <a:lstStyle>
            <a:lvl1pPr>
              <a:defRPr/>
            </a:lvl1pPr>
          </a:lstStyle>
          <a:p>
            <a:pPr lvl="0"/>
            <a:r>
              <a:rPr lang="nl-NL"/>
              <a:t>[Tekst]</a:t>
            </a:r>
          </a:p>
        </p:txBody>
      </p:sp>
      <p:sp>
        <p:nvSpPr>
          <p:cNvPr id="27" name="Tijdelijke aanduiding voor tekst 9[PHJU] (JU-Free)"/>
          <p:cNvSpPr>
            <a:spLocks noGrp="1"/>
          </p:cNvSpPr>
          <p:nvPr>
            <p:ph type="body" sz="quarter" idx="20" hasCustomPrompt="1"/>
          </p:nvPr>
        </p:nvSpPr>
        <p:spPr bwMode="gray">
          <a:xfrm>
            <a:off x="4633200" y="3915272"/>
            <a:ext cx="3096000" cy="1332000"/>
          </a:xfrm>
        </p:spPr>
        <p:txBody>
          <a:bodyPr/>
          <a:lstStyle>
            <a:lvl1pPr>
              <a:defRPr/>
            </a:lvl1pPr>
          </a:lstStyle>
          <a:p>
            <a:pPr lvl="0"/>
            <a:r>
              <a:rPr lang="nl-NL"/>
              <a:t>[Tekst]</a:t>
            </a:r>
          </a:p>
        </p:txBody>
      </p:sp>
      <p:sp>
        <p:nvSpPr>
          <p:cNvPr id="26" name="Tijdelijke aanduiding voor tekst 10[PHJU] (JU-Free)"/>
          <p:cNvSpPr>
            <a:spLocks noGrp="1"/>
          </p:cNvSpPr>
          <p:nvPr>
            <p:ph type="body" sz="quarter" idx="19" hasCustomPrompt="1"/>
          </p:nvPr>
        </p:nvSpPr>
        <p:spPr bwMode="gray">
          <a:xfrm>
            <a:off x="588975" y="3915272"/>
            <a:ext cx="3096000" cy="1332000"/>
          </a:xfrm>
        </p:spPr>
        <p:txBody>
          <a:bodyPr/>
          <a:lstStyle>
            <a:lvl1pPr>
              <a:defRPr/>
            </a:lvl1pPr>
          </a:lstStyle>
          <a:p>
            <a:pPr lvl="0"/>
            <a:r>
              <a:rPr lang="nl-NL"/>
              <a:t>[Tekst]</a:t>
            </a:r>
          </a:p>
        </p:txBody>
      </p:sp>
      <p:sp>
        <p:nvSpPr>
          <p:cNvPr id="3" name="***Frame content 11[PHJU] (JU-Free)"/>
          <p:cNvSpPr>
            <a:spLocks noGrp="1"/>
          </p:cNvSpPr>
          <p:nvPr>
            <p:ph idx="1" hasCustomPrompt="1"/>
          </p:nvPr>
        </p:nvSpPr>
        <p:spPr bwMode="gray">
          <a:xfrm>
            <a:off x="624163" y="1629248"/>
            <a:ext cx="10980000" cy="1512000"/>
          </a:xfrm>
        </p:spPr>
        <p:txBody>
          <a:bodyPr/>
          <a:lstStyle>
            <a:lvl1pPr>
              <a:defRPr baseline="0"/>
            </a:lvl1pPr>
          </a:lstStyle>
          <a:p>
            <a:pPr lvl="4"/>
            <a:r>
              <a:rPr lang="nl-NL" noProof="1"/>
              <a:t>[Typ tekst of klik op een pictogram om een object in te voegen]</a:t>
            </a:r>
          </a:p>
        </p:txBody>
      </p:sp>
      <p:sp>
        <p:nvSpPr>
          <p:cNvPr id="2" name="Titel 12 (JU-Free)"/>
          <p:cNvSpPr>
            <a:spLocks noGrp="1"/>
          </p:cNvSpPr>
          <p:nvPr>
            <p:ph type="title" hasCustomPrompt="1"/>
          </p:nvPr>
        </p:nvSpPr>
        <p:spPr bwMode="gray"/>
        <p:txBody>
          <a:bodyPr/>
          <a:lstStyle/>
          <a:p>
            <a:r>
              <a:rPr lang="nl-NL" noProof="1"/>
              <a:t>[Titel]</a:t>
            </a:r>
          </a:p>
        </p:txBody>
      </p:sp>
    </p:spTree>
    <p:extLst>
      <p:ext uri="{BB962C8B-B14F-4D97-AF65-F5344CB8AC3E}">
        <p14:creationId xmlns:p14="http://schemas.microsoft.com/office/powerpoint/2010/main" val="1809730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tekst en foto (r)]">
    <p:spTree>
      <p:nvGrpSpPr>
        <p:cNvPr id="1" name=""/>
        <p:cNvGrpSpPr/>
        <p:nvPr/>
      </p:nvGrpSpPr>
      <p:grpSpPr>
        <a:xfrm>
          <a:off x="0" y="0"/>
          <a:ext cx="0" cy="0"/>
          <a:chOff x="0" y="0"/>
          <a:chExt cx="0" cy="0"/>
        </a:xfrm>
      </p:grpSpPr>
      <p:sp>
        <p:nvSpPr>
          <p:cNvPr id="6" name="Slide Number Placeholder 1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sp>
        <p:nvSpPr>
          <p:cNvPr id="11" name="Frame 2">
            <a:extLst>
              <a:ext uri="{FF2B5EF4-FFF2-40B4-BE49-F238E27FC236}">
                <a16:creationId xmlns:a16="http://schemas.microsoft.com/office/drawing/2014/main" id="{BE5FAED5-2B04-43A2-8B38-5260B97C0D0B}"/>
              </a:ext>
            </a:extLst>
          </p:cNvPr>
          <p:cNvSpPr>
            <a:spLocks noSelect="1"/>
          </p:cNvSpPr>
          <p:nvPr userDrawn="1"/>
        </p:nvSpPr>
        <p:spPr bwMode="gray">
          <a:xfrm>
            <a:off x="0" y="0"/>
            <a:ext cx="12195175" cy="1866900"/>
          </a:xfrm>
          <a:custGeom>
            <a:avLst/>
            <a:gdLst>
              <a:gd name="T0" fmla="*/ 5229 w 7682"/>
              <a:gd name="T1" fmla="*/ 1176 h 1176"/>
              <a:gd name="T2" fmla="*/ 7510 w 7682"/>
              <a:gd name="T3" fmla="*/ 1176 h 1176"/>
              <a:gd name="T4" fmla="*/ 7639 w 7682"/>
              <a:gd name="T5" fmla="*/ 1176 h 1176"/>
              <a:gd name="T6" fmla="*/ 4998 w 7682"/>
              <a:gd name="T7" fmla="*/ 1176 h 1176"/>
              <a:gd name="T8" fmla="*/ 5942 w 7682"/>
              <a:gd name="T9" fmla="*/ 0 h 1176"/>
              <a:gd name="T10" fmla="*/ 5109 w 7682"/>
              <a:gd name="T11" fmla="*/ 1176 h 1176"/>
              <a:gd name="T12" fmla="*/ 7271 w 7682"/>
              <a:gd name="T13" fmla="*/ 0 h 1176"/>
              <a:gd name="T14" fmla="*/ 6782 w 7682"/>
              <a:gd name="T15" fmla="*/ 0 h 1176"/>
              <a:gd name="T16" fmla="*/ 6078 w 7682"/>
              <a:gd name="T17" fmla="*/ 1176 h 1176"/>
              <a:gd name="T18" fmla="*/ 7562 w 7682"/>
              <a:gd name="T19" fmla="*/ 0 h 1176"/>
              <a:gd name="T20" fmla="*/ 6310 w 7682"/>
              <a:gd name="T21" fmla="*/ 1176 h 1176"/>
              <a:gd name="T22" fmla="*/ 7391 w 7682"/>
              <a:gd name="T23" fmla="*/ 0 h 1176"/>
              <a:gd name="T24" fmla="*/ 7218 w 7682"/>
              <a:gd name="T25" fmla="*/ 1176 h 1176"/>
              <a:gd name="T26" fmla="*/ 7682 w 7682"/>
              <a:gd name="T27" fmla="*/ 396 h 1176"/>
              <a:gd name="T28" fmla="*/ 7038 w 7682"/>
              <a:gd name="T29" fmla="*/ 1176 h 1176"/>
              <a:gd name="T30" fmla="*/ 5409 w 7682"/>
              <a:gd name="T31" fmla="*/ 1176 h 1176"/>
              <a:gd name="T32" fmla="*/ 6611 w 7682"/>
              <a:gd name="T33" fmla="*/ 0 h 1176"/>
              <a:gd name="T34" fmla="*/ 6482 w 7682"/>
              <a:gd name="T35" fmla="*/ 0 h 1176"/>
              <a:gd name="T36" fmla="*/ 7682 w 7682"/>
              <a:gd name="T37" fmla="*/ 159 h 1176"/>
              <a:gd name="T38" fmla="*/ 4862 w 7682"/>
              <a:gd name="T39" fmla="*/ 0 h 1176"/>
              <a:gd name="T40" fmla="*/ 68 w 7682"/>
              <a:gd name="T41" fmla="*/ 1176 h 1176"/>
              <a:gd name="T42" fmla="*/ 2950 w 7682"/>
              <a:gd name="T43" fmla="*/ 0 h 1176"/>
              <a:gd name="T44" fmla="*/ 2701 w 7682"/>
              <a:gd name="T45" fmla="*/ 0 h 1176"/>
              <a:gd name="T46" fmla="*/ 196 w 7682"/>
              <a:gd name="T47" fmla="*/ 1176 h 1176"/>
              <a:gd name="T48" fmla="*/ 3061 w 7682"/>
              <a:gd name="T49" fmla="*/ 0 h 1176"/>
              <a:gd name="T50" fmla="*/ 0 w 7682"/>
              <a:gd name="T51" fmla="*/ 711 h 1176"/>
              <a:gd name="T52" fmla="*/ 3310 w 7682"/>
              <a:gd name="T53" fmla="*/ 0 h 1176"/>
              <a:gd name="T54" fmla="*/ 3181 w 7682"/>
              <a:gd name="T55" fmla="*/ 0 h 1176"/>
              <a:gd name="T56" fmla="*/ 0 w 7682"/>
              <a:gd name="T57" fmla="*/ 960 h 1176"/>
              <a:gd name="T58" fmla="*/ 780 w 7682"/>
              <a:gd name="T59" fmla="*/ 0 h 1176"/>
              <a:gd name="T60" fmla="*/ 1268 w 7682"/>
              <a:gd name="T61" fmla="*/ 1176 h 1176"/>
              <a:gd name="T62" fmla="*/ 2229 w 7682"/>
              <a:gd name="T63" fmla="*/ 0 h 1176"/>
              <a:gd name="T64" fmla="*/ 1861 w 7682"/>
              <a:gd name="T65" fmla="*/ 0 h 1176"/>
              <a:gd name="T66" fmla="*/ 1217 w 7682"/>
              <a:gd name="T67" fmla="*/ 1176 h 1176"/>
              <a:gd name="T68" fmla="*/ 1321 w 7682"/>
              <a:gd name="T69" fmla="*/ 0 h 1176"/>
              <a:gd name="T70" fmla="*/ 1688 w 7682"/>
              <a:gd name="T71" fmla="*/ 1176 h 1176"/>
              <a:gd name="T72" fmla="*/ 1269 w 7682"/>
              <a:gd name="T73" fmla="*/ 0 h 1176"/>
              <a:gd name="T74" fmla="*/ 1501 w 7682"/>
              <a:gd name="T75" fmla="*/ 0 h 1176"/>
              <a:gd name="T76" fmla="*/ 556 w 7682"/>
              <a:gd name="T77" fmla="*/ 1176 h 1176"/>
              <a:gd name="T78" fmla="*/ 660 w 7682"/>
              <a:gd name="T79" fmla="*/ 0 h 1176"/>
              <a:gd name="T80" fmla="*/ 3909 w 7682"/>
              <a:gd name="T81" fmla="*/ 1176 h 1176"/>
              <a:gd name="T82" fmla="*/ 4930 w 7682"/>
              <a:gd name="T83" fmla="*/ 0 h 1176"/>
              <a:gd name="T84" fmla="*/ 480 w 7682"/>
              <a:gd name="T85" fmla="*/ 0 h 1176"/>
              <a:gd name="T86" fmla="*/ 4097 w 7682"/>
              <a:gd name="T87" fmla="*/ 1176 h 1176"/>
              <a:gd name="T88" fmla="*/ 5342 w 7682"/>
              <a:gd name="T89" fmla="*/ 0 h 1176"/>
              <a:gd name="T90" fmla="*/ 4749 w 7682"/>
              <a:gd name="T91" fmla="*/ 1176 h 1176"/>
              <a:gd name="T92" fmla="*/ 5590 w 7682"/>
              <a:gd name="T93" fmla="*/ 0 h 1176"/>
              <a:gd name="T94" fmla="*/ 5102 w 7682"/>
              <a:gd name="T95" fmla="*/ 0 h 1176"/>
              <a:gd name="T96" fmla="*/ 4397 w 7682"/>
              <a:gd name="T97" fmla="*/ 1176 h 1176"/>
              <a:gd name="T98" fmla="*/ 4621 w 7682"/>
              <a:gd name="T99" fmla="*/ 0 h 1176"/>
              <a:gd name="T100" fmla="*/ 0 w 7682"/>
              <a:gd name="T101" fmla="*/ 316 h 1176"/>
              <a:gd name="T102" fmla="*/ 189 w 7682"/>
              <a:gd name="T103" fmla="*/ 0 h 1176"/>
              <a:gd name="T104" fmla="*/ 3721 w 7682"/>
              <a:gd name="T105" fmla="*/ 0 h 1176"/>
              <a:gd name="T106" fmla="*/ 2657 w 7682"/>
              <a:gd name="T107" fmla="*/ 1176 h 1176"/>
              <a:gd name="T108" fmla="*/ 300 w 7682"/>
              <a:gd name="T109" fmla="*/ 0 h 1176"/>
              <a:gd name="T110" fmla="*/ 3069 w 7682"/>
              <a:gd name="T111" fmla="*/ 1176 h 1176"/>
              <a:gd name="T112" fmla="*/ 4150 w 7682"/>
              <a:gd name="T113" fmla="*/ 0 h 1176"/>
              <a:gd name="T114" fmla="*/ 3901 w 7682"/>
              <a:gd name="T115" fmla="*/ 0 h 1176"/>
              <a:gd name="T116" fmla="*/ 2957 w 7682"/>
              <a:gd name="T117" fmla="*/ 117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682" h="1176">
                <a:moveTo>
                  <a:pt x="7270" y="1176"/>
                </a:moveTo>
                <a:lnTo>
                  <a:pt x="7682" y="633"/>
                </a:lnTo>
                <a:lnTo>
                  <a:pt x="7682" y="644"/>
                </a:lnTo>
                <a:lnTo>
                  <a:pt x="7278" y="1176"/>
                </a:lnTo>
                <a:lnTo>
                  <a:pt x="7270" y="1176"/>
                </a:lnTo>
                <a:close/>
                <a:moveTo>
                  <a:pt x="6182" y="0"/>
                </a:moveTo>
                <a:lnTo>
                  <a:pt x="5289" y="1176"/>
                </a:lnTo>
                <a:lnTo>
                  <a:pt x="5298" y="1176"/>
                </a:lnTo>
                <a:lnTo>
                  <a:pt x="6190" y="0"/>
                </a:lnTo>
                <a:lnTo>
                  <a:pt x="6182" y="0"/>
                </a:lnTo>
                <a:close/>
                <a:moveTo>
                  <a:pt x="6122" y="0"/>
                </a:moveTo>
                <a:lnTo>
                  <a:pt x="5229" y="1176"/>
                </a:lnTo>
                <a:lnTo>
                  <a:pt x="5238" y="1176"/>
                </a:lnTo>
                <a:lnTo>
                  <a:pt x="6130" y="0"/>
                </a:lnTo>
                <a:lnTo>
                  <a:pt x="6122" y="0"/>
                </a:lnTo>
                <a:close/>
                <a:moveTo>
                  <a:pt x="7579" y="1176"/>
                </a:moveTo>
                <a:lnTo>
                  <a:pt x="7682" y="1040"/>
                </a:lnTo>
                <a:lnTo>
                  <a:pt x="7682" y="1028"/>
                </a:lnTo>
                <a:lnTo>
                  <a:pt x="7570" y="1176"/>
                </a:lnTo>
                <a:lnTo>
                  <a:pt x="7579" y="1176"/>
                </a:lnTo>
                <a:close/>
                <a:moveTo>
                  <a:pt x="7519" y="1176"/>
                </a:moveTo>
                <a:lnTo>
                  <a:pt x="7682" y="961"/>
                </a:lnTo>
                <a:lnTo>
                  <a:pt x="7682" y="950"/>
                </a:lnTo>
                <a:lnTo>
                  <a:pt x="7510" y="1176"/>
                </a:lnTo>
                <a:lnTo>
                  <a:pt x="7519" y="1176"/>
                </a:lnTo>
                <a:close/>
                <a:moveTo>
                  <a:pt x="7338" y="1176"/>
                </a:moveTo>
                <a:lnTo>
                  <a:pt x="7682" y="724"/>
                </a:lnTo>
                <a:lnTo>
                  <a:pt x="7682" y="712"/>
                </a:lnTo>
                <a:lnTo>
                  <a:pt x="7330" y="1176"/>
                </a:lnTo>
                <a:lnTo>
                  <a:pt x="7338" y="1176"/>
                </a:lnTo>
                <a:close/>
                <a:moveTo>
                  <a:pt x="5822" y="0"/>
                </a:moveTo>
                <a:lnTo>
                  <a:pt x="4929" y="1176"/>
                </a:lnTo>
                <a:lnTo>
                  <a:pt x="4938" y="1176"/>
                </a:lnTo>
                <a:lnTo>
                  <a:pt x="5830" y="0"/>
                </a:lnTo>
                <a:lnTo>
                  <a:pt x="5822" y="0"/>
                </a:lnTo>
                <a:close/>
                <a:moveTo>
                  <a:pt x="7639" y="1176"/>
                </a:moveTo>
                <a:lnTo>
                  <a:pt x="7682" y="1119"/>
                </a:lnTo>
                <a:lnTo>
                  <a:pt x="7682" y="1108"/>
                </a:lnTo>
                <a:lnTo>
                  <a:pt x="7630" y="1176"/>
                </a:lnTo>
                <a:lnTo>
                  <a:pt x="7639" y="1176"/>
                </a:lnTo>
                <a:close/>
                <a:moveTo>
                  <a:pt x="5762" y="0"/>
                </a:moveTo>
                <a:lnTo>
                  <a:pt x="4869" y="1176"/>
                </a:lnTo>
                <a:lnTo>
                  <a:pt x="4878" y="1176"/>
                </a:lnTo>
                <a:lnTo>
                  <a:pt x="5770" y="0"/>
                </a:lnTo>
                <a:lnTo>
                  <a:pt x="5762" y="0"/>
                </a:lnTo>
                <a:close/>
                <a:moveTo>
                  <a:pt x="5882" y="0"/>
                </a:moveTo>
                <a:lnTo>
                  <a:pt x="4989" y="1176"/>
                </a:lnTo>
                <a:lnTo>
                  <a:pt x="4998" y="1176"/>
                </a:lnTo>
                <a:lnTo>
                  <a:pt x="5890" y="0"/>
                </a:lnTo>
                <a:lnTo>
                  <a:pt x="5882" y="0"/>
                </a:lnTo>
                <a:close/>
                <a:moveTo>
                  <a:pt x="7398" y="1176"/>
                </a:moveTo>
                <a:lnTo>
                  <a:pt x="7682" y="803"/>
                </a:lnTo>
                <a:lnTo>
                  <a:pt x="7682" y="792"/>
                </a:lnTo>
                <a:lnTo>
                  <a:pt x="7390" y="1176"/>
                </a:lnTo>
                <a:lnTo>
                  <a:pt x="7398" y="1176"/>
                </a:lnTo>
                <a:close/>
                <a:moveTo>
                  <a:pt x="5942" y="0"/>
                </a:moveTo>
                <a:lnTo>
                  <a:pt x="5049" y="1176"/>
                </a:lnTo>
                <a:lnTo>
                  <a:pt x="5058" y="1176"/>
                </a:lnTo>
                <a:lnTo>
                  <a:pt x="5950" y="0"/>
                </a:lnTo>
                <a:lnTo>
                  <a:pt x="5942" y="0"/>
                </a:lnTo>
                <a:close/>
                <a:moveTo>
                  <a:pt x="6062" y="0"/>
                </a:moveTo>
                <a:lnTo>
                  <a:pt x="5169" y="1176"/>
                </a:lnTo>
                <a:lnTo>
                  <a:pt x="5178" y="1176"/>
                </a:lnTo>
                <a:lnTo>
                  <a:pt x="6070" y="0"/>
                </a:lnTo>
                <a:lnTo>
                  <a:pt x="6062" y="0"/>
                </a:lnTo>
                <a:close/>
                <a:moveTo>
                  <a:pt x="7458" y="1176"/>
                </a:moveTo>
                <a:lnTo>
                  <a:pt x="7682" y="882"/>
                </a:lnTo>
                <a:lnTo>
                  <a:pt x="7682" y="870"/>
                </a:lnTo>
                <a:lnTo>
                  <a:pt x="7450" y="1176"/>
                </a:lnTo>
                <a:lnTo>
                  <a:pt x="7458" y="1176"/>
                </a:lnTo>
                <a:close/>
                <a:moveTo>
                  <a:pt x="6002" y="0"/>
                </a:moveTo>
                <a:lnTo>
                  <a:pt x="5109" y="1176"/>
                </a:lnTo>
                <a:lnTo>
                  <a:pt x="5118" y="1176"/>
                </a:lnTo>
                <a:lnTo>
                  <a:pt x="6010" y="0"/>
                </a:lnTo>
                <a:lnTo>
                  <a:pt x="6002" y="0"/>
                </a:lnTo>
                <a:close/>
                <a:moveTo>
                  <a:pt x="6902" y="0"/>
                </a:moveTo>
                <a:lnTo>
                  <a:pt x="6010" y="1176"/>
                </a:lnTo>
                <a:lnTo>
                  <a:pt x="6018" y="1176"/>
                </a:lnTo>
                <a:lnTo>
                  <a:pt x="6911" y="0"/>
                </a:lnTo>
                <a:lnTo>
                  <a:pt x="6902" y="0"/>
                </a:lnTo>
                <a:close/>
                <a:moveTo>
                  <a:pt x="7262" y="0"/>
                </a:moveTo>
                <a:lnTo>
                  <a:pt x="6370" y="1176"/>
                </a:lnTo>
                <a:lnTo>
                  <a:pt x="6378" y="1176"/>
                </a:lnTo>
                <a:lnTo>
                  <a:pt x="7271" y="0"/>
                </a:lnTo>
                <a:lnTo>
                  <a:pt x="7262" y="0"/>
                </a:lnTo>
                <a:close/>
                <a:moveTo>
                  <a:pt x="7502" y="0"/>
                </a:moveTo>
                <a:lnTo>
                  <a:pt x="6610" y="1176"/>
                </a:lnTo>
                <a:lnTo>
                  <a:pt x="6618" y="1176"/>
                </a:lnTo>
                <a:lnTo>
                  <a:pt x="7511" y="0"/>
                </a:lnTo>
                <a:lnTo>
                  <a:pt x="7502" y="0"/>
                </a:lnTo>
                <a:close/>
                <a:moveTo>
                  <a:pt x="6842" y="0"/>
                </a:moveTo>
                <a:lnTo>
                  <a:pt x="5950" y="1176"/>
                </a:lnTo>
                <a:lnTo>
                  <a:pt x="5958" y="1176"/>
                </a:lnTo>
                <a:lnTo>
                  <a:pt x="6851" y="0"/>
                </a:lnTo>
                <a:lnTo>
                  <a:pt x="6842" y="0"/>
                </a:lnTo>
                <a:close/>
                <a:moveTo>
                  <a:pt x="6782" y="0"/>
                </a:moveTo>
                <a:lnTo>
                  <a:pt x="5890" y="1176"/>
                </a:lnTo>
                <a:lnTo>
                  <a:pt x="5898" y="1176"/>
                </a:lnTo>
                <a:lnTo>
                  <a:pt x="6791" y="0"/>
                </a:lnTo>
                <a:lnTo>
                  <a:pt x="6782" y="0"/>
                </a:lnTo>
                <a:close/>
                <a:moveTo>
                  <a:pt x="7622" y="0"/>
                </a:moveTo>
                <a:lnTo>
                  <a:pt x="6730" y="1176"/>
                </a:lnTo>
                <a:lnTo>
                  <a:pt x="6738" y="1176"/>
                </a:lnTo>
                <a:lnTo>
                  <a:pt x="7631" y="0"/>
                </a:lnTo>
                <a:lnTo>
                  <a:pt x="7622" y="0"/>
                </a:lnTo>
                <a:close/>
                <a:moveTo>
                  <a:pt x="6962" y="0"/>
                </a:moveTo>
                <a:lnTo>
                  <a:pt x="6070" y="1176"/>
                </a:lnTo>
                <a:lnTo>
                  <a:pt x="6078" y="1176"/>
                </a:lnTo>
                <a:lnTo>
                  <a:pt x="6971" y="0"/>
                </a:lnTo>
                <a:lnTo>
                  <a:pt x="6962" y="0"/>
                </a:lnTo>
                <a:close/>
                <a:moveTo>
                  <a:pt x="6722" y="0"/>
                </a:moveTo>
                <a:lnTo>
                  <a:pt x="5830" y="1176"/>
                </a:lnTo>
                <a:lnTo>
                  <a:pt x="5838" y="1176"/>
                </a:lnTo>
                <a:lnTo>
                  <a:pt x="6731" y="0"/>
                </a:lnTo>
                <a:lnTo>
                  <a:pt x="6722" y="0"/>
                </a:lnTo>
                <a:close/>
                <a:moveTo>
                  <a:pt x="7562" y="0"/>
                </a:moveTo>
                <a:lnTo>
                  <a:pt x="6670" y="1176"/>
                </a:lnTo>
                <a:lnTo>
                  <a:pt x="6678" y="1176"/>
                </a:lnTo>
                <a:lnTo>
                  <a:pt x="7571" y="0"/>
                </a:lnTo>
                <a:lnTo>
                  <a:pt x="7562" y="0"/>
                </a:lnTo>
                <a:close/>
                <a:moveTo>
                  <a:pt x="7142" y="0"/>
                </a:moveTo>
                <a:lnTo>
                  <a:pt x="6250" y="1176"/>
                </a:lnTo>
                <a:lnTo>
                  <a:pt x="6258" y="1176"/>
                </a:lnTo>
                <a:lnTo>
                  <a:pt x="7151" y="0"/>
                </a:lnTo>
                <a:lnTo>
                  <a:pt x="7142" y="0"/>
                </a:lnTo>
                <a:close/>
                <a:moveTo>
                  <a:pt x="7442" y="0"/>
                </a:moveTo>
                <a:lnTo>
                  <a:pt x="6550" y="1176"/>
                </a:lnTo>
                <a:lnTo>
                  <a:pt x="6558" y="1176"/>
                </a:lnTo>
                <a:lnTo>
                  <a:pt x="7451" y="0"/>
                </a:lnTo>
                <a:lnTo>
                  <a:pt x="7442" y="0"/>
                </a:lnTo>
                <a:close/>
                <a:moveTo>
                  <a:pt x="7202" y="0"/>
                </a:moveTo>
                <a:lnTo>
                  <a:pt x="6310" y="1176"/>
                </a:lnTo>
                <a:lnTo>
                  <a:pt x="6318" y="1176"/>
                </a:lnTo>
                <a:lnTo>
                  <a:pt x="7211" y="0"/>
                </a:lnTo>
                <a:lnTo>
                  <a:pt x="7202" y="0"/>
                </a:lnTo>
                <a:close/>
                <a:moveTo>
                  <a:pt x="7322" y="0"/>
                </a:moveTo>
                <a:lnTo>
                  <a:pt x="6430" y="1176"/>
                </a:lnTo>
                <a:lnTo>
                  <a:pt x="6438" y="1176"/>
                </a:lnTo>
                <a:lnTo>
                  <a:pt x="7331" y="0"/>
                </a:lnTo>
                <a:lnTo>
                  <a:pt x="7322" y="0"/>
                </a:lnTo>
                <a:close/>
                <a:moveTo>
                  <a:pt x="7382" y="0"/>
                </a:moveTo>
                <a:lnTo>
                  <a:pt x="6490" y="1176"/>
                </a:lnTo>
                <a:lnTo>
                  <a:pt x="6498" y="1176"/>
                </a:lnTo>
                <a:lnTo>
                  <a:pt x="7391" y="0"/>
                </a:lnTo>
                <a:lnTo>
                  <a:pt x="7382" y="0"/>
                </a:lnTo>
                <a:close/>
                <a:moveTo>
                  <a:pt x="7022" y="0"/>
                </a:moveTo>
                <a:lnTo>
                  <a:pt x="6130" y="1176"/>
                </a:lnTo>
                <a:lnTo>
                  <a:pt x="6138" y="1176"/>
                </a:lnTo>
                <a:lnTo>
                  <a:pt x="7031" y="0"/>
                </a:lnTo>
                <a:lnTo>
                  <a:pt x="7022" y="0"/>
                </a:lnTo>
                <a:close/>
                <a:moveTo>
                  <a:pt x="7082" y="0"/>
                </a:moveTo>
                <a:lnTo>
                  <a:pt x="6190" y="1176"/>
                </a:lnTo>
                <a:lnTo>
                  <a:pt x="6198" y="1176"/>
                </a:lnTo>
                <a:lnTo>
                  <a:pt x="7091" y="0"/>
                </a:lnTo>
                <a:lnTo>
                  <a:pt x="7082" y="0"/>
                </a:lnTo>
                <a:close/>
                <a:moveTo>
                  <a:pt x="7218" y="1176"/>
                </a:moveTo>
                <a:lnTo>
                  <a:pt x="7682" y="565"/>
                </a:lnTo>
                <a:lnTo>
                  <a:pt x="7682" y="554"/>
                </a:lnTo>
                <a:lnTo>
                  <a:pt x="7210" y="1176"/>
                </a:lnTo>
                <a:lnTo>
                  <a:pt x="7218" y="1176"/>
                </a:lnTo>
                <a:close/>
                <a:moveTo>
                  <a:pt x="6362" y="0"/>
                </a:moveTo>
                <a:lnTo>
                  <a:pt x="5469" y="1176"/>
                </a:lnTo>
                <a:lnTo>
                  <a:pt x="5478" y="1176"/>
                </a:lnTo>
                <a:lnTo>
                  <a:pt x="6370" y="0"/>
                </a:lnTo>
                <a:lnTo>
                  <a:pt x="6362" y="0"/>
                </a:lnTo>
                <a:close/>
                <a:moveTo>
                  <a:pt x="7098" y="1176"/>
                </a:moveTo>
                <a:lnTo>
                  <a:pt x="7682" y="407"/>
                </a:lnTo>
                <a:lnTo>
                  <a:pt x="7682" y="396"/>
                </a:lnTo>
                <a:lnTo>
                  <a:pt x="7090" y="1176"/>
                </a:lnTo>
                <a:lnTo>
                  <a:pt x="7098" y="1176"/>
                </a:lnTo>
                <a:close/>
                <a:moveTo>
                  <a:pt x="6422" y="0"/>
                </a:moveTo>
                <a:lnTo>
                  <a:pt x="5529" y="1176"/>
                </a:lnTo>
                <a:lnTo>
                  <a:pt x="5538" y="1176"/>
                </a:lnTo>
                <a:lnTo>
                  <a:pt x="6430" y="0"/>
                </a:lnTo>
                <a:lnTo>
                  <a:pt x="6422" y="0"/>
                </a:lnTo>
                <a:close/>
                <a:moveTo>
                  <a:pt x="7038" y="1176"/>
                </a:moveTo>
                <a:lnTo>
                  <a:pt x="7682" y="328"/>
                </a:lnTo>
                <a:lnTo>
                  <a:pt x="7682" y="317"/>
                </a:lnTo>
                <a:lnTo>
                  <a:pt x="7030" y="1176"/>
                </a:lnTo>
                <a:lnTo>
                  <a:pt x="7038" y="1176"/>
                </a:lnTo>
                <a:close/>
                <a:moveTo>
                  <a:pt x="6242" y="0"/>
                </a:moveTo>
                <a:lnTo>
                  <a:pt x="5349" y="1176"/>
                </a:lnTo>
                <a:lnTo>
                  <a:pt x="5358" y="1176"/>
                </a:lnTo>
                <a:lnTo>
                  <a:pt x="6250" y="0"/>
                </a:lnTo>
                <a:lnTo>
                  <a:pt x="6242" y="0"/>
                </a:lnTo>
                <a:close/>
                <a:moveTo>
                  <a:pt x="7158" y="1176"/>
                </a:moveTo>
                <a:lnTo>
                  <a:pt x="7682" y="486"/>
                </a:lnTo>
                <a:lnTo>
                  <a:pt x="7682" y="475"/>
                </a:lnTo>
                <a:lnTo>
                  <a:pt x="7150" y="1176"/>
                </a:lnTo>
                <a:lnTo>
                  <a:pt x="7158" y="1176"/>
                </a:lnTo>
                <a:close/>
                <a:moveTo>
                  <a:pt x="6302" y="0"/>
                </a:moveTo>
                <a:lnTo>
                  <a:pt x="5409" y="1176"/>
                </a:lnTo>
                <a:lnTo>
                  <a:pt x="5418" y="1176"/>
                </a:lnTo>
                <a:lnTo>
                  <a:pt x="6310" y="0"/>
                </a:lnTo>
                <a:lnTo>
                  <a:pt x="6302" y="0"/>
                </a:lnTo>
                <a:close/>
                <a:moveTo>
                  <a:pt x="6542" y="0"/>
                </a:moveTo>
                <a:lnTo>
                  <a:pt x="5649" y="1176"/>
                </a:lnTo>
                <a:lnTo>
                  <a:pt x="5658" y="1176"/>
                </a:lnTo>
                <a:lnTo>
                  <a:pt x="6551" y="0"/>
                </a:lnTo>
                <a:lnTo>
                  <a:pt x="6542" y="0"/>
                </a:lnTo>
                <a:close/>
                <a:moveTo>
                  <a:pt x="6602" y="0"/>
                </a:moveTo>
                <a:lnTo>
                  <a:pt x="5709" y="1176"/>
                </a:lnTo>
                <a:lnTo>
                  <a:pt x="5718" y="1176"/>
                </a:lnTo>
                <a:lnTo>
                  <a:pt x="6611" y="0"/>
                </a:lnTo>
                <a:lnTo>
                  <a:pt x="6602" y="0"/>
                </a:lnTo>
                <a:close/>
                <a:moveTo>
                  <a:pt x="6858" y="1176"/>
                </a:moveTo>
                <a:lnTo>
                  <a:pt x="7682" y="91"/>
                </a:lnTo>
                <a:lnTo>
                  <a:pt x="7682" y="80"/>
                </a:lnTo>
                <a:lnTo>
                  <a:pt x="6850" y="1176"/>
                </a:lnTo>
                <a:lnTo>
                  <a:pt x="6858" y="1176"/>
                </a:lnTo>
                <a:close/>
                <a:moveTo>
                  <a:pt x="6790" y="1176"/>
                </a:moveTo>
                <a:lnTo>
                  <a:pt x="6798" y="1176"/>
                </a:lnTo>
                <a:lnTo>
                  <a:pt x="7682" y="12"/>
                </a:lnTo>
                <a:lnTo>
                  <a:pt x="7682" y="1"/>
                </a:lnTo>
                <a:lnTo>
                  <a:pt x="6790" y="1176"/>
                </a:lnTo>
                <a:close/>
                <a:moveTo>
                  <a:pt x="6482" y="0"/>
                </a:moveTo>
                <a:lnTo>
                  <a:pt x="5589" y="1176"/>
                </a:lnTo>
                <a:lnTo>
                  <a:pt x="5598" y="1176"/>
                </a:lnTo>
                <a:lnTo>
                  <a:pt x="6490" y="0"/>
                </a:lnTo>
                <a:lnTo>
                  <a:pt x="6482" y="0"/>
                </a:lnTo>
                <a:close/>
                <a:moveTo>
                  <a:pt x="6978" y="1176"/>
                </a:moveTo>
                <a:lnTo>
                  <a:pt x="7682" y="249"/>
                </a:lnTo>
                <a:lnTo>
                  <a:pt x="7682" y="238"/>
                </a:lnTo>
                <a:lnTo>
                  <a:pt x="6970" y="1176"/>
                </a:lnTo>
                <a:lnTo>
                  <a:pt x="6978" y="1176"/>
                </a:lnTo>
                <a:close/>
                <a:moveTo>
                  <a:pt x="6918" y="1176"/>
                </a:moveTo>
                <a:lnTo>
                  <a:pt x="7682" y="170"/>
                </a:lnTo>
                <a:lnTo>
                  <a:pt x="7682" y="159"/>
                </a:lnTo>
                <a:lnTo>
                  <a:pt x="6910" y="1176"/>
                </a:lnTo>
                <a:lnTo>
                  <a:pt x="6918" y="1176"/>
                </a:lnTo>
                <a:close/>
                <a:moveTo>
                  <a:pt x="6662" y="0"/>
                </a:moveTo>
                <a:lnTo>
                  <a:pt x="5770" y="1176"/>
                </a:lnTo>
                <a:lnTo>
                  <a:pt x="5778" y="1176"/>
                </a:lnTo>
                <a:lnTo>
                  <a:pt x="6671" y="0"/>
                </a:lnTo>
                <a:lnTo>
                  <a:pt x="6662" y="0"/>
                </a:lnTo>
                <a:close/>
                <a:moveTo>
                  <a:pt x="4862" y="0"/>
                </a:moveTo>
                <a:lnTo>
                  <a:pt x="3969" y="1176"/>
                </a:lnTo>
                <a:lnTo>
                  <a:pt x="3977" y="1176"/>
                </a:lnTo>
                <a:lnTo>
                  <a:pt x="4870" y="0"/>
                </a:lnTo>
                <a:lnTo>
                  <a:pt x="4862" y="0"/>
                </a:lnTo>
                <a:close/>
                <a:moveTo>
                  <a:pt x="2881" y="0"/>
                </a:moveTo>
                <a:lnTo>
                  <a:pt x="1988" y="1176"/>
                </a:lnTo>
                <a:lnTo>
                  <a:pt x="1997" y="1176"/>
                </a:lnTo>
                <a:lnTo>
                  <a:pt x="2890" y="0"/>
                </a:lnTo>
                <a:lnTo>
                  <a:pt x="2881" y="0"/>
                </a:lnTo>
                <a:close/>
                <a:moveTo>
                  <a:pt x="1021" y="0"/>
                </a:moveTo>
                <a:lnTo>
                  <a:pt x="128" y="1176"/>
                </a:lnTo>
                <a:lnTo>
                  <a:pt x="136" y="1176"/>
                </a:lnTo>
                <a:lnTo>
                  <a:pt x="1029" y="0"/>
                </a:lnTo>
                <a:lnTo>
                  <a:pt x="1021" y="0"/>
                </a:lnTo>
                <a:close/>
                <a:moveTo>
                  <a:pt x="961" y="0"/>
                </a:moveTo>
                <a:lnTo>
                  <a:pt x="68" y="1176"/>
                </a:lnTo>
                <a:lnTo>
                  <a:pt x="76" y="1176"/>
                </a:lnTo>
                <a:lnTo>
                  <a:pt x="969" y="0"/>
                </a:lnTo>
                <a:lnTo>
                  <a:pt x="961" y="0"/>
                </a:lnTo>
                <a:close/>
                <a:moveTo>
                  <a:pt x="900" y="0"/>
                </a:moveTo>
                <a:lnTo>
                  <a:pt x="8" y="1176"/>
                </a:lnTo>
                <a:lnTo>
                  <a:pt x="16" y="1176"/>
                </a:lnTo>
                <a:lnTo>
                  <a:pt x="909" y="0"/>
                </a:lnTo>
                <a:lnTo>
                  <a:pt x="900" y="0"/>
                </a:lnTo>
                <a:close/>
                <a:moveTo>
                  <a:pt x="2941" y="0"/>
                </a:moveTo>
                <a:lnTo>
                  <a:pt x="2048" y="1176"/>
                </a:lnTo>
                <a:lnTo>
                  <a:pt x="2057" y="1176"/>
                </a:lnTo>
                <a:lnTo>
                  <a:pt x="2950" y="0"/>
                </a:lnTo>
                <a:lnTo>
                  <a:pt x="2941" y="0"/>
                </a:lnTo>
                <a:close/>
                <a:moveTo>
                  <a:pt x="3001" y="0"/>
                </a:moveTo>
                <a:lnTo>
                  <a:pt x="2108" y="1176"/>
                </a:lnTo>
                <a:lnTo>
                  <a:pt x="2117" y="1176"/>
                </a:lnTo>
                <a:lnTo>
                  <a:pt x="3010" y="0"/>
                </a:lnTo>
                <a:lnTo>
                  <a:pt x="3001" y="0"/>
                </a:lnTo>
                <a:close/>
                <a:moveTo>
                  <a:pt x="2821" y="0"/>
                </a:moveTo>
                <a:lnTo>
                  <a:pt x="1928" y="1176"/>
                </a:lnTo>
                <a:lnTo>
                  <a:pt x="1937" y="1176"/>
                </a:lnTo>
                <a:lnTo>
                  <a:pt x="2830" y="0"/>
                </a:lnTo>
                <a:lnTo>
                  <a:pt x="2821" y="0"/>
                </a:lnTo>
                <a:close/>
                <a:moveTo>
                  <a:pt x="2701" y="0"/>
                </a:moveTo>
                <a:lnTo>
                  <a:pt x="1808" y="1176"/>
                </a:lnTo>
                <a:lnTo>
                  <a:pt x="1817" y="1176"/>
                </a:lnTo>
                <a:lnTo>
                  <a:pt x="2710" y="0"/>
                </a:lnTo>
                <a:lnTo>
                  <a:pt x="2701" y="0"/>
                </a:lnTo>
                <a:close/>
                <a:moveTo>
                  <a:pt x="1141" y="0"/>
                </a:moveTo>
                <a:lnTo>
                  <a:pt x="248" y="1176"/>
                </a:lnTo>
                <a:lnTo>
                  <a:pt x="256" y="1176"/>
                </a:lnTo>
                <a:lnTo>
                  <a:pt x="1149" y="0"/>
                </a:lnTo>
                <a:lnTo>
                  <a:pt x="1141" y="0"/>
                </a:lnTo>
                <a:close/>
                <a:moveTo>
                  <a:pt x="1081" y="0"/>
                </a:moveTo>
                <a:lnTo>
                  <a:pt x="188" y="1176"/>
                </a:lnTo>
                <a:lnTo>
                  <a:pt x="196" y="1176"/>
                </a:lnTo>
                <a:lnTo>
                  <a:pt x="1089" y="0"/>
                </a:lnTo>
                <a:lnTo>
                  <a:pt x="1081" y="0"/>
                </a:lnTo>
                <a:close/>
                <a:moveTo>
                  <a:pt x="2761" y="0"/>
                </a:moveTo>
                <a:lnTo>
                  <a:pt x="1868" y="1176"/>
                </a:lnTo>
                <a:lnTo>
                  <a:pt x="1877" y="1176"/>
                </a:lnTo>
                <a:lnTo>
                  <a:pt x="2770" y="0"/>
                </a:lnTo>
                <a:lnTo>
                  <a:pt x="2761" y="0"/>
                </a:lnTo>
                <a:close/>
                <a:moveTo>
                  <a:pt x="3061" y="0"/>
                </a:moveTo>
                <a:lnTo>
                  <a:pt x="2168" y="1176"/>
                </a:lnTo>
                <a:lnTo>
                  <a:pt x="2177" y="1176"/>
                </a:lnTo>
                <a:lnTo>
                  <a:pt x="3070" y="0"/>
                </a:lnTo>
                <a:lnTo>
                  <a:pt x="3061" y="0"/>
                </a:lnTo>
                <a:close/>
                <a:moveTo>
                  <a:pt x="600" y="0"/>
                </a:moveTo>
                <a:lnTo>
                  <a:pt x="0" y="790"/>
                </a:lnTo>
                <a:lnTo>
                  <a:pt x="0" y="802"/>
                </a:lnTo>
                <a:lnTo>
                  <a:pt x="609" y="0"/>
                </a:lnTo>
                <a:lnTo>
                  <a:pt x="600" y="0"/>
                </a:lnTo>
                <a:close/>
                <a:moveTo>
                  <a:pt x="3241" y="0"/>
                </a:moveTo>
                <a:lnTo>
                  <a:pt x="2348" y="1176"/>
                </a:lnTo>
                <a:lnTo>
                  <a:pt x="2357" y="1176"/>
                </a:lnTo>
                <a:lnTo>
                  <a:pt x="3250" y="0"/>
                </a:lnTo>
                <a:lnTo>
                  <a:pt x="3241" y="0"/>
                </a:lnTo>
                <a:close/>
                <a:moveTo>
                  <a:pt x="540" y="0"/>
                </a:moveTo>
                <a:lnTo>
                  <a:pt x="0" y="711"/>
                </a:lnTo>
                <a:lnTo>
                  <a:pt x="0" y="722"/>
                </a:lnTo>
                <a:lnTo>
                  <a:pt x="549" y="0"/>
                </a:lnTo>
                <a:lnTo>
                  <a:pt x="540" y="0"/>
                </a:lnTo>
                <a:close/>
                <a:moveTo>
                  <a:pt x="840" y="0"/>
                </a:moveTo>
                <a:lnTo>
                  <a:pt x="0" y="1106"/>
                </a:lnTo>
                <a:lnTo>
                  <a:pt x="0" y="1118"/>
                </a:lnTo>
                <a:lnTo>
                  <a:pt x="849" y="0"/>
                </a:lnTo>
                <a:lnTo>
                  <a:pt x="840" y="0"/>
                </a:lnTo>
                <a:close/>
                <a:moveTo>
                  <a:pt x="3301" y="0"/>
                </a:moveTo>
                <a:lnTo>
                  <a:pt x="2408" y="1176"/>
                </a:lnTo>
                <a:lnTo>
                  <a:pt x="2417" y="1176"/>
                </a:lnTo>
                <a:lnTo>
                  <a:pt x="3310" y="0"/>
                </a:lnTo>
                <a:lnTo>
                  <a:pt x="3301" y="0"/>
                </a:lnTo>
                <a:close/>
                <a:moveTo>
                  <a:pt x="5702" y="0"/>
                </a:moveTo>
                <a:lnTo>
                  <a:pt x="4809" y="1176"/>
                </a:lnTo>
                <a:lnTo>
                  <a:pt x="4818" y="1176"/>
                </a:lnTo>
                <a:lnTo>
                  <a:pt x="5710" y="0"/>
                </a:lnTo>
                <a:lnTo>
                  <a:pt x="5702" y="0"/>
                </a:lnTo>
                <a:close/>
                <a:moveTo>
                  <a:pt x="1201" y="0"/>
                </a:moveTo>
                <a:lnTo>
                  <a:pt x="308" y="1176"/>
                </a:lnTo>
                <a:lnTo>
                  <a:pt x="316" y="1176"/>
                </a:lnTo>
                <a:lnTo>
                  <a:pt x="1209" y="0"/>
                </a:lnTo>
                <a:lnTo>
                  <a:pt x="1201" y="0"/>
                </a:lnTo>
                <a:close/>
                <a:moveTo>
                  <a:pt x="3181" y="0"/>
                </a:moveTo>
                <a:lnTo>
                  <a:pt x="2288" y="1176"/>
                </a:lnTo>
                <a:lnTo>
                  <a:pt x="2297" y="1176"/>
                </a:lnTo>
                <a:lnTo>
                  <a:pt x="3190" y="0"/>
                </a:lnTo>
                <a:lnTo>
                  <a:pt x="3181" y="0"/>
                </a:lnTo>
                <a:close/>
                <a:moveTo>
                  <a:pt x="3361" y="0"/>
                </a:moveTo>
                <a:lnTo>
                  <a:pt x="2468" y="1176"/>
                </a:lnTo>
                <a:lnTo>
                  <a:pt x="2477" y="1176"/>
                </a:lnTo>
                <a:lnTo>
                  <a:pt x="3370" y="0"/>
                </a:lnTo>
                <a:lnTo>
                  <a:pt x="3361" y="0"/>
                </a:lnTo>
                <a:close/>
                <a:moveTo>
                  <a:pt x="720" y="0"/>
                </a:moveTo>
                <a:lnTo>
                  <a:pt x="0" y="948"/>
                </a:lnTo>
                <a:lnTo>
                  <a:pt x="0" y="960"/>
                </a:lnTo>
                <a:lnTo>
                  <a:pt x="729" y="0"/>
                </a:lnTo>
                <a:lnTo>
                  <a:pt x="720" y="0"/>
                </a:lnTo>
                <a:close/>
                <a:moveTo>
                  <a:pt x="3121" y="0"/>
                </a:moveTo>
                <a:lnTo>
                  <a:pt x="2228" y="1176"/>
                </a:lnTo>
                <a:lnTo>
                  <a:pt x="2237" y="1176"/>
                </a:lnTo>
                <a:lnTo>
                  <a:pt x="3130" y="0"/>
                </a:lnTo>
                <a:lnTo>
                  <a:pt x="3121" y="0"/>
                </a:lnTo>
                <a:close/>
                <a:moveTo>
                  <a:pt x="780" y="0"/>
                </a:moveTo>
                <a:lnTo>
                  <a:pt x="0" y="1027"/>
                </a:lnTo>
                <a:lnTo>
                  <a:pt x="0" y="1038"/>
                </a:lnTo>
                <a:lnTo>
                  <a:pt x="789" y="0"/>
                </a:lnTo>
                <a:lnTo>
                  <a:pt x="780" y="0"/>
                </a:lnTo>
                <a:close/>
                <a:moveTo>
                  <a:pt x="1741" y="0"/>
                </a:moveTo>
                <a:lnTo>
                  <a:pt x="848" y="1176"/>
                </a:lnTo>
                <a:lnTo>
                  <a:pt x="857" y="1176"/>
                </a:lnTo>
                <a:lnTo>
                  <a:pt x="1749" y="0"/>
                </a:lnTo>
                <a:lnTo>
                  <a:pt x="1741" y="0"/>
                </a:lnTo>
                <a:close/>
                <a:moveTo>
                  <a:pt x="1681" y="0"/>
                </a:moveTo>
                <a:lnTo>
                  <a:pt x="788" y="1176"/>
                </a:lnTo>
                <a:lnTo>
                  <a:pt x="797" y="1176"/>
                </a:lnTo>
                <a:lnTo>
                  <a:pt x="1689" y="0"/>
                </a:lnTo>
                <a:lnTo>
                  <a:pt x="1681" y="0"/>
                </a:lnTo>
                <a:close/>
                <a:moveTo>
                  <a:pt x="2161" y="0"/>
                </a:moveTo>
                <a:lnTo>
                  <a:pt x="1268" y="1176"/>
                </a:lnTo>
                <a:lnTo>
                  <a:pt x="1277" y="1176"/>
                </a:lnTo>
                <a:lnTo>
                  <a:pt x="2169" y="0"/>
                </a:lnTo>
                <a:lnTo>
                  <a:pt x="2161" y="0"/>
                </a:lnTo>
                <a:close/>
                <a:moveTo>
                  <a:pt x="1621" y="0"/>
                </a:moveTo>
                <a:lnTo>
                  <a:pt x="728" y="1176"/>
                </a:lnTo>
                <a:lnTo>
                  <a:pt x="737" y="1176"/>
                </a:lnTo>
                <a:lnTo>
                  <a:pt x="1629" y="0"/>
                </a:lnTo>
                <a:lnTo>
                  <a:pt x="1621" y="0"/>
                </a:lnTo>
                <a:close/>
                <a:moveTo>
                  <a:pt x="2221" y="0"/>
                </a:moveTo>
                <a:lnTo>
                  <a:pt x="1328" y="1176"/>
                </a:lnTo>
                <a:lnTo>
                  <a:pt x="1337" y="1176"/>
                </a:lnTo>
                <a:lnTo>
                  <a:pt x="2229" y="0"/>
                </a:lnTo>
                <a:lnTo>
                  <a:pt x="2221" y="0"/>
                </a:lnTo>
                <a:close/>
                <a:moveTo>
                  <a:pt x="2041" y="0"/>
                </a:moveTo>
                <a:lnTo>
                  <a:pt x="1148" y="1176"/>
                </a:lnTo>
                <a:lnTo>
                  <a:pt x="1157" y="1176"/>
                </a:lnTo>
                <a:lnTo>
                  <a:pt x="2049" y="0"/>
                </a:lnTo>
                <a:lnTo>
                  <a:pt x="2041" y="0"/>
                </a:lnTo>
                <a:close/>
                <a:moveTo>
                  <a:pt x="1981" y="0"/>
                </a:moveTo>
                <a:lnTo>
                  <a:pt x="1088" y="1176"/>
                </a:lnTo>
                <a:lnTo>
                  <a:pt x="1097" y="1176"/>
                </a:lnTo>
                <a:lnTo>
                  <a:pt x="1989" y="0"/>
                </a:lnTo>
                <a:lnTo>
                  <a:pt x="1981" y="0"/>
                </a:lnTo>
                <a:close/>
                <a:moveTo>
                  <a:pt x="1861" y="0"/>
                </a:moveTo>
                <a:lnTo>
                  <a:pt x="968" y="1176"/>
                </a:lnTo>
                <a:lnTo>
                  <a:pt x="977" y="1176"/>
                </a:lnTo>
                <a:lnTo>
                  <a:pt x="1869" y="0"/>
                </a:lnTo>
                <a:lnTo>
                  <a:pt x="1861" y="0"/>
                </a:lnTo>
                <a:close/>
                <a:moveTo>
                  <a:pt x="2281" y="0"/>
                </a:moveTo>
                <a:lnTo>
                  <a:pt x="1388" y="1176"/>
                </a:lnTo>
                <a:lnTo>
                  <a:pt x="1397" y="1176"/>
                </a:lnTo>
                <a:lnTo>
                  <a:pt x="2289" y="0"/>
                </a:lnTo>
                <a:lnTo>
                  <a:pt x="2281" y="0"/>
                </a:lnTo>
                <a:close/>
                <a:moveTo>
                  <a:pt x="2101" y="0"/>
                </a:moveTo>
                <a:lnTo>
                  <a:pt x="1208" y="1176"/>
                </a:lnTo>
                <a:lnTo>
                  <a:pt x="1217" y="1176"/>
                </a:lnTo>
                <a:lnTo>
                  <a:pt x="2109" y="0"/>
                </a:lnTo>
                <a:lnTo>
                  <a:pt x="2101" y="0"/>
                </a:lnTo>
                <a:close/>
                <a:moveTo>
                  <a:pt x="1801" y="0"/>
                </a:moveTo>
                <a:lnTo>
                  <a:pt x="908" y="1176"/>
                </a:lnTo>
                <a:lnTo>
                  <a:pt x="917" y="1176"/>
                </a:lnTo>
                <a:lnTo>
                  <a:pt x="1809" y="0"/>
                </a:lnTo>
                <a:lnTo>
                  <a:pt x="1801" y="0"/>
                </a:lnTo>
                <a:close/>
                <a:moveTo>
                  <a:pt x="1321" y="0"/>
                </a:moveTo>
                <a:lnTo>
                  <a:pt x="428" y="1176"/>
                </a:lnTo>
                <a:lnTo>
                  <a:pt x="436" y="1176"/>
                </a:lnTo>
                <a:lnTo>
                  <a:pt x="1329" y="0"/>
                </a:lnTo>
                <a:lnTo>
                  <a:pt x="1321" y="0"/>
                </a:lnTo>
                <a:close/>
                <a:moveTo>
                  <a:pt x="2521" y="0"/>
                </a:moveTo>
                <a:lnTo>
                  <a:pt x="1628" y="1176"/>
                </a:lnTo>
                <a:lnTo>
                  <a:pt x="1637" y="1176"/>
                </a:lnTo>
                <a:lnTo>
                  <a:pt x="2529" y="0"/>
                </a:lnTo>
                <a:lnTo>
                  <a:pt x="2521" y="0"/>
                </a:lnTo>
                <a:close/>
                <a:moveTo>
                  <a:pt x="2641" y="0"/>
                </a:moveTo>
                <a:lnTo>
                  <a:pt x="1748" y="1176"/>
                </a:lnTo>
                <a:lnTo>
                  <a:pt x="1757" y="1176"/>
                </a:lnTo>
                <a:lnTo>
                  <a:pt x="2649" y="0"/>
                </a:lnTo>
                <a:lnTo>
                  <a:pt x="2641" y="0"/>
                </a:lnTo>
                <a:close/>
                <a:moveTo>
                  <a:pt x="2581" y="0"/>
                </a:moveTo>
                <a:lnTo>
                  <a:pt x="1688" y="1176"/>
                </a:lnTo>
                <a:lnTo>
                  <a:pt x="1697" y="1176"/>
                </a:lnTo>
                <a:lnTo>
                  <a:pt x="2589" y="0"/>
                </a:lnTo>
                <a:lnTo>
                  <a:pt x="2581" y="0"/>
                </a:lnTo>
                <a:close/>
                <a:moveTo>
                  <a:pt x="1561" y="0"/>
                </a:moveTo>
                <a:lnTo>
                  <a:pt x="668" y="1176"/>
                </a:lnTo>
                <a:lnTo>
                  <a:pt x="676" y="1176"/>
                </a:lnTo>
                <a:lnTo>
                  <a:pt x="1569" y="0"/>
                </a:lnTo>
                <a:lnTo>
                  <a:pt x="1561" y="0"/>
                </a:lnTo>
                <a:close/>
                <a:moveTo>
                  <a:pt x="1261" y="0"/>
                </a:moveTo>
                <a:lnTo>
                  <a:pt x="368" y="1176"/>
                </a:lnTo>
                <a:lnTo>
                  <a:pt x="376" y="1176"/>
                </a:lnTo>
                <a:lnTo>
                  <a:pt x="1269" y="0"/>
                </a:lnTo>
                <a:lnTo>
                  <a:pt x="1261" y="0"/>
                </a:lnTo>
                <a:close/>
                <a:moveTo>
                  <a:pt x="1381" y="0"/>
                </a:moveTo>
                <a:lnTo>
                  <a:pt x="488" y="1176"/>
                </a:lnTo>
                <a:lnTo>
                  <a:pt x="496" y="1176"/>
                </a:lnTo>
                <a:lnTo>
                  <a:pt x="1389" y="0"/>
                </a:lnTo>
                <a:lnTo>
                  <a:pt x="1381" y="0"/>
                </a:lnTo>
                <a:close/>
                <a:moveTo>
                  <a:pt x="2341" y="0"/>
                </a:moveTo>
                <a:lnTo>
                  <a:pt x="1448" y="1176"/>
                </a:lnTo>
                <a:lnTo>
                  <a:pt x="1457" y="1176"/>
                </a:lnTo>
                <a:lnTo>
                  <a:pt x="2349" y="0"/>
                </a:lnTo>
                <a:lnTo>
                  <a:pt x="2341" y="0"/>
                </a:lnTo>
                <a:close/>
                <a:moveTo>
                  <a:pt x="1501" y="0"/>
                </a:moveTo>
                <a:lnTo>
                  <a:pt x="608" y="1176"/>
                </a:lnTo>
                <a:lnTo>
                  <a:pt x="616" y="1176"/>
                </a:lnTo>
                <a:lnTo>
                  <a:pt x="1509" y="0"/>
                </a:lnTo>
                <a:lnTo>
                  <a:pt x="1501" y="0"/>
                </a:lnTo>
                <a:close/>
                <a:moveTo>
                  <a:pt x="2461" y="0"/>
                </a:moveTo>
                <a:lnTo>
                  <a:pt x="1568" y="1176"/>
                </a:lnTo>
                <a:lnTo>
                  <a:pt x="1577" y="1176"/>
                </a:lnTo>
                <a:lnTo>
                  <a:pt x="2469" y="0"/>
                </a:lnTo>
                <a:lnTo>
                  <a:pt x="2461" y="0"/>
                </a:lnTo>
                <a:close/>
                <a:moveTo>
                  <a:pt x="1441" y="0"/>
                </a:moveTo>
                <a:lnTo>
                  <a:pt x="548" y="1176"/>
                </a:lnTo>
                <a:lnTo>
                  <a:pt x="556" y="1176"/>
                </a:lnTo>
                <a:lnTo>
                  <a:pt x="1449" y="0"/>
                </a:lnTo>
                <a:lnTo>
                  <a:pt x="1441" y="0"/>
                </a:lnTo>
                <a:close/>
                <a:moveTo>
                  <a:pt x="2401" y="0"/>
                </a:moveTo>
                <a:lnTo>
                  <a:pt x="1508" y="1176"/>
                </a:lnTo>
                <a:lnTo>
                  <a:pt x="1517" y="1176"/>
                </a:lnTo>
                <a:lnTo>
                  <a:pt x="2409" y="0"/>
                </a:lnTo>
                <a:lnTo>
                  <a:pt x="2401" y="0"/>
                </a:lnTo>
                <a:close/>
                <a:moveTo>
                  <a:pt x="660" y="0"/>
                </a:moveTo>
                <a:lnTo>
                  <a:pt x="0" y="869"/>
                </a:lnTo>
                <a:lnTo>
                  <a:pt x="0" y="880"/>
                </a:lnTo>
                <a:lnTo>
                  <a:pt x="669" y="0"/>
                </a:lnTo>
                <a:lnTo>
                  <a:pt x="660" y="0"/>
                </a:lnTo>
                <a:close/>
                <a:moveTo>
                  <a:pt x="4741" y="0"/>
                </a:moveTo>
                <a:lnTo>
                  <a:pt x="3849" y="1176"/>
                </a:lnTo>
                <a:lnTo>
                  <a:pt x="3857" y="1176"/>
                </a:lnTo>
                <a:lnTo>
                  <a:pt x="4750" y="0"/>
                </a:lnTo>
                <a:lnTo>
                  <a:pt x="4741" y="0"/>
                </a:lnTo>
                <a:close/>
                <a:moveTo>
                  <a:pt x="4681" y="0"/>
                </a:moveTo>
                <a:lnTo>
                  <a:pt x="3789" y="1176"/>
                </a:lnTo>
                <a:lnTo>
                  <a:pt x="3797" y="1176"/>
                </a:lnTo>
                <a:lnTo>
                  <a:pt x="4690" y="0"/>
                </a:lnTo>
                <a:lnTo>
                  <a:pt x="4681" y="0"/>
                </a:lnTo>
                <a:close/>
                <a:moveTo>
                  <a:pt x="4802" y="0"/>
                </a:moveTo>
                <a:lnTo>
                  <a:pt x="3909" y="1176"/>
                </a:lnTo>
                <a:lnTo>
                  <a:pt x="3917" y="1176"/>
                </a:lnTo>
                <a:lnTo>
                  <a:pt x="4810" y="0"/>
                </a:lnTo>
                <a:lnTo>
                  <a:pt x="4802" y="0"/>
                </a:lnTo>
                <a:close/>
                <a:moveTo>
                  <a:pt x="1921" y="0"/>
                </a:moveTo>
                <a:lnTo>
                  <a:pt x="1028" y="1176"/>
                </a:lnTo>
                <a:lnTo>
                  <a:pt x="1037" y="1176"/>
                </a:lnTo>
                <a:lnTo>
                  <a:pt x="1929" y="0"/>
                </a:lnTo>
                <a:lnTo>
                  <a:pt x="1921" y="0"/>
                </a:lnTo>
                <a:close/>
                <a:moveTo>
                  <a:pt x="4922" y="0"/>
                </a:moveTo>
                <a:lnTo>
                  <a:pt x="4029" y="1176"/>
                </a:lnTo>
                <a:lnTo>
                  <a:pt x="4037" y="1176"/>
                </a:lnTo>
                <a:lnTo>
                  <a:pt x="4930" y="0"/>
                </a:lnTo>
                <a:lnTo>
                  <a:pt x="4922" y="0"/>
                </a:lnTo>
                <a:close/>
                <a:moveTo>
                  <a:pt x="4501" y="0"/>
                </a:moveTo>
                <a:lnTo>
                  <a:pt x="3609" y="1176"/>
                </a:lnTo>
                <a:lnTo>
                  <a:pt x="3617" y="1176"/>
                </a:lnTo>
                <a:lnTo>
                  <a:pt x="4510" y="0"/>
                </a:lnTo>
                <a:lnTo>
                  <a:pt x="4501" y="0"/>
                </a:lnTo>
                <a:close/>
                <a:moveTo>
                  <a:pt x="4381" y="0"/>
                </a:moveTo>
                <a:lnTo>
                  <a:pt x="3489" y="1176"/>
                </a:lnTo>
                <a:lnTo>
                  <a:pt x="3497" y="1176"/>
                </a:lnTo>
                <a:lnTo>
                  <a:pt x="4390" y="0"/>
                </a:lnTo>
                <a:lnTo>
                  <a:pt x="4381" y="0"/>
                </a:lnTo>
                <a:close/>
                <a:moveTo>
                  <a:pt x="480" y="0"/>
                </a:moveTo>
                <a:lnTo>
                  <a:pt x="0" y="632"/>
                </a:lnTo>
                <a:lnTo>
                  <a:pt x="0" y="643"/>
                </a:lnTo>
                <a:lnTo>
                  <a:pt x="489" y="0"/>
                </a:lnTo>
                <a:lnTo>
                  <a:pt x="480" y="0"/>
                </a:lnTo>
                <a:close/>
                <a:moveTo>
                  <a:pt x="4441" y="0"/>
                </a:moveTo>
                <a:lnTo>
                  <a:pt x="3549" y="1176"/>
                </a:lnTo>
                <a:lnTo>
                  <a:pt x="3557" y="1176"/>
                </a:lnTo>
                <a:lnTo>
                  <a:pt x="4450" y="0"/>
                </a:lnTo>
                <a:lnTo>
                  <a:pt x="4441" y="0"/>
                </a:lnTo>
                <a:close/>
                <a:moveTo>
                  <a:pt x="4982" y="0"/>
                </a:moveTo>
                <a:lnTo>
                  <a:pt x="4089" y="1176"/>
                </a:lnTo>
                <a:lnTo>
                  <a:pt x="4097" y="1176"/>
                </a:lnTo>
                <a:lnTo>
                  <a:pt x="4990" y="0"/>
                </a:lnTo>
                <a:lnTo>
                  <a:pt x="4982" y="0"/>
                </a:lnTo>
                <a:close/>
                <a:moveTo>
                  <a:pt x="4561" y="0"/>
                </a:moveTo>
                <a:lnTo>
                  <a:pt x="3669" y="1176"/>
                </a:lnTo>
                <a:lnTo>
                  <a:pt x="3677" y="1176"/>
                </a:lnTo>
                <a:lnTo>
                  <a:pt x="4570" y="0"/>
                </a:lnTo>
                <a:lnTo>
                  <a:pt x="4561" y="0"/>
                </a:lnTo>
                <a:close/>
                <a:moveTo>
                  <a:pt x="5342" y="0"/>
                </a:moveTo>
                <a:lnTo>
                  <a:pt x="4449" y="1176"/>
                </a:lnTo>
                <a:lnTo>
                  <a:pt x="4457" y="1176"/>
                </a:lnTo>
                <a:lnTo>
                  <a:pt x="5350" y="0"/>
                </a:lnTo>
                <a:lnTo>
                  <a:pt x="5342" y="0"/>
                </a:lnTo>
                <a:close/>
                <a:moveTo>
                  <a:pt x="5522" y="0"/>
                </a:moveTo>
                <a:lnTo>
                  <a:pt x="4629" y="1176"/>
                </a:lnTo>
                <a:lnTo>
                  <a:pt x="4638" y="1176"/>
                </a:lnTo>
                <a:lnTo>
                  <a:pt x="5530" y="0"/>
                </a:lnTo>
                <a:lnTo>
                  <a:pt x="5522" y="0"/>
                </a:lnTo>
                <a:close/>
                <a:moveTo>
                  <a:pt x="5462" y="0"/>
                </a:moveTo>
                <a:lnTo>
                  <a:pt x="4569" y="1176"/>
                </a:lnTo>
                <a:lnTo>
                  <a:pt x="4578" y="1176"/>
                </a:lnTo>
                <a:lnTo>
                  <a:pt x="5470" y="0"/>
                </a:lnTo>
                <a:lnTo>
                  <a:pt x="5462" y="0"/>
                </a:lnTo>
                <a:close/>
                <a:moveTo>
                  <a:pt x="5642" y="0"/>
                </a:moveTo>
                <a:lnTo>
                  <a:pt x="4749" y="1176"/>
                </a:lnTo>
                <a:lnTo>
                  <a:pt x="4758" y="1176"/>
                </a:lnTo>
                <a:lnTo>
                  <a:pt x="5650" y="0"/>
                </a:lnTo>
                <a:lnTo>
                  <a:pt x="5642" y="0"/>
                </a:lnTo>
                <a:close/>
                <a:moveTo>
                  <a:pt x="5402" y="0"/>
                </a:moveTo>
                <a:lnTo>
                  <a:pt x="4509" y="1176"/>
                </a:lnTo>
                <a:lnTo>
                  <a:pt x="4517" y="1176"/>
                </a:lnTo>
                <a:lnTo>
                  <a:pt x="5410" y="0"/>
                </a:lnTo>
                <a:lnTo>
                  <a:pt x="5402" y="0"/>
                </a:lnTo>
                <a:close/>
                <a:moveTo>
                  <a:pt x="5582" y="0"/>
                </a:moveTo>
                <a:lnTo>
                  <a:pt x="4689" y="1176"/>
                </a:lnTo>
                <a:lnTo>
                  <a:pt x="4698" y="1176"/>
                </a:lnTo>
                <a:lnTo>
                  <a:pt x="5590" y="0"/>
                </a:lnTo>
                <a:lnTo>
                  <a:pt x="5582" y="0"/>
                </a:lnTo>
                <a:close/>
                <a:moveTo>
                  <a:pt x="4320" y="0"/>
                </a:moveTo>
                <a:lnTo>
                  <a:pt x="3428" y="1176"/>
                </a:lnTo>
                <a:lnTo>
                  <a:pt x="3436" y="1176"/>
                </a:lnTo>
                <a:lnTo>
                  <a:pt x="4329" y="0"/>
                </a:lnTo>
                <a:lnTo>
                  <a:pt x="4320" y="0"/>
                </a:lnTo>
                <a:close/>
                <a:moveTo>
                  <a:pt x="5042" y="0"/>
                </a:moveTo>
                <a:lnTo>
                  <a:pt x="4149" y="1176"/>
                </a:lnTo>
                <a:lnTo>
                  <a:pt x="4157" y="1176"/>
                </a:lnTo>
                <a:lnTo>
                  <a:pt x="5050" y="0"/>
                </a:lnTo>
                <a:lnTo>
                  <a:pt x="5042" y="0"/>
                </a:lnTo>
                <a:close/>
                <a:moveTo>
                  <a:pt x="5102" y="0"/>
                </a:moveTo>
                <a:lnTo>
                  <a:pt x="4209" y="1176"/>
                </a:lnTo>
                <a:lnTo>
                  <a:pt x="4217" y="1176"/>
                </a:lnTo>
                <a:lnTo>
                  <a:pt x="5110" y="0"/>
                </a:lnTo>
                <a:lnTo>
                  <a:pt x="5102" y="0"/>
                </a:lnTo>
                <a:close/>
                <a:moveTo>
                  <a:pt x="5162" y="0"/>
                </a:moveTo>
                <a:lnTo>
                  <a:pt x="4269" y="1176"/>
                </a:lnTo>
                <a:lnTo>
                  <a:pt x="4277" y="1176"/>
                </a:lnTo>
                <a:lnTo>
                  <a:pt x="5170" y="0"/>
                </a:lnTo>
                <a:lnTo>
                  <a:pt x="5162" y="0"/>
                </a:lnTo>
                <a:close/>
                <a:moveTo>
                  <a:pt x="5282" y="0"/>
                </a:moveTo>
                <a:lnTo>
                  <a:pt x="4389" y="1176"/>
                </a:lnTo>
                <a:lnTo>
                  <a:pt x="4397" y="1176"/>
                </a:lnTo>
                <a:lnTo>
                  <a:pt x="5290" y="0"/>
                </a:lnTo>
                <a:lnTo>
                  <a:pt x="5282" y="0"/>
                </a:lnTo>
                <a:close/>
                <a:moveTo>
                  <a:pt x="5222" y="0"/>
                </a:moveTo>
                <a:lnTo>
                  <a:pt x="4329" y="1176"/>
                </a:lnTo>
                <a:lnTo>
                  <a:pt x="4337" y="1176"/>
                </a:lnTo>
                <a:lnTo>
                  <a:pt x="5230" y="0"/>
                </a:lnTo>
                <a:lnTo>
                  <a:pt x="5222" y="0"/>
                </a:lnTo>
                <a:close/>
                <a:moveTo>
                  <a:pt x="4621" y="0"/>
                </a:moveTo>
                <a:lnTo>
                  <a:pt x="3729" y="1176"/>
                </a:lnTo>
                <a:lnTo>
                  <a:pt x="3737" y="1176"/>
                </a:lnTo>
                <a:lnTo>
                  <a:pt x="4630" y="0"/>
                </a:lnTo>
                <a:lnTo>
                  <a:pt x="4621" y="0"/>
                </a:lnTo>
                <a:close/>
                <a:moveTo>
                  <a:pt x="4261" y="0"/>
                </a:moveTo>
                <a:lnTo>
                  <a:pt x="3369" y="1176"/>
                </a:lnTo>
                <a:lnTo>
                  <a:pt x="3377" y="1176"/>
                </a:lnTo>
                <a:lnTo>
                  <a:pt x="4270" y="0"/>
                </a:lnTo>
                <a:lnTo>
                  <a:pt x="4261" y="0"/>
                </a:lnTo>
                <a:close/>
                <a:moveTo>
                  <a:pt x="3601" y="0"/>
                </a:moveTo>
                <a:lnTo>
                  <a:pt x="2709" y="1176"/>
                </a:lnTo>
                <a:lnTo>
                  <a:pt x="2717" y="1176"/>
                </a:lnTo>
                <a:lnTo>
                  <a:pt x="3610" y="0"/>
                </a:lnTo>
                <a:lnTo>
                  <a:pt x="3601" y="0"/>
                </a:lnTo>
                <a:close/>
                <a:moveTo>
                  <a:pt x="240" y="0"/>
                </a:moveTo>
                <a:lnTo>
                  <a:pt x="0" y="316"/>
                </a:lnTo>
                <a:lnTo>
                  <a:pt x="0" y="327"/>
                </a:lnTo>
                <a:lnTo>
                  <a:pt x="249" y="0"/>
                </a:lnTo>
                <a:lnTo>
                  <a:pt x="240" y="0"/>
                </a:lnTo>
                <a:close/>
                <a:moveTo>
                  <a:pt x="3661" y="0"/>
                </a:moveTo>
                <a:lnTo>
                  <a:pt x="2769" y="1176"/>
                </a:lnTo>
                <a:lnTo>
                  <a:pt x="2777" y="1176"/>
                </a:lnTo>
                <a:lnTo>
                  <a:pt x="3670" y="0"/>
                </a:lnTo>
                <a:lnTo>
                  <a:pt x="3661" y="0"/>
                </a:lnTo>
                <a:close/>
                <a:moveTo>
                  <a:pt x="180" y="0"/>
                </a:moveTo>
                <a:lnTo>
                  <a:pt x="0" y="237"/>
                </a:lnTo>
                <a:lnTo>
                  <a:pt x="0" y="248"/>
                </a:lnTo>
                <a:lnTo>
                  <a:pt x="189" y="0"/>
                </a:lnTo>
                <a:lnTo>
                  <a:pt x="180" y="0"/>
                </a:lnTo>
                <a:close/>
                <a:moveTo>
                  <a:pt x="420" y="0"/>
                </a:moveTo>
                <a:lnTo>
                  <a:pt x="0" y="553"/>
                </a:lnTo>
                <a:lnTo>
                  <a:pt x="0" y="564"/>
                </a:lnTo>
                <a:lnTo>
                  <a:pt x="429" y="0"/>
                </a:lnTo>
                <a:lnTo>
                  <a:pt x="420" y="0"/>
                </a:lnTo>
                <a:close/>
                <a:moveTo>
                  <a:pt x="3421" y="0"/>
                </a:moveTo>
                <a:lnTo>
                  <a:pt x="2529" y="1176"/>
                </a:lnTo>
                <a:lnTo>
                  <a:pt x="2537" y="1176"/>
                </a:lnTo>
                <a:lnTo>
                  <a:pt x="3430" y="0"/>
                </a:lnTo>
                <a:lnTo>
                  <a:pt x="3421" y="0"/>
                </a:lnTo>
                <a:close/>
                <a:moveTo>
                  <a:pt x="3721" y="0"/>
                </a:moveTo>
                <a:lnTo>
                  <a:pt x="2829" y="1176"/>
                </a:lnTo>
                <a:lnTo>
                  <a:pt x="2837" y="1176"/>
                </a:lnTo>
                <a:lnTo>
                  <a:pt x="3730" y="0"/>
                </a:lnTo>
                <a:lnTo>
                  <a:pt x="3721" y="0"/>
                </a:lnTo>
                <a:close/>
                <a:moveTo>
                  <a:pt x="3481" y="0"/>
                </a:moveTo>
                <a:lnTo>
                  <a:pt x="2589" y="1176"/>
                </a:lnTo>
                <a:lnTo>
                  <a:pt x="2597" y="1176"/>
                </a:lnTo>
                <a:lnTo>
                  <a:pt x="3490" y="0"/>
                </a:lnTo>
                <a:lnTo>
                  <a:pt x="3481" y="0"/>
                </a:lnTo>
                <a:close/>
                <a:moveTo>
                  <a:pt x="3541" y="0"/>
                </a:moveTo>
                <a:lnTo>
                  <a:pt x="2649" y="1176"/>
                </a:lnTo>
                <a:lnTo>
                  <a:pt x="2657" y="1176"/>
                </a:lnTo>
                <a:lnTo>
                  <a:pt x="3550" y="0"/>
                </a:lnTo>
                <a:lnTo>
                  <a:pt x="3541" y="0"/>
                </a:lnTo>
                <a:close/>
                <a:moveTo>
                  <a:pt x="360" y="0"/>
                </a:moveTo>
                <a:lnTo>
                  <a:pt x="0" y="474"/>
                </a:lnTo>
                <a:lnTo>
                  <a:pt x="0" y="485"/>
                </a:lnTo>
                <a:lnTo>
                  <a:pt x="369" y="0"/>
                </a:lnTo>
                <a:lnTo>
                  <a:pt x="360" y="0"/>
                </a:lnTo>
                <a:close/>
                <a:moveTo>
                  <a:pt x="300" y="0"/>
                </a:moveTo>
                <a:lnTo>
                  <a:pt x="0" y="395"/>
                </a:lnTo>
                <a:lnTo>
                  <a:pt x="0" y="406"/>
                </a:lnTo>
                <a:lnTo>
                  <a:pt x="309" y="0"/>
                </a:lnTo>
                <a:lnTo>
                  <a:pt x="300" y="0"/>
                </a:lnTo>
                <a:close/>
                <a:moveTo>
                  <a:pt x="4021" y="0"/>
                </a:moveTo>
                <a:lnTo>
                  <a:pt x="3129" y="1176"/>
                </a:lnTo>
                <a:lnTo>
                  <a:pt x="3137" y="1176"/>
                </a:lnTo>
                <a:lnTo>
                  <a:pt x="4030" y="0"/>
                </a:lnTo>
                <a:lnTo>
                  <a:pt x="4021" y="0"/>
                </a:lnTo>
                <a:close/>
                <a:moveTo>
                  <a:pt x="4081" y="0"/>
                </a:moveTo>
                <a:lnTo>
                  <a:pt x="3189" y="1176"/>
                </a:lnTo>
                <a:lnTo>
                  <a:pt x="3197" y="1176"/>
                </a:lnTo>
                <a:lnTo>
                  <a:pt x="4090" y="0"/>
                </a:lnTo>
                <a:lnTo>
                  <a:pt x="4081" y="0"/>
                </a:lnTo>
                <a:close/>
                <a:moveTo>
                  <a:pt x="3961" y="0"/>
                </a:moveTo>
                <a:lnTo>
                  <a:pt x="3069" y="1176"/>
                </a:lnTo>
                <a:lnTo>
                  <a:pt x="3077" y="1176"/>
                </a:lnTo>
                <a:lnTo>
                  <a:pt x="3970" y="0"/>
                </a:lnTo>
                <a:lnTo>
                  <a:pt x="3961" y="0"/>
                </a:lnTo>
                <a:close/>
                <a:moveTo>
                  <a:pt x="4201" y="0"/>
                </a:moveTo>
                <a:lnTo>
                  <a:pt x="3309" y="1176"/>
                </a:lnTo>
                <a:lnTo>
                  <a:pt x="3317" y="1176"/>
                </a:lnTo>
                <a:lnTo>
                  <a:pt x="4210" y="0"/>
                </a:lnTo>
                <a:lnTo>
                  <a:pt x="4201" y="0"/>
                </a:lnTo>
                <a:close/>
                <a:moveTo>
                  <a:pt x="4141" y="0"/>
                </a:moveTo>
                <a:lnTo>
                  <a:pt x="3249" y="1176"/>
                </a:lnTo>
                <a:lnTo>
                  <a:pt x="3257" y="1176"/>
                </a:lnTo>
                <a:lnTo>
                  <a:pt x="4150" y="0"/>
                </a:lnTo>
                <a:lnTo>
                  <a:pt x="4141" y="0"/>
                </a:lnTo>
                <a:close/>
                <a:moveTo>
                  <a:pt x="3781" y="0"/>
                </a:moveTo>
                <a:lnTo>
                  <a:pt x="2889" y="1176"/>
                </a:lnTo>
                <a:lnTo>
                  <a:pt x="2897" y="1176"/>
                </a:lnTo>
                <a:lnTo>
                  <a:pt x="3790" y="0"/>
                </a:lnTo>
                <a:lnTo>
                  <a:pt x="3781" y="0"/>
                </a:lnTo>
                <a:close/>
                <a:moveTo>
                  <a:pt x="60" y="0"/>
                </a:moveTo>
                <a:lnTo>
                  <a:pt x="0" y="79"/>
                </a:lnTo>
                <a:lnTo>
                  <a:pt x="0" y="90"/>
                </a:lnTo>
                <a:lnTo>
                  <a:pt x="69" y="0"/>
                </a:lnTo>
                <a:lnTo>
                  <a:pt x="60" y="0"/>
                </a:lnTo>
                <a:close/>
                <a:moveTo>
                  <a:pt x="3901" y="0"/>
                </a:moveTo>
                <a:lnTo>
                  <a:pt x="3009" y="1176"/>
                </a:lnTo>
                <a:lnTo>
                  <a:pt x="3017" y="1176"/>
                </a:lnTo>
                <a:lnTo>
                  <a:pt x="3910" y="0"/>
                </a:lnTo>
                <a:lnTo>
                  <a:pt x="3901" y="0"/>
                </a:lnTo>
                <a:close/>
                <a:moveTo>
                  <a:pt x="120" y="0"/>
                </a:moveTo>
                <a:lnTo>
                  <a:pt x="0" y="158"/>
                </a:lnTo>
                <a:lnTo>
                  <a:pt x="0" y="169"/>
                </a:lnTo>
                <a:lnTo>
                  <a:pt x="129" y="0"/>
                </a:lnTo>
                <a:lnTo>
                  <a:pt x="120" y="0"/>
                </a:lnTo>
                <a:close/>
                <a:moveTo>
                  <a:pt x="3841" y="0"/>
                </a:moveTo>
                <a:lnTo>
                  <a:pt x="2949" y="1176"/>
                </a:lnTo>
                <a:lnTo>
                  <a:pt x="2957" y="1176"/>
                </a:lnTo>
                <a:lnTo>
                  <a:pt x="3850" y="0"/>
                </a:lnTo>
                <a:lnTo>
                  <a:pt x="3841" y="0"/>
                </a:lnTo>
                <a:close/>
                <a:moveTo>
                  <a:pt x="0" y="0"/>
                </a:moveTo>
                <a:lnTo>
                  <a:pt x="0" y="11"/>
                </a:lnTo>
                <a:lnTo>
                  <a:pt x="9" y="0"/>
                </a:lnTo>
                <a:lnTo>
                  <a:pt x="0" y="0"/>
                </a:lnTo>
                <a:close/>
              </a:path>
            </a:pathLst>
          </a:custGeom>
          <a:solidFill>
            <a:srgbClr val="E6B9BA"/>
          </a:solidFill>
          <a:ln>
            <a:noFill/>
          </a:ln>
        </p:spPr>
        <p:txBody>
          <a:bodyPr vert="horz" wrap="square" lIns="91440" tIns="45720" rIns="91440" bIns="45720" numCol="1" anchor="t" anchorCtr="0" compatLnSpc="1">
            <a:prstTxWarp prst="textNoShape">
              <a:avLst/>
            </a:prstTxWarp>
          </a:bodyPr>
          <a:lstStyle/>
          <a:p>
            <a:endParaRPr lang="nl-NL"/>
          </a:p>
        </p:txBody>
      </p:sp>
      <p:sp>
        <p:nvSpPr>
          <p:cNvPr id="12" name="Rectangle 3">
            <a:extLst>
              <a:ext uri="{FF2B5EF4-FFF2-40B4-BE49-F238E27FC236}">
                <a16:creationId xmlns:a16="http://schemas.microsoft.com/office/drawing/2014/main" id="{2CF1F212-04E3-42E4-8169-9783393B4E2A}"/>
              </a:ext>
            </a:extLst>
          </p:cNvPr>
          <p:cNvSpPr>
            <a:spLocks noSelect="1" noChangeArrowheads="1"/>
          </p:cNvSpPr>
          <p:nvPr userDrawn="1"/>
        </p:nvSpPr>
        <p:spPr bwMode="gray">
          <a:xfrm>
            <a:off x="0" y="155574"/>
            <a:ext cx="12195175" cy="1833265"/>
          </a:xfrm>
          <a:prstGeom prst="rect">
            <a:avLst/>
          </a:pr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13" name="Frame picture 4[PHJU] (JU-Free)">
            <a:extLst>
              <a:ext uri="{FF2B5EF4-FFF2-40B4-BE49-F238E27FC236}">
                <a16:creationId xmlns:a16="http://schemas.microsoft.com/office/drawing/2014/main" id="{54AED5ED-CDE2-4203-8989-503905ED70BD}"/>
              </a:ext>
            </a:extLst>
          </p:cNvPr>
          <p:cNvSpPr>
            <a:spLocks noGrp="1"/>
          </p:cNvSpPr>
          <p:nvPr>
            <p:ph type="pic" sz="quarter" idx="18" hasCustomPrompt="1"/>
          </p:nvPr>
        </p:nvSpPr>
        <p:spPr bwMode="gray">
          <a:xfrm>
            <a:off x="6097680" y="615960"/>
            <a:ext cx="6097680" cy="5487840"/>
          </a:xfrm>
          <a:prstGeom prst="rect">
            <a:avLst/>
          </a:prstGeom>
        </p:spPr>
        <p:txBody>
          <a:bodyPr/>
          <a:lstStyle>
            <a:lvl1pPr marL="270108" indent="-270108" algn="l" defTabSz="1088937" rtl="0" eaLnBrk="1" latinLnBrk="0" hangingPunct="1">
              <a:spcBef>
                <a:spcPts val="0"/>
              </a:spcBef>
              <a:buFont typeface="Arial" pitchFamily="34" charset="0"/>
              <a:buNone/>
              <a:defRPr/>
            </a:lvl1pPr>
          </a:lstStyle>
          <a:p>
            <a:r>
              <a:rPr lang="nl-NL"/>
              <a:t>[Afbeelding]</a:t>
            </a:r>
          </a:p>
        </p:txBody>
      </p:sp>
      <p:grpSp>
        <p:nvGrpSpPr>
          <p:cNvPr id="8" name="Group 5"/>
          <p:cNvGrpSpPr>
            <a:grpSpLocks noSelect="1"/>
          </p:cNvGrpSpPr>
          <p:nvPr userDrawn="1"/>
        </p:nvGrpSpPr>
        <p:grpSpPr bwMode="gray">
          <a:xfrm>
            <a:off x="10650538" y="6224588"/>
            <a:ext cx="1208088" cy="371475"/>
            <a:chOff x="10650538" y="6224588"/>
            <a:chExt cx="1208088" cy="371475"/>
          </a:xfrm>
        </p:grpSpPr>
        <p:sp>
          <p:nvSpPr>
            <p:cNvPr id="9" name="Freeform 5">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Freeform 5">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7" name="***Tijdelijke aanduiding voor tekst 6[PHJU] (JU-Free)"/>
          <p:cNvSpPr>
            <a:spLocks noGrp="1"/>
          </p:cNvSpPr>
          <p:nvPr>
            <p:ph type="body" sz="quarter" idx="13" hasCustomPrompt="1"/>
          </p:nvPr>
        </p:nvSpPr>
        <p:spPr bwMode="gray">
          <a:xfrm>
            <a:off x="623888" y="1849609"/>
            <a:ext cx="5112000" cy="4248000"/>
          </a:xfrm>
        </p:spPr>
        <p:txBody>
          <a:bodyPr/>
          <a:lstStyle>
            <a:lvl1pPr>
              <a:defRPr/>
            </a:lvl1pPr>
          </a:lstStyle>
          <a:p>
            <a:pPr lvl="0"/>
            <a:r>
              <a:rPr lang="nl-NL"/>
              <a:t>[Tekst]</a:t>
            </a:r>
          </a:p>
        </p:txBody>
      </p:sp>
      <p:sp>
        <p:nvSpPr>
          <p:cNvPr id="2" name="***Titel 7 (JU-Free)"/>
          <p:cNvSpPr>
            <a:spLocks noGrp="1"/>
          </p:cNvSpPr>
          <p:nvPr>
            <p:ph type="title" hasCustomPrompt="1"/>
          </p:nvPr>
        </p:nvSpPr>
        <p:spPr bwMode="gray">
          <a:xfrm>
            <a:off x="624163" y="499247"/>
            <a:ext cx="5112000" cy="1143000"/>
          </a:xfrm>
        </p:spPr>
        <p:txBody>
          <a:bodyPr anchor="t"/>
          <a:lstStyle>
            <a:lvl1pPr>
              <a:defRPr/>
            </a:lvl1pPr>
          </a:lstStyle>
          <a:p>
            <a:r>
              <a:rPr lang="nl-NL" noProof="1"/>
              <a:t>[Titel]</a:t>
            </a:r>
          </a:p>
        </p:txBody>
      </p:sp>
    </p:spTree>
    <p:extLst>
      <p:ext uri="{BB962C8B-B14F-4D97-AF65-F5344CB8AC3E}">
        <p14:creationId xmlns:p14="http://schemas.microsoft.com/office/powerpoint/2010/main" val="2514755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BA576E92-E5C8-4FF8-B2BE-A516F6A1724E}" type="datetimeFigureOut">
              <a:rPr lang="en-US" dirty="0"/>
              <a:t>6/15/2026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dirty="0"/>
              <a:t>‹nr.›</a:t>
            </a:fld>
            <a:endParaRPr lang="en-US"/>
          </a:p>
        </p:txBody>
      </p:sp>
    </p:spTree>
    <p:extLst>
      <p:ext uri="{BB962C8B-B14F-4D97-AF65-F5344CB8AC3E}">
        <p14:creationId xmlns:p14="http://schemas.microsoft.com/office/powerpoint/2010/main" val="39246009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and Content 0">
    <p:spTree>
      <p:nvGrpSpPr>
        <p:cNvPr id="1" name=""/>
        <p:cNvGrpSpPr/>
        <p:nvPr/>
      </p:nvGrpSpPr>
      <p:grpSpPr>
        <a:xfrm>
          <a:off x="0" y="0"/>
          <a:ext cx="0" cy="0"/>
          <a:chOff x="0" y="0"/>
          <a:chExt cx="0" cy="0"/>
        </a:xfrm>
      </p:grpSpPr>
      <p:sp>
        <p:nvSpPr>
          <p:cNvPr id="51" name="Titeltekst"/>
          <p:cNvSpPr txBox="1">
            <a:spLocks noGrp="1"/>
          </p:cNvSpPr>
          <p:nvPr>
            <p:ph type="title"/>
          </p:nvPr>
        </p:nvSpPr>
        <p:spPr>
          <a:prstGeom prst="rect">
            <a:avLst/>
          </a:prstGeom>
        </p:spPr>
        <p:txBody>
          <a:bodyPr/>
          <a:lstStyle/>
          <a:p>
            <a:r>
              <a:t>Titeltekst</a:t>
            </a:r>
          </a:p>
        </p:txBody>
      </p:sp>
      <p:sp>
        <p:nvSpPr>
          <p:cNvPr id="52" name="Hoofdtekst - niveau één…"/>
          <p:cNvSpPr txBox="1">
            <a:spLocks noGrp="1"/>
          </p:cNvSpPr>
          <p:nvPr>
            <p:ph type="body" idx="1"/>
          </p:nvPr>
        </p:nvSpPr>
        <p:spPr>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53"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extLst>
      <p:ext uri="{BB962C8B-B14F-4D97-AF65-F5344CB8AC3E}">
        <p14:creationId xmlns:p14="http://schemas.microsoft.com/office/powerpoint/2010/main" val="288381925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Title Only 0">
    <p:spTree>
      <p:nvGrpSpPr>
        <p:cNvPr id="1" name=""/>
        <p:cNvGrpSpPr/>
        <p:nvPr/>
      </p:nvGrpSpPr>
      <p:grpSpPr>
        <a:xfrm>
          <a:off x="0" y="0"/>
          <a:ext cx="0" cy="0"/>
          <a:chOff x="0" y="0"/>
          <a:chExt cx="0" cy="0"/>
        </a:xfrm>
      </p:grpSpPr>
      <p:sp>
        <p:nvSpPr>
          <p:cNvPr id="77" name="Titeltekst"/>
          <p:cNvSpPr txBox="1">
            <a:spLocks noGrp="1"/>
          </p:cNvSpPr>
          <p:nvPr>
            <p:ph type="title"/>
          </p:nvPr>
        </p:nvSpPr>
        <p:spPr>
          <a:prstGeom prst="rect">
            <a:avLst/>
          </a:prstGeom>
        </p:spPr>
        <p:txBody>
          <a:bodyPr/>
          <a:lstStyle/>
          <a:p>
            <a:r>
              <a:t>Titeltekst</a:t>
            </a:r>
          </a:p>
        </p:txBody>
      </p:sp>
      <p:sp>
        <p:nvSpPr>
          <p:cNvPr id="78"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extLst>
      <p:ext uri="{BB962C8B-B14F-4D97-AF65-F5344CB8AC3E}">
        <p14:creationId xmlns:p14="http://schemas.microsoft.com/office/powerpoint/2010/main" val="2159100666"/>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17" name="Frame 1">
            <a:extLst>
              <a:ext uri="{FF2B5EF4-FFF2-40B4-BE49-F238E27FC236}">
                <a16:creationId xmlns:a16="http://schemas.microsoft.com/office/drawing/2014/main" id="{DFC9B145-DD02-4A99-A48D-DEBD42BD5994}"/>
              </a:ext>
            </a:extLst>
          </p:cNvPr>
          <p:cNvSpPr>
            <a:spLocks noSelect="1"/>
          </p:cNvSpPr>
          <p:nvPr userDrawn="1"/>
        </p:nvSpPr>
        <p:spPr bwMode="gray">
          <a:xfrm>
            <a:off x="9678988" y="6007101"/>
            <a:ext cx="2155825" cy="331788"/>
          </a:xfrm>
          <a:custGeom>
            <a:avLst/>
            <a:gdLst>
              <a:gd name="T0" fmla="*/ 1854 w 6789"/>
              <a:gd name="T1" fmla="*/ 25 h 1045"/>
              <a:gd name="T2" fmla="*/ 1698 w 6789"/>
              <a:gd name="T3" fmla="*/ 1024 h 1045"/>
              <a:gd name="T4" fmla="*/ 1272 w 6789"/>
              <a:gd name="T5" fmla="*/ 561 h 1045"/>
              <a:gd name="T6" fmla="*/ 1117 w 6789"/>
              <a:gd name="T7" fmla="*/ 1024 h 1045"/>
              <a:gd name="T8" fmla="*/ 1272 w 6789"/>
              <a:gd name="T9" fmla="*/ 25 h 1045"/>
              <a:gd name="T10" fmla="*/ 1698 w 6789"/>
              <a:gd name="T11" fmla="*/ 428 h 1045"/>
              <a:gd name="T12" fmla="*/ 4307 w 6789"/>
              <a:gd name="T13" fmla="*/ 1018 h 1045"/>
              <a:gd name="T14" fmla="*/ 4117 w 6789"/>
              <a:gd name="T15" fmla="*/ 1024 h 1045"/>
              <a:gd name="T16" fmla="*/ 4029 w 6789"/>
              <a:gd name="T17" fmla="*/ 874 h 1045"/>
              <a:gd name="T18" fmla="*/ 3740 w 6789"/>
              <a:gd name="T19" fmla="*/ 591 h 1045"/>
              <a:gd name="T20" fmla="*/ 3583 w 6789"/>
              <a:gd name="T21" fmla="*/ 1024 h 1045"/>
              <a:gd name="T22" fmla="*/ 3848 w 6789"/>
              <a:gd name="T23" fmla="*/ 25 h 1045"/>
              <a:gd name="T24" fmla="*/ 4250 w 6789"/>
              <a:gd name="T25" fmla="*/ 304 h 1045"/>
              <a:gd name="T26" fmla="*/ 4007 w 6789"/>
              <a:gd name="T27" fmla="*/ 625 h 1045"/>
              <a:gd name="T28" fmla="*/ 4152 w 6789"/>
              <a:gd name="T29" fmla="*/ 811 h 1045"/>
              <a:gd name="T30" fmla="*/ 3988 w 6789"/>
              <a:gd name="T31" fmla="*/ 175 h 1045"/>
              <a:gd name="T32" fmla="*/ 3740 w 6789"/>
              <a:gd name="T33" fmla="*/ 158 h 1045"/>
              <a:gd name="T34" fmla="*/ 3837 w 6789"/>
              <a:gd name="T35" fmla="*/ 477 h 1045"/>
              <a:gd name="T36" fmla="*/ 4088 w 6789"/>
              <a:gd name="T37" fmla="*/ 310 h 1045"/>
              <a:gd name="T38" fmla="*/ 6719 w 6789"/>
              <a:gd name="T39" fmla="*/ 547 h 1045"/>
              <a:gd name="T40" fmla="*/ 6389 w 6789"/>
              <a:gd name="T41" fmla="*/ 409 h 1045"/>
              <a:gd name="T42" fmla="*/ 6308 w 6789"/>
              <a:gd name="T43" fmla="*/ 381 h 1045"/>
              <a:gd name="T44" fmla="*/ 6424 w 6789"/>
              <a:gd name="T45" fmla="*/ 133 h 1045"/>
              <a:gd name="T46" fmla="*/ 6691 w 6789"/>
              <a:gd name="T47" fmla="*/ 216 h 1045"/>
              <a:gd name="T48" fmla="*/ 6759 w 6789"/>
              <a:gd name="T49" fmla="*/ 98 h 1045"/>
              <a:gd name="T50" fmla="*/ 6053 w 6789"/>
              <a:gd name="T51" fmla="*/ 295 h 1045"/>
              <a:gd name="T52" fmla="*/ 6432 w 6789"/>
              <a:gd name="T53" fmla="*/ 593 h 1045"/>
              <a:gd name="T54" fmla="*/ 6543 w 6789"/>
              <a:gd name="T55" fmla="*/ 873 h 1045"/>
              <a:gd name="T56" fmla="*/ 6083 w 6789"/>
              <a:gd name="T57" fmla="*/ 827 h 1045"/>
              <a:gd name="T58" fmla="*/ 6015 w 6789"/>
              <a:gd name="T59" fmla="*/ 952 h 1045"/>
              <a:gd name="T60" fmla="*/ 6379 w 6789"/>
              <a:gd name="T61" fmla="*/ 1045 h 1045"/>
              <a:gd name="T62" fmla="*/ 6789 w 6789"/>
              <a:gd name="T63" fmla="*/ 728 h 1045"/>
              <a:gd name="T64" fmla="*/ 708 w 6789"/>
              <a:gd name="T65" fmla="*/ 326 h 1045"/>
              <a:gd name="T66" fmla="*/ 332 w 6789"/>
              <a:gd name="T67" fmla="*/ 647 h 1045"/>
              <a:gd name="T68" fmla="*/ 155 w 6789"/>
              <a:gd name="T69" fmla="*/ 1028 h 1045"/>
              <a:gd name="T70" fmla="*/ 0 w 6789"/>
              <a:gd name="T71" fmla="*/ 27 h 1045"/>
              <a:gd name="T72" fmla="*/ 561 w 6789"/>
              <a:gd name="T73" fmla="*/ 75 h 1045"/>
              <a:gd name="T74" fmla="*/ 477 w 6789"/>
              <a:gd name="T75" fmla="*/ 205 h 1045"/>
              <a:gd name="T76" fmla="*/ 155 w 6789"/>
              <a:gd name="T77" fmla="*/ 162 h 1045"/>
              <a:gd name="T78" fmla="*/ 323 w 6789"/>
              <a:gd name="T79" fmla="*/ 514 h 1045"/>
              <a:gd name="T80" fmla="*/ 535 w 6789"/>
              <a:gd name="T81" fmla="*/ 341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789" h="1045">
                <a:moveTo>
                  <a:pt x="1698" y="25"/>
                </a:moveTo>
                <a:cubicBezTo>
                  <a:pt x="1854" y="25"/>
                  <a:pt x="1854" y="25"/>
                  <a:pt x="1854" y="25"/>
                </a:cubicBezTo>
                <a:cubicBezTo>
                  <a:pt x="1854" y="1024"/>
                  <a:pt x="1854" y="1024"/>
                  <a:pt x="1854" y="1024"/>
                </a:cubicBezTo>
                <a:cubicBezTo>
                  <a:pt x="1698" y="1024"/>
                  <a:pt x="1698" y="1024"/>
                  <a:pt x="1698" y="1024"/>
                </a:cubicBezTo>
                <a:cubicBezTo>
                  <a:pt x="1698" y="561"/>
                  <a:pt x="1698" y="561"/>
                  <a:pt x="1698" y="561"/>
                </a:cubicBezTo>
                <a:cubicBezTo>
                  <a:pt x="1272" y="561"/>
                  <a:pt x="1272" y="561"/>
                  <a:pt x="1272" y="561"/>
                </a:cubicBezTo>
                <a:cubicBezTo>
                  <a:pt x="1272" y="1024"/>
                  <a:pt x="1272" y="1024"/>
                  <a:pt x="1272" y="1024"/>
                </a:cubicBezTo>
                <a:cubicBezTo>
                  <a:pt x="1117" y="1024"/>
                  <a:pt x="1117" y="1024"/>
                  <a:pt x="1117" y="1024"/>
                </a:cubicBezTo>
                <a:cubicBezTo>
                  <a:pt x="1117" y="25"/>
                  <a:pt x="1117" y="25"/>
                  <a:pt x="1117" y="25"/>
                </a:cubicBezTo>
                <a:cubicBezTo>
                  <a:pt x="1272" y="25"/>
                  <a:pt x="1272" y="25"/>
                  <a:pt x="1272" y="25"/>
                </a:cubicBezTo>
                <a:cubicBezTo>
                  <a:pt x="1272" y="428"/>
                  <a:pt x="1272" y="428"/>
                  <a:pt x="1272" y="428"/>
                </a:cubicBezTo>
                <a:cubicBezTo>
                  <a:pt x="1698" y="428"/>
                  <a:pt x="1698" y="428"/>
                  <a:pt x="1698" y="428"/>
                </a:cubicBezTo>
                <a:lnTo>
                  <a:pt x="1698" y="25"/>
                </a:lnTo>
                <a:close/>
                <a:moveTo>
                  <a:pt x="4307" y="1018"/>
                </a:moveTo>
                <a:cubicBezTo>
                  <a:pt x="4311" y="1024"/>
                  <a:pt x="4311" y="1024"/>
                  <a:pt x="4311" y="1024"/>
                </a:cubicBezTo>
                <a:cubicBezTo>
                  <a:pt x="4117" y="1024"/>
                  <a:pt x="4117" y="1024"/>
                  <a:pt x="4117" y="1024"/>
                </a:cubicBezTo>
                <a:cubicBezTo>
                  <a:pt x="4116" y="1022"/>
                  <a:pt x="4116" y="1022"/>
                  <a:pt x="4116" y="1022"/>
                </a:cubicBezTo>
                <a:cubicBezTo>
                  <a:pt x="4089" y="966"/>
                  <a:pt x="4076" y="943"/>
                  <a:pt x="4029" y="874"/>
                </a:cubicBezTo>
                <a:cubicBezTo>
                  <a:pt x="3959" y="767"/>
                  <a:pt x="3899" y="690"/>
                  <a:pt x="3843" y="639"/>
                </a:cubicBezTo>
                <a:cubicBezTo>
                  <a:pt x="3809" y="608"/>
                  <a:pt x="3783" y="596"/>
                  <a:pt x="3740" y="591"/>
                </a:cubicBezTo>
                <a:cubicBezTo>
                  <a:pt x="3740" y="1024"/>
                  <a:pt x="3740" y="1024"/>
                  <a:pt x="3740" y="1024"/>
                </a:cubicBezTo>
                <a:cubicBezTo>
                  <a:pt x="3583" y="1024"/>
                  <a:pt x="3583" y="1024"/>
                  <a:pt x="3583" y="1024"/>
                </a:cubicBezTo>
                <a:cubicBezTo>
                  <a:pt x="3583" y="25"/>
                  <a:pt x="3583" y="25"/>
                  <a:pt x="3583" y="25"/>
                </a:cubicBezTo>
                <a:cubicBezTo>
                  <a:pt x="3848" y="25"/>
                  <a:pt x="3848" y="25"/>
                  <a:pt x="3848" y="25"/>
                </a:cubicBezTo>
                <a:cubicBezTo>
                  <a:pt x="4000" y="25"/>
                  <a:pt x="4068" y="38"/>
                  <a:pt x="4129" y="77"/>
                </a:cubicBezTo>
                <a:cubicBezTo>
                  <a:pt x="4204" y="125"/>
                  <a:pt x="4250" y="212"/>
                  <a:pt x="4250" y="304"/>
                </a:cubicBezTo>
                <a:cubicBezTo>
                  <a:pt x="4250" y="478"/>
                  <a:pt x="4146" y="580"/>
                  <a:pt x="3965" y="587"/>
                </a:cubicBezTo>
                <a:cubicBezTo>
                  <a:pt x="3984" y="599"/>
                  <a:pt x="3994" y="608"/>
                  <a:pt x="4007" y="625"/>
                </a:cubicBezTo>
                <a:cubicBezTo>
                  <a:pt x="4015" y="634"/>
                  <a:pt x="4024" y="646"/>
                  <a:pt x="4035" y="660"/>
                </a:cubicBezTo>
                <a:cubicBezTo>
                  <a:pt x="4068" y="701"/>
                  <a:pt x="4112" y="757"/>
                  <a:pt x="4152" y="811"/>
                </a:cubicBezTo>
                <a:cubicBezTo>
                  <a:pt x="4209" y="888"/>
                  <a:pt x="4306" y="1017"/>
                  <a:pt x="4307" y="1018"/>
                </a:cubicBezTo>
                <a:close/>
                <a:moveTo>
                  <a:pt x="3988" y="175"/>
                </a:moveTo>
                <a:cubicBezTo>
                  <a:pt x="3949" y="164"/>
                  <a:pt x="3903" y="158"/>
                  <a:pt x="3853" y="158"/>
                </a:cubicBezTo>
                <a:cubicBezTo>
                  <a:pt x="3740" y="158"/>
                  <a:pt x="3740" y="158"/>
                  <a:pt x="3740" y="158"/>
                </a:cubicBezTo>
                <a:cubicBezTo>
                  <a:pt x="3740" y="477"/>
                  <a:pt x="3740" y="477"/>
                  <a:pt x="3740" y="477"/>
                </a:cubicBezTo>
                <a:cubicBezTo>
                  <a:pt x="3837" y="477"/>
                  <a:pt x="3837" y="477"/>
                  <a:pt x="3837" y="477"/>
                </a:cubicBezTo>
                <a:cubicBezTo>
                  <a:pt x="3943" y="477"/>
                  <a:pt x="3995" y="466"/>
                  <a:pt x="4035" y="434"/>
                </a:cubicBezTo>
                <a:cubicBezTo>
                  <a:pt x="4069" y="407"/>
                  <a:pt x="4088" y="363"/>
                  <a:pt x="4088" y="310"/>
                </a:cubicBezTo>
                <a:cubicBezTo>
                  <a:pt x="4088" y="247"/>
                  <a:pt x="4051" y="198"/>
                  <a:pt x="3988" y="175"/>
                </a:cubicBezTo>
                <a:close/>
                <a:moveTo>
                  <a:pt x="6719" y="547"/>
                </a:moveTo>
                <a:cubicBezTo>
                  <a:pt x="6675" y="504"/>
                  <a:pt x="6599" y="465"/>
                  <a:pt x="6522" y="445"/>
                </a:cubicBezTo>
                <a:cubicBezTo>
                  <a:pt x="6389" y="409"/>
                  <a:pt x="6389" y="409"/>
                  <a:pt x="6389" y="409"/>
                </a:cubicBezTo>
                <a:cubicBezTo>
                  <a:pt x="6346" y="399"/>
                  <a:pt x="6334" y="393"/>
                  <a:pt x="6315" y="384"/>
                </a:cubicBezTo>
                <a:cubicBezTo>
                  <a:pt x="6308" y="381"/>
                  <a:pt x="6308" y="381"/>
                  <a:pt x="6308" y="381"/>
                </a:cubicBezTo>
                <a:cubicBezTo>
                  <a:pt x="6251" y="357"/>
                  <a:pt x="6221" y="319"/>
                  <a:pt x="6221" y="272"/>
                </a:cubicBezTo>
                <a:cubicBezTo>
                  <a:pt x="6221" y="188"/>
                  <a:pt x="6301" y="133"/>
                  <a:pt x="6424" y="133"/>
                </a:cubicBezTo>
                <a:cubicBezTo>
                  <a:pt x="6512" y="133"/>
                  <a:pt x="6601" y="161"/>
                  <a:pt x="6688" y="214"/>
                </a:cubicBezTo>
                <a:cubicBezTo>
                  <a:pt x="6691" y="216"/>
                  <a:pt x="6691" y="216"/>
                  <a:pt x="6691" y="216"/>
                </a:cubicBezTo>
                <a:cubicBezTo>
                  <a:pt x="6762" y="100"/>
                  <a:pt x="6762" y="100"/>
                  <a:pt x="6762" y="100"/>
                </a:cubicBezTo>
                <a:cubicBezTo>
                  <a:pt x="6759" y="98"/>
                  <a:pt x="6759" y="98"/>
                  <a:pt x="6759" y="98"/>
                </a:cubicBezTo>
                <a:cubicBezTo>
                  <a:pt x="6676" y="38"/>
                  <a:pt x="6545" y="0"/>
                  <a:pt x="6416" y="0"/>
                </a:cubicBezTo>
                <a:cubicBezTo>
                  <a:pt x="6203" y="0"/>
                  <a:pt x="6053" y="121"/>
                  <a:pt x="6053" y="295"/>
                </a:cubicBezTo>
                <a:cubicBezTo>
                  <a:pt x="6053" y="416"/>
                  <a:pt x="6146" y="518"/>
                  <a:pt x="6289" y="555"/>
                </a:cubicBezTo>
                <a:cubicBezTo>
                  <a:pt x="6432" y="593"/>
                  <a:pt x="6432" y="593"/>
                  <a:pt x="6432" y="593"/>
                </a:cubicBezTo>
                <a:cubicBezTo>
                  <a:pt x="6560" y="626"/>
                  <a:pt x="6617" y="675"/>
                  <a:pt x="6617" y="752"/>
                </a:cubicBezTo>
                <a:cubicBezTo>
                  <a:pt x="6617" y="801"/>
                  <a:pt x="6592" y="842"/>
                  <a:pt x="6543" y="873"/>
                </a:cubicBezTo>
                <a:cubicBezTo>
                  <a:pt x="6505" y="899"/>
                  <a:pt x="6460" y="910"/>
                  <a:pt x="6389" y="910"/>
                </a:cubicBezTo>
                <a:cubicBezTo>
                  <a:pt x="6282" y="910"/>
                  <a:pt x="6185" y="884"/>
                  <a:pt x="6083" y="827"/>
                </a:cubicBezTo>
                <a:cubicBezTo>
                  <a:pt x="6080" y="825"/>
                  <a:pt x="6080" y="825"/>
                  <a:pt x="6080" y="825"/>
                </a:cubicBezTo>
                <a:cubicBezTo>
                  <a:pt x="6015" y="952"/>
                  <a:pt x="6015" y="952"/>
                  <a:pt x="6015" y="952"/>
                </a:cubicBezTo>
                <a:cubicBezTo>
                  <a:pt x="6018" y="953"/>
                  <a:pt x="6018" y="953"/>
                  <a:pt x="6018" y="953"/>
                </a:cubicBezTo>
                <a:cubicBezTo>
                  <a:pt x="6125" y="1012"/>
                  <a:pt x="6253" y="1045"/>
                  <a:pt x="6379" y="1045"/>
                </a:cubicBezTo>
                <a:cubicBezTo>
                  <a:pt x="6477" y="1045"/>
                  <a:pt x="6561" y="1026"/>
                  <a:pt x="6629" y="988"/>
                </a:cubicBezTo>
                <a:cubicBezTo>
                  <a:pt x="6727" y="932"/>
                  <a:pt x="6789" y="833"/>
                  <a:pt x="6789" y="728"/>
                </a:cubicBezTo>
                <a:cubicBezTo>
                  <a:pt x="6789" y="660"/>
                  <a:pt x="6762" y="591"/>
                  <a:pt x="6719" y="547"/>
                </a:cubicBezTo>
                <a:close/>
                <a:moveTo>
                  <a:pt x="708" y="326"/>
                </a:moveTo>
                <a:cubicBezTo>
                  <a:pt x="708" y="422"/>
                  <a:pt x="674" y="498"/>
                  <a:pt x="602" y="562"/>
                </a:cubicBezTo>
                <a:cubicBezTo>
                  <a:pt x="530" y="626"/>
                  <a:pt x="465" y="647"/>
                  <a:pt x="332" y="647"/>
                </a:cubicBezTo>
                <a:cubicBezTo>
                  <a:pt x="155" y="647"/>
                  <a:pt x="155" y="647"/>
                  <a:pt x="155" y="647"/>
                </a:cubicBezTo>
                <a:cubicBezTo>
                  <a:pt x="155" y="1028"/>
                  <a:pt x="155" y="1028"/>
                  <a:pt x="155" y="1028"/>
                </a:cubicBezTo>
                <a:cubicBezTo>
                  <a:pt x="0" y="1028"/>
                  <a:pt x="0" y="1028"/>
                  <a:pt x="0" y="1028"/>
                </a:cubicBezTo>
                <a:cubicBezTo>
                  <a:pt x="0" y="27"/>
                  <a:pt x="0" y="27"/>
                  <a:pt x="0" y="27"/>
                </a:cubicBezTo>
                <a:cubicBezTo>
                  <a:pt x="291" y="27"/>
                  <a:pt x="291" y="27"/>
                  <a:pt x="291" y="27"/>
                </a:cubicBezTo>
                <a:cubicBezTo>
                  <a:pt x="450" y="27"/>
                  <a:pt x="500" y="42"/>
                  <a:pt x="561" y="75"/>
                </a:cubicBezTo>
                <a:cubicBezTo>
                  <a:pt x="656" y="131"/>
                  <a:pt x="708" y="220"/>
                  <a:pt x="708" y="326"/>
                </a:cubicBezTo>
                <a:close/>
                <a:moveTo>
                  <a:pt x="477" y="205"/>
                </a:moveTo>
                <a:cubicBezTo>
                  <a:pt x="430" y="170"/>
                  <a:pt x="367" y="162"/>
                  <a:pt x="285" y="162"/>
                </a:cubicBezTo>
                <a:cubicBezTo>
                  <a:pt x="155" y="162"/>
                  <a:pt x="155" y="162"/>
                  <a:pt x="155" y="162"/>
                </a:cubicBezTo>
                <a:cubicBezTo>
                  <a:pt x="155" y="514"/>
                  <a:pt x="155" y="514"/>
                  <a:pt x="155" y="514"/>
                </a:cubicBezTo>
                <a:cubicBezTo>
                  <a:pt x="323" y="514"/>
                  <a:pt x="323" y="514"/>
                  <a:pt x="323" y="514"/>
                </a:cubicBezTo>
                <a:cubicBezTo>
                  <a:pt x="408" y="514"/>
                  <a:pt x="446" y="502"/>
                  <a:pt x="486" y="463"/>
                </a:cubicBezTo>
                <a:cubicBezTo>
                  <a:pt x="518" y="431"/>
                  <a:pt x="535" y="388"/>
                  <a:pt x="535" y="341"/>
                </a:cubicBezTo>
                <a:cubicBezTo>
                  <a:pt x="535" y="279"/>
                  <a:pt x="516" y="236"/>
                  <a:pt x="477" y="205"/>
                </a:cubicBez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8" name="Frame 2">
            <a:extLst>
              <a:ext uri="{FF2B5EF4-FFF2-40B4-BE49-F238E27FC236}">
                <a16:creationId xmlns:a16="http://schemas.microsoft.com/office/drawing/2014/main" id="{7787B504-01EE-4153-B4BC-F24B7A234400}"/>
              </a:ext>
            </a:extLst>
          </p:cNvPr>
          <p:cNvSpPr>
            <a:spLocks noSelect="1"/>
          </p:cNvSpPr>
          <p:nvPr userDrawn="1"/>
        </p:nvSpPr>
        <p:spPr bwMode="gray">
          <a:xfrm>
            <a:off x="10380663" y="5695951"/>
            <a:ext cx="1116013" cy="661988"/>
          </a:xfrm>
          <a:custGeom>
            <a:avLst/>
            <a:gdLst>
              <a:gd name="T0" fmla="*/ 952 w 3512"/>
              <a:gd name="T1" fmla="*/ 1746 h 2089"/>
              <a:gd name="T2" fmla="*/ 894 w 3512"/>
              <a:gd name="T3" fmla="*/ 1589 h 2089"/>
              <a:gd name="T4" fmla="*/ 820 w 3512"/>
              <a:gd name="T5" fmla="*/ 1498 h 2089"/>
              <a:gd name="T6" fmla="*/ 765 w 3512"/>
              <a:gd name="T7" fmla="*/ 1378 h 2089"/>
              <a:gd name="T8" fmla="*/ 723 w 3512"/>
              <a:gd name="T9" fmla="*/ 1277 h 2089"/>
              <a:gd name="T10" fmla="*/ 640 w 3512"/>
              <a:gd name="T11" fmla="*/ 1156 h 2089"/>
              <a:gd name="T12" fmla="*/ 586 w 3512"/>
              <a:gd name="T13" fmla="*/ 1073 h 2089"/>
              <a:gd name="T14" fmla="*/ 492 w 3512"/>
              <a:gd name="T15" fmla="*/ 961 h 2089"/>
              <a:gd name="T16" fmla="*/ 425 w 3512"/>
              <a:gd name="T17" fmla="*/ 1053 h 2089"/>
              <a:gd name="T18" fmla="*/ 336 w 3512"/>
              <a:gd name="T19" fmla="*/ 1177 h 2089"/>
              <a:gd name="T20" fmla="*/ 236 w 3512"/>
              <a:gd name="T21" fmla="*/ 1335 h 2089"/>
              <a:gd name="T22" fmla="*/ 173 w 3512"/>
              <a:gd name="T23" fmla="*/ 1470 h 2089"/>
              <a:gd name="T24" fmla="*/ 130 w 3512"/>
              <a:gd name="T25" fmla="*/ 1604 h 2089"/>
              <a:gd name="T26" fmla="*/ 68 w 3512"/>
              <a:gd name="T27" fmla="*/ 1727 h 2089"/>
              <a:gd name="T28" fmla="*/ 6 w 3512"/>
              <a:gd name="T29" fmla="*/ 1870 h 2089"/>
              <a:gd name="T30" fmla="*/ 96 w 3512"/>
              <a:gd name="T31" fmla="*/ 2007 h 2089"/>
              <a:gd name="T32" fmla="*/ 309 w 3512"/>
              <a:gd name="T33" fmla="*/ 2008 h 2089"/>
              <a:gd name="T34" fmla="*/ 505 w 3512"/>
              <a:gd name="T35" fmla="*/ 2032 h 2089"/>
              <a:gd name="T36" fmla="*/ 722 w 3512"/>
              <a:gd name="T37" fmla="*/ 1999 h 2089"/>
              <a:gd name="T38" fmla="*/ 926 w 3512"/>
              <a:gd name="T39" fmla="*/ 1993 h 2089"/>
              <a:gd name="T40" fmla="*/ 1048 w 3512"/>
              <a:gd name="T41" fmla="*/ 1940 h 2089"/>
              <a:gd name="T42" fmla="*/ 448 w 3512"/>
              <a:gd name="T43" fmla="*/ 1201 h 2089"/>
              <a:gd name="T44" fmla="*/ 525 w 3512"/>
              <a:gd name="T45" fmla="*/ 1176 h 2089"/>
              <a:gd name="T46" fmla="*/ 501 w 3512"/>
              <a:gd name="T47" fmla="*/ 1234 h 2089"/>
              <a:gd name="T48" fmla="*/ 828 w 3512"/>
              <a:gd name="T49" fmla="*/ 1669 h 2089"/>
              <a:gd name="T50" fmla="*/ 863 w 3512"/>
              <a:gd name="T51" fmla="*/ 1805 h 2089"/>
              <a:gd name="T52" fmla="*/ 795 w 3512"/>
              <a:gd name="T53" fmla="*/ 1892 h 2089"/>
              <a:gd name="T54" fmla="*/ 803 w 3512"/>
              <a:gd name="T55" fmla="*/ 1864 h 2089"/>
              <a:gd name="T56" fmla="*/ 775 w 3512"/>
              <a:gd name="T57" fmla="*/ 1755 h 2089"/>
              <a:gd name="T58" fmla="*/ 716 w 3512"/>
              <a:gd name="T59" fmla="*/ 1733 h 2089"/>
              <a:gd name="T60" fmla="*/ 739 w 3512"/>
              <a:gd name="T61" fmla="*/ 1641 h 2089"/>
              <a:gd name="T62" fmla="*/ 600 w 3512"/>
              <a:gd name="T63" fmla="*/ 1635 h 2089"/>
              <a:gd name="T64" fmla="*/ 658 w 3512"/>
              <a:gd name="T65" fmla="*/ 1579 h 2089"/>
              <a:gd name="T66" fmla="*/ 598 w 3512"/>
              <a:gd name="T67" fmla="*/ 1481 h 2089"/>
              <a:gd name="T68" fmla="*/ 543 w 3512"/>
              <a:gd name="T69" fmla="*/ 1471 h 2089"/>
              <a:gd name="T70" fmla="*/ 591 w 3512"/>
              <a:gd name="T71" fmla="*/ 1353 h 2089"/>
              <a:gd name="T72" fmla="*/ 479 w 3512"/>
              <a:gd name="T73" fmla="*/ 1328 h 2089"/>
              <a:gd name="T74" fmla="*/ 563 w 3512"/>
              <a:gd name="T75" fmla="*/ 1248 h 2089"/>
              <a:gd name="T76" fmla="*/ 654 w 3512"/>
              <a:gd name="T77" fmla="*/ 1356 h 2089"/>
              <a:gd name="T78" fmla="*/ 709 w 3512"/>
              <a:gd name="T79" fmla="*/ 1484 h 2089"/>
              <a:gd name="T80" fmla="*/ 3291 w 3512"/>
              <a:gd name="T81" fmla="*/ 223 h 2089"/>
              <a:gd name="T82" fmla="*/ 3299 w 3512"/>
              <a:gd name="T83" fmla="*/ 1719 h 2089"/>
              <a:gd name="T84" fmla="*/ 3440 w 3512"/>
              <a:gd name="T85" fmla="*/ 1918 h 2089"/>
              <a:gd name="T86" fmla="*/ 3242 w 3512"/>
              <a:gd name="T87" fmla="*/ 1908 h 2089"/>
              <a:gd name="T88" fmla="*/ 3072 w 3512"/>
              <a:gd name="T89" fmla="*/ 2051 h 2089"/>
              <a:gd name="T90" fmla="*/ 2913 w 3512"/>
              <a:gd name="T91" fmla="*/ 1880 h 2089"/>
              <a:gd name="T92" fmla="*/ 2714 w 3512"/>
              <a:gd name="T93" fmla="*/ 2008 h 2089"/>
              <a:gd name="T94" fmla="*/ 2515 w 3512"/>
              <a:gd name="T95" fmla="*/ 1882 h 2089"/>
              <a:gd name="T96" fmla="*/ 2599 w 3512"/>
              <a:gd name="T97" fmla="*/ 1667 h 2089"/>
              <a:gd name="T98" fmla="*/ 2434 w 3512"/>
              <a:gd name="T99" fmla="*/ 1591 h 2089"/>
              <a:gd name="T100" fmla="*/ 2524 w 3512"/>
              <a:gd name="T101" fmla="*/ 1451 h 2089"/>
              <a:gd name="T102" fmla="*/ 2557 w 3512"/>
              <a:gd name="T103" fmla="*/ 1377 h 2089"/>
              <a:gd name="T104" fmla="*/ 2425 w 3512"/>
              <a:gd name="T105" fmla="*/ 1243 h 2089"/>
              <a:gd name="T106" fmla="*/ 2654 w 3512"/>
              <a:gd name="T107" fmla="*/ 1244 h 2089"/>
              <a:gd name="T108" fmla="*/ 2657 w 3512"/>
              <a:gd name="T109" fmla="*/ 1037 h 2089"/>
              <a:gd name="T110" fmla="*/ 2815 w 3512"/>
              <a:gd name="T111" fmla="*/ 1075 h 2089"/>
              <a:gd name="T112" fmla="*/ 3055 w 3512"/>
              <a:gd name="T113" fmla="*/ 954 h 2089"/>
              <a:gd name="T114" fmla="*/ 3093 w 3512"/>
              <a:gd name="T115" fmla="*/ 1184 h 2089"/>
              <a:gd name="T116" fmla="*/ 3313 w 3512"/>
              <a:gd name="T117" fmla="*/ 1081 h 2089"/>
              <a:gd name="T118" fmla="*/ 3322 w 3512"/>
              <a:gd name="T119" fmla="*/ 1301 h 2089"/>
              <a:gd name="T120" fmla="*/ 3478 w 3512"/>
              <a:gd name="T121" fmla="*/ 1360 h 2089"/>
              <a:gd name="T122" fmla="*/ 3365 w 3512"/>
              <a:gd name="T123" fmla="*/ 1506 h 2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12" h="2089">
                <a:moveTo>
                  <a:pt x="1044" y="1915"/>
                </a:moveTo>
                <a:cubicBezTo>
                  <a:pt x="1045" y="1907"/>
                  <a:pt x="1043" y="1900"/>
                  <a:pt x="1037" y="1894"/>
                </a:cubicBezTo>
                <a:cubicBezTo>
                  <a:pt x="1038" y="1893"/>
                  <a:pt x="1038" y="1891"/>
                  <a:pt x="1038" y="1890"/>
                </a:cubicBezTo>
                <a:cubicBezTo>
                  <a:pt x="1036" y="1880"/>
                  <a:pt x="1020" y="1871"/>
                  <a:pt x="1019" y="1871"/>
                </a:cubicBezTo>
                <a:cubicBezTo>
                  <a:pt x="1015" y="1868"/>
                  <a:pt x="1012" y="1864"/>
                  <a:pt x="1008" y="1860"/>
                </a:cubicBezTo>
                <a:cubicBezTo>
                  <a:pt x="1005" y="1857"/>
                  <a:pt x="1003" y="1854"/>
                  <a:pt x="999" y="1851"/>
                </a:cubicBezTo>
                <a:cubicBezTo>
                  <a:pt x="998" y="1850"/>
                  <a:pt x="996" y="1850"/>
                  <a:pt x="995" y="1850"/>
                </a:cubicBezTo>
                <a:cubicBezTo>
                  <a:pt x="992" y="1848"/>
                  <a:pt x="992" y="1848"/>
                  <a:pt x="992" y="1848"/>
                </a:cubicBezTo>
                <a:cubicBezTo>
                  <a:pt x="985" y="1842"/>
                  <a:pt x="978" y="1837"/>
                  <a:pt x="975" y="1829"/>
                </a:cubicBezTo>
                <a:cubicBezTo>
                  <a:pt x="975" y="1828"/>
                  <a:pt x="974" y="1828"/>
                  <a:pt x="972" y="1825"/>
                </a:cubicBezTo>
                <a:cubicBezTo>
                  <a:pt x="971" y="1824"/>
                  <a:pt x="969" y="1821"/>
                  <a:pt x="969" y="1820"/>
                </a:cubicBezTo>
                <a:cubicBezTo>
                  <a:pt x="967" y="1817"/>
                  <a:pt x="964" y="1813"/>
                  <a:pt x="957" y="1807"/>
                </a:cubicBezTo>
                <a:cubicBezTo>
                  <a:pt x="955" y="1804"/>
                  <a:pt x="953" y="1800"/>
                  <a:pt x="951" y="1796"/>
                </a:cubicBezTo>
                <a:cubicBezTo>
                  <a:pt x="950" y="1793"/>
                  <a:pt x="949" y="1791"/>
                  <a:pt x="948" y="1788"/>
                </a:cubicBezTo>
                <a:cubicBezTo>
                  <a:pt x="948" y="1777"/>
                  <a:pt x="948" y="1766"/>
                  <a:pt x="949" y="1755"/>
                </a:cubicBezTo>
                <a:cubicBezTo>
                  <a:pt x="951" y="1752"/>
                  <a:pt x="952" y="1749"/>
                  <a:pt x="952" y="1746"/>
                </a:cubicBezTo>
                <a:cubicBezTo>
                  <a:pt x="952" y="1744"/>
                  <a:pt x="951" y="1743"/>
                  <a:pt x="950" y="1742"/>
                </a:cubicBezTo>
                <a:cubicBezTo>
                  <a:pt x="953" y="1737"/>
                  <a:pt x="953" y="1732"/>
                  <a:pt x="953" y="1727"/>
                </a:cubicBezTo>
                <a:cubicBezTo>
                  <a:pt x="953" y="1725"/>
                  <a:pt x="952" y="1723"/>
                  <a:pt x="953" y="1720"/>
                </a:cubicBezTo>
                <a:cubicBezTo>
                  <a:pt x="953" y="1718"/>
                  <a:pt x="953" y="1718"/>
                  <a:pt x="953" y="1718"/>
                </a:cubicBezTo>
                <a:cubicBezTo>
                  <a:pt x="952" y="1717"/>
                  <a:pt x="952" y="1717"/>
                  <a:pt x="952" y="1717"/>
                </a:cubicBezTo>
                <a:cubicBezTo>
                  <a:pt x="950" y="1716"/>
                  <a:pt x="950" y="1715"/>
                  <a:pt x="950" y="1713"/>
                </a:cubicBezTo>
                <a:cubicBezTo>
                  <a:pt x="950" y="1711"/>
                  <a:pt x="950" y="1710"/>
                  <a:pt x="950" y="1709"/>
                </a:cubicBezTo>
                <a:cubicBezTo>
                  <a:pt x="950" y="1707"/>
                  <a:pt x="948" y="1694"/>
                  <a:pt x="948" y="1693"/>
                </a:cubicBezTo>
                <a:cubicBezTo>
                  <a:pt x="950" y="1688"/>
                  <a:pt x="942" y="1670"/>
                  <a:pt x="939" y="1665"/>
                </a:cubicBezTo>
                <a:cubicBezTo>
                  <a:pt x="939" y="1665"/>
                  <a:pt x="939" y="1664"/>
                  <a:pt x="938" y="1663"/>
                </a:cubicBezTo>
                <a:cubicBezTo>
                  <a:pt x="935" y="1660"/>
                  <a:pt x="926" y="1648"/>
                  <a:pt x="925" y="1643"/>
                </a:cubicBezTo>
                <a:cubicBezTo>
                  <a:pt x="924" y="1641"/>
                  <a:pt x="924" y="1641"/>
                  <a:pt x="924" y="1641"/>
                </a:cubicBezTo>
                <a:cubicBezTo>
                  <a:pt x="922" y="1635"/>
                  <a:pt x="920" y="1629"/>
                  <a:pt x="916" y="1623"/>
                </a:cubicBezTo>
                <a:cubicBezTo>
                  <a:pt x="915" y="1622"/>
                  <a:pt x="911" y="1615"/>
                  <a:pt x="911" y="1612"/>
                </a:cubicBezTo>
                <a:cubicBezTo>
                  <a:pt x="910" y="1609"/>
                  <a:pt x="907" y="1605"/>
                  <a:pt x="902" y="1599"/>
                </a:cubicBezTo>
                <a:cubicBezTo>
                  <a:pt x="899" y="1595"/>
                  <a:pt x="895" y="1591"/>
                  <a:pt x="894" y="1589"/>
                </a:cubicBezTo>
                <a:cubicBezTo>
                  <a:pt x="893" y="1586"/>
                  <a:pt x="891" y="1585"/>
                  <a:pt x="890" y="1584"/>
                </a:cubicBezTo>
                <a:cubicBezTo>
                  <a:pt x="888" y="1582"/>
                  <a:pt x="888" y="1582"/>
                  <a:pt x="888" y="1582"/>
                </a:cubicBezTo>
                <a:cubicBezTo>
                  <a:pt x="889" y="1577"/>
                  <a:pt x="889" y="1577"/>
                  <a:pt x="889" y="1577"/>
                </a:cubicBezTo>
                <a:cubicBezTo>
                  <a:pt x="884" y="1577"/>
                  <a:pt x="884" y="1577"/>
                  <a:pt x="884" y="1577"/>
                </a:cubicBezTo>
                <a:cubicBezTo>
                  <a:pt x="879" y="1577"/>
                  <a:pt x="867" y="1569"/>
                  <a:pt x="865" y="1567"/>
                </a:cubicBezTo>
                <a:cubicBezTo>
                  <a:pt x="862" y="1561"/>
                  <a:pt x="857" y="1557"/>
                  <a:pt x="852" y="1554"/>
                </a:cubicBezTo>
                <a:cubicBezTo>
                  <a:pt x="851" y="1553"/>
                  <a:pt x="851" y="1553"/>
                  <a:pt x="851" y="1553"/>
                </a:cubicBezTo>
                <a:cubicBezTo>
                  <a:pt x="849" y="1552"/>
                  <a:pt x="847" y="1549"/>
                  <a:pt x="847" y="1545"/>
                </a:cubicBezTo>
                <a:cubicBezTo>
                  <a:pt x="846" y="1542"/>
                  <a:pt x="846" y="1542"/>
                  <a:pt x="846" y="1542"/>
                </a:cubicBezTo>
                <a:cubicBezTo>
                  <a:pt x="843" y="1542"/>
                  <a:pt x="843" y="1542"/>
                  <a:pt x="843" y="1542"/>
                </a:cubicBezTo>
                <a:cubicBezTo>
                  <a:pt x="841" y="1542"/>
                  <a:pt x="840" y="1540"/>
                  <a:pt x="838" y="1538"/>
                </a:cubicBezTo>
                <a:cubicBezTo>
                  <a:pt x="837" y="1537"/>
                  <a:pt x="836" y="1536"/>
                  <a:pt x="835" y="1535"/>
                </a:cubicBezTo>
                <a:cubicBezTo>
                  <a:pt x="834" y="1534"/>
                  <a:pt x="833" y="1533"/>
                  <a:pt x="832" y="1532"/>
                </a:cubicBezTo>
                <a:cubicBezTo>
                  <a:pt x="831" y="1531"/>
                  <a:pt x="830" y="1529"/>
                  <a:pt x="829" y="1528"/>
                </a:cubicBezTo>
                <a:cubicBezTo>
                  <a:pt x="833" y="1519"/>
                  <a:pt x="831" y="1509"/>
                  <a:pt x="821" y="1501"/>
                </a:cubicBezTo>
                <a:cubicBezTo>
                  <a:pt x="821" y="1500"/>
                  <a:pt x="820" y="1499"/>
                  <a:pt x="820" y="1498"/>
                </a:cubicBezTo>
                <a:cubicBezTo>
                  <a:pt x="820" y="1497"/>
                  <a:pt x="819" y="1497"/>
                  <a:pt x="819" y="1496"/>
                </a:cubicBezTo>
                <a:cubicBezTo>
                  <a:pt x="815" y="1491"/>
                  <a:pt x="808" y="1477"/>
                  <a:pt x="805" y="1469"/>
                </a:cubicBezTo>
                <a:cubicBezTo>
                  <a:pt x="805" y="1469"/>
                  <a:pt x="805" y="1469"/>
                  <a:pt x="805" y="1469"/>
                </a:cubicBezTo>
                <a:cubicBezTo>
                  <a:pt x="804" y="1467"/>
                  <a:pt x="804" y="1467"/>
                  <a:pt x="804" y="1467"/>
                </a:cubicBezTo>
                <a:cubicBezTo>
                  <a:pt x="803" y="1462"/>
                  <a:pt x="803" y="1462"/>
                  <a:pt x="803" y="1462"/>
                </a:cubicBezTo>
                <a:cubicBezTo>
                  <a:pt x="802" y="1463"/>
                  <a:pt x="802" y="1463"/>
                  <a:pt x="802" y="1463"/>
                </a:cubicBezTo>
                <a:cubicBezTo>
                  <a:pt x="800" y="1459"/>
                  <a:pt x="797" y="1456"/>
                  <a:pt x="794" y="1452"/>
                </a:cubicBezTo>
                <a:cubicBezTo>
                  <a:pt x="791" y="1448"/>
                  <a:pt x="786" y="1442"/>
                  <a:pt x="786" y="1441"/>
                </a:cubicBezTo>
                <a:cubicBezTo>
                  <a:pt x="785" y="1438"/>
                  <a:pt x="777" y="1420"/>
                  <a:pt x="775" y="1418"/>
                </a:cubicBezTo>
                <a:cubicBezTo>
                  <a:pt x="773" y="1417"/>
                  <a:pt x="773" y="1416"/>
                  <a:pt x="773" y="1413"/>
                </a:cubicBezTo>
                <a:cubicBezTo>
                  <a:pt x="773" y="1412"/>
                  <a:pt x="773" y="1411"/>
                  <a:pt x="773" y="1409"/>
                </a:cubicBezTo>
                <a:cubicBezTo>
                  <a:pt x="773" y="1407"/>
                  <a:pt x="773" y="1407"/>
                  <a:pt x="773" y="1407"/>
                </a:cubicBezTo>
                <a:cubicBezTo>
                  <a:pt x="772" y="1406"/>
                  <a:pt x="772" y="1406"/>
                  <a:pt x="772" y="1406"/>
                </a:cubicBezTo>
                <a:cubicBezTo>
                  <a:pt x="765" y="1402"/>
                  <a:pt x="765" y="1395"/>
                  <a:pt x="766" y="1384"/>
                </a:cubicBezTo>
                <a:cubicBezTo>
                  <a:pt x="766" y="1379"/>
                  <a:pt x="766" y="1379"/>
                  <a:pt x="766" y="1379"/>
                </a:cubicBezTo>
                <a:cubicBezTo>
                  <a:pt x="765" y="1378"/>
                  <a:pt x="765" y="1378"/>
                  <a:pt x="765" y="1378"/>
                </a:cubicBezTo>
                <a:cubicBezTo>
                  <a:pt x="763" y="1377"/>
                  <a:pt x="763" y="1376"/>
                  <a:pt x="763" y="1374"/>
                </a:cubicBezTo>
                <a:cubicBezTo>
                  <a:pt x="763" y="1372"/>
                  <a:pt x="763" y="1370"/>
                  <a:pt x="763" y="1368"/>
                </a:cubicBezTo>
                <a:cubicBezTo>
                  <a:pt x="761" y="1364"/>
                  <a:pt x="757" y="1360"/>
                  <a:pt x="753" y="1355"/>
                </a:cubicBezTo>
                <a:cubicBezTo>
                  <a:pt x="751" y="1352"/>
                  <a:pt x="751" y="1352"/>
                  <a:pt x="751" y="1352"/>
                </a:cubicBezTo>
                <a:cubicBezTo>
                  <a:pt x="748" y="1348"/>
                  <a:pt x="747" y="1345"/>
                  <a:pt x="747" y="1343"/>
                </a:cubicBezTo>
                <a:cubicBezTo>
                  <a:pt x="748" y="1337"/>
                  <a:pt x="748" y="1337"/>
                  <a:pt x="748" y="1337"/>
                </a:cubicBezTo>
                <a:cubicBezTo>
                  <a:pt x="745" y="1338"/>
                  <a:pt x="745" y="1338"/>
                  <a:pt x="745" y="1338"/>
                </a:cubicBezTo>
                <a:cubicBezTo>
                  <a:pt x="743" y="1335"/>
                  <a:pt x="742" y="1328"/>
                  <a:pt x="742" y="1325"/>
                </a:cubicBezTo>
                <a:cubicBezTo>
                  <a:pt x="742" y="1321"/>
                  <a:pt x="742" y="1321"/>
                  <a:pt x="742" y="1321"/>
                </a:cubicBezTo>
                <a:cubicBezTo>
                  <a:pt x="739" y="1321"/>
                  <a:pt x="739" y="1321"/>
                  <a:pt x="739" y="1321"/>
                </a:cubicBezTo>
                <a:cubicBezTo>
                  <a:pt x="736" y="1318"/>
                  <a:pt x="729" y="1308"/>
                  <a:pt x="726" y="1301"/>
                </a:cubicBezTo>
                <a:cubicBezTo>
                  <a:pt x="726" y="1301"/>
                  <a:pt x="726" y="1300"/>
                  <a:pt x="726" y="1300"/>
                </a:cubicBezTo>
                <a:cubicBezTo>
                  <a:pt x="726" y="1298"/>
                  <a:pt x="725" y="1296"/>
                  <a:pt x="723" y="1294"/>
                </a:cubicBezTo>
                <a:cubicBezTo>
                  <a:pt x="724" y="1291"/>
                  <a:pt x="723" y="1289"/>
                  <a:pt x="723" y="1287"/>
                </a:cubicBezTo>
                <a:cubicBezTo>
                  <a:pt x="722" y="1284"/>
                  <a:pt x="722" y="1282"/>
                  <a:pt x="722" y="1279"/>
                </a:cubicBezTo>
                <a:cubicBezTo>
                  <a:pt x="723" y="1277"/>
                  <a:pt x="723" y="1277"/>
                  <a:pt x="723" y="1277"/>
                </a:cubicBezTo>
                <a:cubicBezTo>
                  <a:pt x="721" y="1275"/>
                  <a:pt x="721" y="1275"/>
                  <a:pt x="721" y="1275"/>
                </a:cubicBezTo>
                <a:cubicBezTo>
                  <a:pt x="720" y="1275"/>
                  <a:pt x="718" y="1272"/>
                  <a:pt x="710" y="1259"/>
                </a:cubicBezTo>
                <a:cubicBezTo>
                  <a:pt x="709" y="1258"/>
                  <a:pt x="708" y="1257"/>
                  <a:pt x="708" y="1257"/>
                </a:cubicBezTo>
                <a:cubicBezTo>
                  <a:pt x="705" y="1253"/>
                  <a:pt x="703" y="1245"/>
                  <a:pt x="701" y="1240"/>
                </a:cubicBezTo>
                <a:cubicBezTo>
                  <a:pt x="700" y="1236"/>
                  <a:pt x="700" y="1234"/>
                  <a:pt x="697" y="1233"/>
                </a:cubicBezTo>
                <a:cubicBezTo>
                  <a:pt x="696" y="1232"/>
                  <a:pt x="695" y="1232"/>
                  <a:pt x="694" y="1231"/>
                </a:cubicBezTo>
                <a:cubicBezTo>
                  <a:pt x="693" y="1229"/>
                  <a:pt x="690" y="1226"/>
                  <a:pt x="686" y="1226"/>
                </a:cubicBezTo>
                <a:cubicBezTo>
                  <a:pt x="686" y="1226"/>
                  <a:pt x="686" y="1226"/>
                  <a:pt x="686" y="1226"/>
                </a:cubicBezTo>
                <a:cubicBezTo>
                  <a:pt x="681" y="1222"/>
                  <a:pt x="676" y="1218"/>
                  <a:pt x="673" y="1211"/>
                </a:cubicBezTo>
                <a:cubicBezTo>
                  <a:pt x="672" y="1210"/>
                  <a:pt x="671" y="1209"/>
                  <a:pt x="670" y="1209"/>
                </a:cubicBezTo>
                <a:cubicBezTo>
                  <a:pt x="668" y="1206"/>
                  <a:pt x="668" y="1206"/>
                  <a:pt x="668" y="1206"/>
                </a:cubicBezTo>
                <a:cubicBezTo>
                  <a:pt x="660" y="1190"/>
                  <a:pt x="660" y="1190"/>
                  <a:pt x="659" y="1189"/>
                </a:cubicBezTo>
                <a:cubicBezTo>
                  <a:pt x="658" y="1189"/>
                  <a:pt x="658" y="1188"/>
                  <a:pt x="658" y="1186"/>
                </a:cubicBezTo>
                <a:cubicBezTo>
                  <a:pt x="658" y="1185"/>
                  <a:pt x="658" y="1184"/>
                  <a:pt x="657" y="1183"/>
                </a:cubicBezTo>
                <a:cubicBezTo>
                  <a:pt x="656" y="1178"/>
                  <a:pt x="651" y="1172"/>
                  <a:pt x="644" y="1163"/>
                </a:cubicBezTo>
                <a:cubicBezTo>
                  <a:pt x="642" y="1161"/>
                  <a:pt x="641" y="1159"/>
                  <a:pt x="640" y="1156"/>
                </a:cubicBezTo>
                <a:cubicBezTo>
                  <a:pt x="639" y="1154"/>
                  <a:pt x="638" y="1151"/>
                  <a:pt x="636" y="1149"/>
                </a:cubicBezTo>
                <a:cubicBezTo>
                  <a:pt x="636" y="1148"/>
                  <a:pt x="635" y="1148"/>
                  <a:pt x="634" y="1146"/>
                </a:cubicBezTo>
                <a:cubicBezTo>
                  <a:pt x="633" y="1146"/>
                  <a:pt x="630" y="1143"/>
                  <a:pt x="629" y="1142"/>
                </a:cubicBezTo>
                <a:cubicBezTo>
                  <a:pt x="630" y="1138"/>
                  <a:pt x="630" y="1138"/>
                  <a:pt x="630" y="1138"/>
                </a:cubicBezTo>
                <a:cubicBezTo>
                  <a:pt x="627" y="1138"/>
                  <a:pt x="627" y="1138"/>
                  <a:pt x="627" y="1138"/>
                </a:cubicBezTo>
                <a:cubicBezTo>
                  <a:pt x="625" y="1137"/>
                  <a:pt x="619" y="1131"/>
                  <a:pt x="617" y="1130"/>
                </a:cubicBezTo>
                <a:cubicBezTo>
                  <a:pt x="616" y="1129"/>
                  <a:pt x="616" y="1128"/>
                  <a:pt x="616" y="1128"/>
                </a:cubicBezTo>
                <a:cubicBezTo>
                  <a:pt x="617" y="1123"/>
                  <a:pt x="617" y="1123"/>
                  <a:pt x="617" y="1123"/>
                </a:cubicBezTo>
                <a:cubicBezTo>
                  <a:pt x="612" y="1123"/>
                  <a:pt x="612" y="1123"/>
                  <a:pt x="612" y="1123"/>
                </a:cubicBezTo>
                <a:cubicBezTo>
                  <a:pt x="611" y="1123"/>
                  <a:pt x="607" y="1119"/>
                  <a:pt x="605" y="1116"/>
                </a:cubicBezTo>
                <a:cubicBezTo>
                  <a:pt x="604" y="1115"/>
                  <a:pt x="602" y="1113"/>
                  <a:pt x="601" y="1113"/>
                </a:cubicBezTo>
                <a:cubicBezTo>
                  <a:pt x="600" y="1111"/>
                  <a:pt x="594" y="1095"/>
                  <a:pt x="594" y="1092"/>
                </a:cubicBezTo>
                <a:cubicBezTo>
                  <a:pt x="594" y="1089"/>
                  <a:pt x="594" y="1089"/>
                  <a:pt x="594" y="1089"/>
                </a:cubicBezTo>
                <a:cubicBezTo>
                  <a:pt x="591" y="1088"/>
                  <a:pt x="591" y="1088"/>
                  <a:pt x="591" y="1088"/>
                </a:cubicBezTo>
                <a:cubicBezTo>
                  <a:pt x="587" y="1088"/>
                  <a:pt x="586" y="1086"/>
                  <a:pt x="586" y="1078"/>
                </a:cubicBezTo>
                <a:cubicBezTo>
                  <a:pt x="586" y="1076"/>
                  <a:pt x="586" y="1075"/>
                  <a:pt x="586" y="1073"/>
                </a:cubicBezTo>
                <a:cubicBezTo>
                  <a:pt x="586" y="1072"/>
                  <a:pt x="585" y="1065"/>
                  <a:pt x="584" y="1060"/>
                </a:cubicBezTo>
                <a:cubicBezTo>
                  <a:pt x="584" y="1057"/>
                  <a:pt x="584" y="1055"/>
                  <a:pt x="584" y="1055"/>
                </a:cubicBezTo>
                <a:cubicBezTo>
                  <a:pt x="583" y="1050"/>
                  <a:pt x="580" y="1042"/>
                  <a:pt x="578" y="1035"/>
                </a:cubicBezTo>
                <a:cubicBezTo>
                  <a:pt x="577" y="1033"/>
                  <a:pt x="577" y="1032"/>
                  <a:pt x="577" y="1031"/>
                </a:cubicBezTo>
                <a:cubicBezTo>
                  <a:pt x="576" y="1030"/>
                  <a:pt x="576" y="1028"/>
                  <a:pt x="577" y="1027"/>
                </a:cubicBezTo>
                <a:cubicBezTo>
                  <a:pt x="577" y="1024"/>
                  <a:pt x="577" y="1021"/>
                  <a:pt x="576" y="1018"/>
                </a:cubicBezTo>
                <a:cubicBezTo>
                  <a:pt x="575" y="1015"/>
                  <a:pt x="575" y="1015"/>
                  <a:pt x="575" y="1015"/>
                </a:cubicBezTo>
                <a:cubicBezTo>
                  <a:pt x="572" y="1007"/>
                  <a:pt x="571" y="1004"/>
                  <a:pt x="570" y="1003"/>
                </a:cubicBezTo>
                <a:cubicBezTo>
                  <a:pt x="569" y="1001"/>
                  <a:pt x="568" y="999"/>
                  <a:pt x="567" y="997"/>
                </a:cubicBezTo>
                <a:cubicBezTo>
                  <a:pt x="565" y="993"/>
                  <a:pt x="563" y="989"/>
                  <a:pt x="558" y="986"/>
                </a:cubicBezTo>
                <a:cubicBezTo>
                  <a:pt x="558" y="982"/>
                  <a:pt x="555" y="979"/>
                  <a:pt x="548" y="977"/>
                </a:cubicBezTo>
                <a:cubicBezTo>
                  <a:pt x="547" y="976"/>
                  <a:pt x="544" y="976"/>
                  <a:pt x="540" y="975"/>
                </a:cubicBezTo>
                <a:cubicBezTo>
                  <a:pt x="537" y="974"/>
                  <a:pt x="530" y="973"/>
                  <a:pt x="528" y="973"/>
                </a:cubicBezTo>
                <a:cubicBezTo>
                  <a:pt x="526" y="971"/>
                  <a:pt x="523" y="969"/>
                  <a:pt x="521" y="967"/>
                </a:cubicBezTo>
                <a:cubicBezTo>
                  <a:pt x="514" y="961"/>
                  <a:pt x="504" y="954"/>
                  <a:pt x="493" y="961"/>
                </a:cubicBezTo>
                <a:cubicBezTo>
                  <a:pt x="492" y="961"/>
                  <a:pt x="492" y="961"/>
                  <a:pt x="492" y="961"/>
                </a:cubicBezTo>
                <a:cubicBezTo>
                  <a:pt x="492" y="963"/>
                  <a:pt x="492" y="963"/>
                  <a:pt x="492" y="963"/>
                </a:cubicBezTo>
                <a:cubicBezTo>
                  <a:pt x="490" y="969"/>
                  <a:pt x="487" y="972"/>
                  <a:pt x="481" y="972"/>
                </a:cubicBezTo>
                <a:cubicBezTo>
                  <a:pt x="481" y="972"/>
                  <a:pt x="481" y="972"/>
                  <a:pt x="481" y="972"/>
                </a:cubicBezTo>
                <a:cubicBezTo>
                  <a:pt x="477" y="972"/>
                  <a:pt x="474" y="974"/>
                  <a:pt x="474" y="979"/>
                </a:cubicBezTo>
                <a:cubicBezTo>
                  <a:pt x="474" y="979"/>
                  <a:pt x="474" y="980"/>
                  <a:pt x="474" y="980"/>
                </a:cubicBezTo>
                <a:cubicBezTo>
                  <a:pt x="473" y="982"/>
                  <a:pt x="472" y="984"/>
                  <a:pt x="471" y="985"/>
                </a:cubicBezTo>
                <a:cubicBezTo>
                  <a:pt x="468" y="992"/>
                  <a:pt x="464" y="999"/>
                  <a:pt x="464" y="1006"/>
                </a:cubicBezTo>
                <a:cubicBezTo>
                  <a:pt x="464" y="1008"/>
                  <a:pt x="461" y="1014"/>
                  <a:pt x="460" y="1017"/>
                </a:cubicBezTo>
                <a:cubicBezTo>
                  <a:pt x="456" y="1016"/>
                  <a:pt x="456" y="1016"/>
                  <a:pt x="456" y="1016"/>
                </a:cubicBezTo>
                <a:cubicBezTo>
                  <a:pt x="457" y="1021"/>
                  <a:pt x="457" y="1021"/>
                  <a:pt x="457" y="1021"/>
                </a:cubicBezTo>
                <a:cubicBezTo>
                  <a:pt x="457" y="1023"/>
                  <a:pt x="453" y="1027"/>
                  <a:pt x="451" y="1030"/>
                </a:cubicBezTo>
                <a:cubicBezTo>
                  <a:pt x="448" y="1033"/>
                  <a:pt x="446" y="1036"/>
                  <a:pt x="445" y="1038"/>
                </a:cubicBezTo>
                <a:cubicBezTo>
                  <a:pt x="444" y="1039"/>
                  <a:pt x="443" y="1039"/>
                  <a:pt x="442" y="1039"/>
                </a:cubicBezTo>
                <a:cubicBezTo>
                  <a:pt x="437" y="1042"/>
                  <a:pt x="431" y="1045"/>
                  <a:pt x="430" y="1053"/>
                </a:cubicBezTo>
                <a:cubicBezTo>
                  <a:pt x="430" y="1053"/>
                  <a:pt x="429" y="1053"/>
                  <a:pt x="429" y="1053"/>
                </a:cubicBezTo>
                <a:cubicBezTo>
                  <a:pt x="425" y="1053"/>
                  <a:pt x="425" y="1053"/>
                  <a:pt x="425" y="1053"/>
                </a:cubicBezTo>
                <a:cubicBezTo>
                  <a:pt x="424" y="1056"/>
                  <a:pt x="424" y="1056"/>
                  <a:pt x="424" y="1056"/>
                </a:cubicBezTo>
                <a:cubicBezTo>
                  <a:pt x="424" y="1058"/>
                  <a:pt x="423" y="1060"/>
                  <a:pt x="422" y="1062"/>
                </a:cubicBezTo>
                <a:cubicBezTo>
                  <a:pt x="420" y="1064"/>
                  <a:pt x="418" y="1066"/>
                  <a:pt x="418" y="1070"/>
                </a:cubicBezTo>
                <a:cubicBezTo>
                  <a:pt x="417" y="1072"/>
                  <a:pt x="408" y="1080"/>
                  <a:pt x="406" y="1082"/>
                </a:cubicBezTo>
                <a:cubicBezTo>
                  <a:pt x="404" y="1083"/>
                  <a:pt x="402" y="1084"/>
                  <a:pt x="401" y="1086"/>
                </a:cubicBezTo>
                <a:cubicBezTo>
                  <a:pt x="400" y="1087"/>
                  <a:pt x="399" y="1088"/>
                  <a:pt x="397" y="1088"/>
                </a:cubicBezTo>
                <a:cubicBezTo>
                  <a:pt x="391" y="1091"/>
                  <a:pt x="386" y="1098"/>
                  <a:pt x="386" y="1106"/>
                </a:cubicBezTo>
                <a:cubicBezTo>
                  <a:pt x="372" y="1113"/>
                  <a:pt x="364" y="1125"/>
                  <a:pt x="358" y="1137"/>
                </a:cubicBezTo>
                <a:cubicBezTo>
                  <a:pt x="357" y="1139"/>
                  <a:pt x="357" y="1140"/>
                  <a:pt x="357" y="1142"/>
                </a:cubicBezTo>
                <a:cubicBezTo>
                  <a:pt x="358" y="1143"/>
                  <a:pt x="358" y="1143"/>
                  <a:pt x="357" y="1144"/>
                </a:cubicBezTo>
                <a:cubicBezTo>
                  <a:pt x="355" y="1148"/>
                  <a:pt x="353" y="1153"/>
                  <a:pt x="349" y="1157"/>
                </a:cubicBezTo>
                <a:cubicBezTo>
                  <a:pt x="347" y="1161"/>
                  <a:pt x="344" y="1164"/>
                  <a:pt x="342" y="1168"/>
                </a:cubicBezTo>
                <a:cubicBezTo>
                  <a:pt x="342" y="1168"/>
                  <a:pt x="342" y="1169"/>
                  <a:pt x="341" y="1169"/>
                </a:cubicBezTo>
                <a:cubicBezTo>
                  <a:pt x="335" y="1168"/>
                  <a:pt x="335" y="1168"/>
                  <a:pt x="335" y="1168"/>
                </a:cubicBezTo>
                <a:cubicBezTo>
                  <a:pt x="337" y="1174"/>
                  <a:pt x="337" y="1174"/>
                  <a:pt x="337" y="1174"/>
                </a:cubicBezTo>
                <a:cubicBezTo>
                  <a:pt x="337" y="1175"/>
                  <a:pt x="337" y="1175"/>
                  <a:pt x="336" y="1177"/>
                </a:cubicBezTo>
                <a:cubicBezTo>
                  <a:pt x="335" y="1178"/>
                  <a:pt x="334" y="1180"/>
                  <a:pt x="333" y="1182"/>
                </a:cubicBezTo>
                <a:cubicBezTo>
                  <a:pt x="328" y="1184"/>
                  <a:pt x="324" y="1190"/>
                  <a:pt x="324" y="1195"/>
                </a:cubicBezTo>
                <a:cubicBezTo>
                  <a:pt x="321" y="1200"/>
                  <a:pt x="311" y="1212"/>
                  <a:pt x="310" y="1213"/>
                </a:cubicBezTo>
                <a:cubicBezTo>
                  <a:pt x="309" y="1215"/>
                  <a:pt x="308" y="1218"/>
                  <a:pt x="306" y="1220"/>
                </a:cubicBezTo>
                <a:cubicBezTo>
                  <a:pt x="304" y="1223"/>
                  <a:pt x="302" y="1227"/>
                  <a:pt x="301" y="1231"/>
                </a:cubicBezTo>
                <a:cubicBezTo>
                  <a:pt x="297" y="1233"/>
                  <a:pt x="294" y="1236"/>
                  <a:pt x="292" y="1242"/>
                </a:cubicBezTo>
                <a:cubicBezTo>
                  <a:pt x="290" y="1247"/>
                  <a:pt x="289" y="1252"/>
                  <a:pt x="286" y="1253"/>
                </a:cubicBezTo>
                <a:cubicBezTo>
                  <a:pt x="282" y="1253"/>
                  <a:pt x="282" y="1253"/>
                  <a:pt x="282" y="1253"/>
                </a:cubicBezTo>
                <a:cubicBezTo>
                  <a:pt x="283" y="1257"/>
                  <a:pt x="283" y="1257"/>
                  <a:pt x="283" y="1257"/>
                </a:cubicBezTo>
                <a:cubicBezTo>
                  <a:pt x="283" y="1260"/>
                  <a:pt x="280" y="1265"/>
                  <a:pt x="280" y="1265"/>
                </a:cubicBezTo>
                <a:cubicBezTo>
                  <a:pt x="275" y="1268"/>
                  <a:pt x="266" y="1277"/>
                  <a:pt x="264" y="1281"/>
                </a:cubicBezTo>
                <a:cubicBezTo>
                  <a:pt x="263" y="1282"/>
                  <a:pt x="263" y="1283"/>
                  <a:pt x="263" y="1284"/>
                </a:cubicBezTo>
                <a:cubicBezTo>
                  <a:pt x="260" y="1288"/>
                  <a:pt x="252" y="1302"/>
                  <a:pt x="251" y="1304"/>
                </a:cubicBezTo>
                <a:cubicBezTo>
                  <a:pt x="251" y="1308"/>
                  <a:pt x="249" y="1314"/>
                  <a:pt x="244" y="1316"/>
                </a:cubicBezTo>
                <a:cubicBezTo>
                  <a:pt x="243" y="1317"/>
                  <a:pt x="241" y="1318"/>
                  <a:pt x="236" y="1332"/>
                </a:cubicBezTo>
                <a:cubicBezTo>
                  <a:pt x="236" y="1333"/>
                  <a:pt x="236" y="1334"/>
                  <a:pt x="236" y="1335"/>
                </a:cubicBezTo>
                <a:cubicBezTo>
                  <a:pt x="234" y="1340"/>
                  <a:pt x="233" y="1344"/>
                  <a:pt x="230" y="1344"/>
                </a:cubicBezTo>
                <a:cubicBezTo>
                  <a:pt x="227" y="1345"/>
                  <a:pt x="227" y="1345"/>
                  <a:pt x="227" y="1345"/>
                </a:cubicBezTo>
                <a:cubicBezTo>
                  <a:pt x="227" y="1348"/>
                  <a:pt x="227" y="1348"/>
                  <a:pt x="227" y="1348"/>
                </a:cubicBezTo>
                <a:cubicBezTo>
                  <a:pt x="226" y="1350"/>
                  <a:pt x="226" y="1354"/>
                  <a:pt x="226" y="1358"/>
                </a:cubicBezTo>
                <a:cubicBezTo>
                  <a:pt x="226" y="1361"/>
                  <a:pt x="226" y="1363"/>
                  <a:pt x="226" y="1364"/>
                </a:cubicBezTo>
                <a:cubicBezTo>
                  <a:pt x="225" y="1368"/>
                  <a:pt x="216" y="1391"/>
                  <a:pt x="212" y="1396"/>
                </a:cubicBezTo>
                <a:cubicBezTo>
                  <a:pt x="211" y="1397"/>
                  <a:pt x="211" y="1397"/>
                  <a:pt x="211" y="1397"/>
                </a:cubicBezTo>
                <a:cubicBezTo>
                  <a:pt x="211" y="1399"/>
                  <a:pt x="211" y="1399"/>
                  <a:pt x="211" y="1399"/>
                </a:cubicBezTo>
                <a:cubicBezTo>
                  <a:pt x="211" y="1401"/>
                  <a:pt x="210" y="1404"/>
                  <a:pt x="203" y="1413"/>
                </a:cubicBezTo>
                <a:cubicBezTo>
                  <a:pt x="203" y="1414"/>
                  <a:pt x="202" y="1415"/>
                  <a:pt x="202" y="1415"/>
                </a:cubicBezTo>
                <a:cubicBezTo>
                  <a:pt x="200" y="1418"/>
                  <a:pt x="198" y="1423"/>
                  <a:pt x="196" y="1427"/>
                </a:cubicBezTo>
                <a:cubicBezTo>
                  <a:pt x="194" y="1430"/>
                  <a:pt x="193" y="1432"/>
                  <a:pt x="193" y="1433"/>
                </a:cubicBezTo>
                <a:cubicBezTo>
                  <a:pt x="188" y="1441"/>
                  <a:pt x="184" y="1448"/>
                  <a:pt x="182" y="1457"/>
                </a:cubicBezTo>
                <a:cubicBezTo>
                  <a:pt x="181" y="1459"/>
                  <a:pt x="178" y="1464"/>
                  <a:pt x="176" y="1466"/>
                </a:cubicBezTo>
                <a:cubicBezTo>
                  <a:pt x="173" y="1465"/>
                  <a:pt x="173" y="1465"/>
                  <a:pt x="173" y="1465"/>
                </a:cubicBezTo>
                <a:cubicBezTo>
                  <a:pt x="173" y="1470"/>
                  <a:pt x="173" y="1470"/>
                  <a:pt x="173" y="1470"/>
                </a:cubicBezTo>
                <a:cubicBezTo>
                  <a:pt x="173" y="1476"/>
                  <a:pt x="168" y="1481"/>
                  <a:pt x="162" y="1486"/>
                </a:cubicBezTo>
                <a:cubicBezTo>
                  <a:pt x="161" y="1488"/>
                  <a:pt x="161" y="1488"/>
                  <a:pt x="161" y="1488"/>
                </a:cubicBezTo>
                <a:cubicBezTo>
                  <a:pt x="161" y="1489"/>
                  <a:pt x="161" y="1489"/>
                  <a:pt x="161" y="1489"/>
                </a:cubicBezTo>
                <a:cubicBezTo>
                  <a:pt x="161" y="1493"/>
                  <a:pt x="160" y="1501"/>
                  <a:pt x="155" y="1502"/>
                </a:cubicBezTo>
                <a:cubicBezTo>
                  <a:pt x="152" y="1503"/>
                  <a:pt x="152" y="1503"/>
                  <a:pt x="152" y="1503"/>
                </a:cubicBezTo>
                <a:cubicBezTo>
                  <a:pt x="152" y="1505"/>
                  <a:pt x="152" y="1505"/>
                  <a:pt x="152" y="1505"/>
                </a:cubicBezTo>
                <a:cubicBezTo>
                  <a:pt x="151" y="1512"/>
                  <a:pt x="150" y="1525"/>
                  <a:pt x="150" y="1533"/>
                </a:cubicBezTo>
                <a:cubicBezTo>
                  <a:pt x="150" y="1537"/>
                  <a:pt x="150" y="1540"/>
                  <a:pt x="150" y="1540"/>
                </a:cubicBezTo>
                <a:cubicBezTo>
                  <a:pt x="150" y="1542"/>
                  <a:pt x="149" y="1545"/>
                  <a:pt x="148" y="1548"/>
                </a:cubicBezTo>
                <a:cubicBezTo>
                  <a:pt x="144" y="1560"/>
                  <a:pt x="143" y="1563"/>
                  <a:pt x="144" y="1564"/>
                </a:cubicBezTo>
                <a:cubicBezTo>
                  <a:pt x="144" y="1566"/>
                  <a:pt x="141" y="1571"/>
                  <a:pt x="140" y="1573"/>
                </a:cubicBezTo>
                <a:cubicBezTo>
                  <a:pt x="139" y="1575"/>
                  <a:pt x="138" y="1576"/>
                  <a:pt x="138" y="1577"/>
                </a:cubicBezTo>
                <a:cubicBezTo>
                  <a:pt x="138" y="1579"/>
                  <a:pt x="138" y="1581"/>
                  <a:pt x="138" y="1582"/>
                </a:cubicBezTo>
                <a:cubicBezTo>
                  <a:pt x="138" y="1584"/>
                  <a:pt x="138" y="1585"/>
                  <a:pt x="137" y="1586"/>
                </a:cubicBezTo>
                <a:cubicBezTo>
                  <a:pt x="136" y="1587"/>
                  <a:pt x="135" y="1590"/>
                  <a:pt x="134" y="1593"/>
                </a:cubicBezTo>
                <a:cubicBezTo>
                  <a:pt x="133" y="1596"/>
                  <a:pt x="131" y="1603"/>
                  <a:pt x="130" y="1604"/>
                </a:cubicBezTo>
                <a:cubicBezTo>
                  <a:pt x="127" y="1603"/>
                  <a:pt x="127" y="1603"/>
                  <a:pt x="127" y="1603"/>
                </a:cubicBezTo>
                <a:cubicBezTo>
                  <a:pt x="126" y="1606"/>
                  <a:pt x="126" y="1606"/>
                  <a:pt x="126" y="1606"/>
                </a:cubicBezTo>
                <a:cubicBezTo>
                  <a:pt x="122" y="1614"/>
                  <a:pt x="118" y="1621"/>
                  <a:pt x="112" y="1627"/>
                </a:cubicBezTo>
                <a:cubicBezTo>
                  <a:pt x="111" y="1628"/>
                  <a:pt x="110" y="1629"/>
                  <a:pt x="110" y="1630"/>
                </a:cubicBezTo>
                <a:cubicBezTo>
                  <a:pt x="110" y="1630"/>
                  <a:pt x="110" y="1630"/>
                  <a:pt x="110" y="1630"/>
                </a:cubicBezTo>
                <a:cubicBezTo>
                  <a:pt x="107" y="1632"/>
                  <a:pt x="103" y="1634"/>
                  <a:pt x="102" y="1640"/>
                </a:cubicBezTo>
                <a:cubicBezTo>
                  <a:pt x="101" y="1644"/>
                  <a:pt x="94" y="1655"/>
                  <a:pt x="93" y="1656"/>
                </a:cubicBezTo>
                <a:cubicBezTo>
                  <a:pt x="89" y="1661"/>
                  <a:pt x="86" y="1669"/>
                  <a:pt x="85" y="1670"/>
                </a:cubicBezTo>
                <a:cubicBezTo>
                  <a:pt x="84" y="1674"/>
                  <a:pt x="83" y="1680"/>
                  <a:pt x="82" y="1686"/>
                </a:cubicBezTo>
                <a:cubicBezTo>
                  <a:pt x="82" y="1688"/>
                  <a:pt x="82" y="1691"/>
                  <a:pt x="81" y="1692"/>
                </a:cubicBezTo>
                <a:cubicBezTo>
                  <a:pt x="79" y="1695"/>
                  <a:pt x="79" y="1698"/>
                  <a:pt x="78" y="1700"/>
                </a:cubicBezTo>
                <a:cubicBezTo>
                  <a:pt x="78" y="1701"/>
                  <a:pt x="78" y="1702"/>
                  <a:pt x="78" y="1702"/>
                </a:cubicBezTo>
                <a:cubicBezTo>
                  <a:pt x="78" y="1702"/>
                  <a:pt x="77" y="1702"/>
                  <a:pt x="76" y="1702"/>
                </a:cubicBezTo>
                <a:cubicBezTo>
                  <a:pt x="74" y="1703"/>
                  <a:pt x="71" y="1704"/>
                  <a:pt x="70" y="1708"/>
                </a:cubicBezTo>
                <a:cubicBezTo>
                  <a:pt x="69" y="1712"/>
                  <a:pt x="69" y="1716"/>
                  <a:pt x="69" y="1719"/>
                </a:cubicBezTo>
                <a:cubicBezTo>
                  <a:pt x="69" y="1722"/>
                  <a:pt x="69" y="1724"/>
                  <a:pt x="68" y="1727"/>
                </a:cubicBezTo>
                <a:cubicBezTo>
                  <a:pt x="68" y="1728"/>
                  <a:pt x="67" y="1731"/>
                  <a:pt x="66" y="1734"/>
                </a:cubicBezTo>
                <a:cubicBezTo>
                  <a:pt x="64" y="1739"/>
                  <a:pt x="63" y="1741"/>
                  <a:pt x="63" y="1742"/>
                </a:cubicBezTo>
                <a:cubicBezTo>
                  <a:pt x="62" y="1743"/>
                  <a:pt x="62" y="1745"/>
                  <a:pt x="62" y="1746"/>
                </a:cubicBezTo>
                <a:cubicBezTo>
                  <a:pt x="62" y="1749"/>
                  <a:pt x="62" y="1750"/>
                  <a:pt x="60" y="1752"/>
                </a:cubicBezTo>
                <a:cubicBezTo>
                  <a:pt x="60" y="1753"/>
                  <a:pt x="59" y="1753"/>
                  <a:pt x="55" y="1765"/>
                </a:cubicBezTo>
                <a:cubicBezTo>
                  <a:pt x="53" y="1769"/>
                  <a:pt x="51" y="1775"/>
                  <a:pt x="50" y="1775"/>
                </a:cubicBezTo>
                <a:cubicBezTo>
                  <a:pt x="49" y="1777"/>
                  <a:pt x="49" y="1777"/>
                  <a:pt x="49" y="1777"/>
                </a:cubicBezTo>
                <a:cubicBezTo>
                  <a:pt x="46" y="1781"/>
                  <a:pt x="42" y="1786"/>
                  <a:pt x="40" y="1792"/>
                </a:cubicBezTo>
                <a:cubicBezTo>
                  <a:pt x="40" y="1794"/>
                  <a:pt x="39" y="1796"/>
                  <a:pt x="38" y="1797"/>
                </a:cubicBezTo>
                <a:cubicBezTo>
                  <a:pt x="36" y="1800"/>
                  <a:pt x="35" y="1803"/>
                  <a:pt x="34" y="1807"/>
                </a:cubicBezTo>
                <a:cubicBezTo>
                  <a:pt x="28" y="1812"/>
                  <a:pt x="22" y="1828"/>
                  <a:pt x="22" y="1828"/>
                </a:cubicBezTo>
                <a:cubicBezTo>
                  <a:pt x="21" y="1831"/>
                  <a:pt x="18" y="1836"/>
                  <a:pt x="16" y="1840"/>
                </a:cubicBezTo>
                <a:cubicBezTo>
                  <a:pt x="14" y="1842"/>
                  <a:pt x="14" y="1843"/>
                  <a:pt x="14" y="1844"/>
                </a:cubicBezTo>
                <a:cubicBezTo>
                  <a:pt x="13" y="1846"/>
                  <a:pt x="13" y="1846"/>
                  <a:pt x="13" y="1846"/>
                </a:cubicBezTo>
                <a:cubicBezTo>
                  <a:pt x="10" y="1854"/>
                  <a:pt x="7" y="1864"/>
                  <a:pt x="6" y="1870"/>
                </a:cubicBezTo>
                <a:cubicBezTo>
                  <a:pt x="6" y="1870"/>
                  <a:pt x="6" y="1870"/>
                  <a:pt x="6" y="1870"/>
                </a:cubicBezTo>
                <a:cubicBezTo>
                  <a:pt x="5" y="1871"/>
                  <a:pt x="4" y="1872"/>
                  <a:pt x="4" y="1874"/>
                </a:cubicBezTo>
                <a:cubicBezTo>
                  <a:pt x="4" y="1877"/>
                  <a:pt x="4" y="1880"/>
                  <a:pt x="3" y="1883"/>
                </a:cubicBezTo>
                <a:cubicBezTo>
                  <a:pt x="3" y="1891"/>
                  <a:pt x="2" y="1898"/>
                  <a:pt x="5" y="1906"/>
                </a:cubicBezTo>
                <a:cubicBezTo>
                  <a:pt x="0" y="1914"/>
                  <a:pt x="1" y="1925"/>
                  <a:pt x="7" y="1936"/>
                </a:cubicBezTo>
                <a:cubicBezTo>
                  <a:pt x="8" y="1937"/>
                  <a:pt x="8" y="1938"/>
                  <a:pt x="8" y="1939"/>
                </a:cubicBezTo>
                <a:cubicBezTo>
                  <a:pt x="9" y="1945"/>
                  <a:pt x="10" y="1949"/>
                  <a:pt x="13" y="1952"/>
                </a:cubicBezTo>
                <a:cubicBezTo>
                  <a:pt x="13" y="1959"/>
                  <a:pt x="18" y="1965"/>
                  <a:pt x="23" y="1969"/>
                </a:cubicBezTo>
                <a:cubicBezTo>
                  <a:pt x="25" y="1972"/>
                  <a:pt x="27" y="1974"/>
                  <a:pt x="29" y="1977"/>
                </a:cubicBezTo>
                <a:cubicBezTo>
                  <a:pt x="28" y="1978"/>
                  <a:pt x="28" y="1980"/>
                  <a:pt x="29" y="1982"/>
                </a:cubicBezTo>
                <a:cubicBezTo>
                  <a:pt x="32" y="1987"/>
                  <a:pt x="37" y="1989"/>
                  <a:pt x="41" y="1991"/>
                </a:cubicBezTo>
                <a:cubicBezTo>
                  <a:pt x="47" y="1993"/>
                  <a:pt x="48" y="1994"/>
                  <a:pt x="48" y="1997"/>
                </a:cubicBezTo>
                <a:cubicBezTo>
                  <a:pt x="47" y="2001"/>
                  <a:pt x="47" y="2001"/>
                  <a:pt x="47" y="2001"/>
                </a:cubicBezTo>
                <a:cubicBezTo>
                  <a:pt x="51" y="2002"/>
                  <a:pt x="51" y="2002"/>
                  <a:pt x="51" y="2002"/>
                </a:cubicBezTo>
                <a:cubicBezTo>
                  <a:pt x="52" y="2002"/>
                  <a:pt x="56" y="2003"/>
                  <a:pt x="60" y="2005"/>
                </a:cubicBezTo>
                <a:cubicBezTo>
                  <a:pt x="67" y="2007"/>
                  <a:pt x="70" y="2008"/>
                  <a:pt x="73" y="2008"/>
                </a:cubicBezTo>
                <a:cubicBezTo>
                  <a:pt x="81" y="2014"/>
                  <a:pt x="89" y="2010"/>
                  <a:pt x="96" y="2007"/>
                </a:cubicBezTo>
                <a:cubicBezTo>
                  <a:pt x="97" y="2006"/>
                  <a:pt x="97" y="2006"/>
                  <a:pt x="97" y="2006"/>
                </a:cubicBezTo>
                <a:cubicBezTo>
                  <a:pt x="99" y="2006"/>
                  <a:pt x="105" y="2005"/>
                  <a:pt x="109" y="2005"/>
                </a:cubicBezTo>
                <a:cubicBezTo>
                  <a:pt x="115" y="2005"/>
                  <a:pt x="119" y="2004"/>
                  <a:pt x="121" y="2004"/>
                </a:cubicBezTo>
                <a:cubicBezTo>
                  <a:pt x="123" y="2003"/>
                  <a:pt x="123" y="2003"/>
                  <a:pt x="123" y="2003"/>
                </a:cubicBezTo>
                <a:cubicBezTo>
                  <a:pt x="127" y="2001"/>
                  <a:pt x="133" y="1999"/>
                  <a:pt x="135" y="1999"/>
                </a:cubicBezTo>
                <a:cubicBezTo>
                  <a:pt x="140" y="1997"/>
                  <a:pt x="144" y="1995"/>
                  <a:pt x="149" y="1992"/>
                </a:cubicBezTo>
                <a:cubicBezTo>
                  <a:pt x="154" y="1989"/>
                  <a:pt x="160" y="1986"/>
                  <a:pt x="166" y="1986"/>
                </a:cubicBezTo>
                <a:cubicBezTo>
                  <a:pt x="171" y="1986"/>
                  <a:pt x="181" y="1987"/>
                  <a:pt x="187" y="1984"/>
                </a:cubicBezTo>
                <a:cubicBezTo>
                  <a:pt x="192" y="1984"/>
                  <a:pt x="198" y="1984"/>
                  <a:pt x="203" y="1984"/>
                </a:cubicBezTo>
                <a:cubicBezTo>
                  <a:pt x="217" y="1984"/>
                  <a:pt x="232" y="1984"/>
                  <a:pt x="246" y="1987"/>
                </a:cubicBezTo>
                <a:cubicBezTo>
                  <a:pt x="250" y="1987"/>
                  <a:pt x="265" y="1993"/>
                  <a:pt x="267" y="1994"/>
                </a:cubicBezTo>
                <a:cubicBezTo>
                  <a:pt x="269" y="1996"/>
                  <a:pt x="271" y="1996"/>
                  <a:pt x="276" y="1996"/>
                </a:cubicBezTo>
                <a:cubicBezTo>
                  <a:pt x="278" y="1996"/>
                  <a:pt x="282" y="1995"/>
                  <a:pt x="283" y="1996"/>
                </a:cubicBezTo>
                <a:cubicBezTo>
                  <a:pt x="285" y="1997"/>
                  <a:pt x="291" y="2000"/>
                  <a:pt x="295" y="2002"/>
                </a:cubicBezTo>
                <a:cubicBezTo>
                  <a:pt x="302" y="2006"/>
                  <a:pt x="304" y="2007"/>
                  <a:pt x="305" y="2008"/>
                </a:cubicBezTo>
                <a:cubicBezTo>
                  <a:pt x="306" y="2008"/>
                  <a:pt x="307" y="2008"/>
                  <a:pt x="309" y="2008"/>
                </a:cubicBezTo>
                <a:cubicBezTo>
                  <a:pt x="311" y="2009"/>
                  <a:pt x="313" y="2009"/>
                  <a:pt x="315" y="2010"/>
                </a:cubicBezTo>
                <a:cubicBezTo>
                  <a:pt x="318" y="2011"/>
                  <a:pt x="320" y="2012"/>
                  <a:pt x="323" y="2012"/>
                </a:cubicBezTo>
                <a:cubicBezTo>
                  <a:pt x="326" y="2012"/>
                  <a:pt x="327" y="2012"/>
                  <a:pt x="328" y="2013"/>
                </a:cubicBezTo>
                <a:cubicBezTo>
                  <a:pt x="329" y="2014"/>
                  <a:pt x="329" y="2014"/>
                  <a:pt x="329" y="2014"/>
                </a:cubicBezTo>
                <a:cubicBezTo>
                  <a:pt x="355" y="2015"/>
                  <a:pt x="355" y="2015"/>
                  <a:pt x="355" y="2015"/>
                </a:cubicBezTo>
                <a:cubicBezTo>
                  <a:pt x="356" y="2014"/>
                  <a:pt x="356" y="2014"/>
                  <a:pt x="356" y="2014"/>
                </a:cubicBezTo>
                <a:cubicBezTo>
                  <a:pt x="359" y="2012"/>
                  <a:pt x="374" y="2012"/>
                  <a:pt x="377" y="2013"/>
                </a:cubicBezTo>
                <a:cubicBezTo>
                  <a:pt x="381" y="2015"/>
                  <a:pt x="387" y="2016"/>
                  <a:pt x="397" y="2016"/>
                </a:cubicBezTo>
                <a:cubicBezTo>
                  <a:pt x="398" y="2016"/>
                  <a:pt x="399" y="2017"/>
                  <a:pt x="400" y="2017"/>
                </a:cubicBezTo>
                <a:cubicBezTo>
                  <a:pt x="402" y="2017"/>
                  <a:pt x="404" y="2017"/>
                  <a:pt x="406" y="2017"/>
                </a:cubicBezTo>
                <a:cubicBezTo>
                  <a:pt x="408" y="2017"/>
                  <a:pt x="410" y="2017"/>
                  <a:pt x="411" y="2017"/>
                </a:cubicBezTo>
                <a:cubicBezTo>
                  <a:pt x="414" y="2019"/>
                  <a:pt x="420" y="2021"/>
                  <a:pt x="425" y="2022"/>
                </a:cubicBezTo>
                <a:cubicBezTo>
                  <a:pt x="429" y="2023"/>
                  <a:pt x="435" y="2025"/>
                  <a:pt x="436" y="2026"/>
                </a:cubicBezTo>
                <a:cubicBezTo>
                  <a:pt x="440" y="2028"/>
                  <a:pt x="463" y="2030"/>
                  <a:pt x="464" y="2030"/>
                </a:cubicBezTo>
                <a:cubicBezTo>
                  <a:pt x="474" y="2031"/>
                  <a:pt x="485" y="2032"/>
                  <a:pt x="496" y="2032"/>
                </a:cubicBezTo>
                <a:cubicBezTo>
                  <a:pt x="499" y="2032"/>
                  <a:pt x="502" y="2032"/>
                  <a:pt x="505" y="2032"/>
                </a:cubicBezTo>
                <a:cubicBezTo>
                  <a:pt x="506" y="2032"/>
                  <a:pt x="523" y="2031"/>
                  <a:pt x="530" y="2027"/>
                </a:cubicBezTo>
                <a:cubicBezTo>
                  <a:pt x="533" y="2026"/>
                  <a:pt x="549" y="2025"/>
                  <a:pt x="554" y="2025"/>
                </a:cubicBezTo>
                <a:cubicBezTo>
                  <a:pt x="554" y="2025"/>
                  <a:pt x="554" y="2025"/>
                  <a:pt x="554" y="2025"/>
                </a:cubicBezTo>
                <a:cubicBezTo>
                  <a:pt x="562" y="2029"/>
                  <a:pt x="580" y="2026"/>
                  <a:pt x="580" y="2026"/>
                </a:cubicBezTo>
                <a:cubicBezTo>
                  <a:pt x="583" y="2026"/>
                  <a:pt x="588" y="2027"/>
                  <a:pt x="592" y="2024"/>
                </a:cubicBezTo>
                <a:cubicBezTo>
                  <a:pt x="592" y="2024"/>
                  <a:pt x="593" y="2024"/>
                  <a:pt x="594" y="2024"/>
                </a:cubicBezTo>
                <a:cubicBezTo>
                  <a:pt x="606" y="2024"/>
                  <a:pt x="624" y="2016"/>
                  <a:pt x="624" y="2015"/>
                </a:cubicBezTo>
                <a:cubicBezTo>
                  <a:pt x="625" y="2014"/>
                  <a:pt x="627" y="2013"/>
                  <a:pt x="628" y="2012"/>
                </a:cubicBezTo>
                <a:cubicBezTo>
                  <a:pt x="631" y="2014"/>
                  <a:pt x="635" y="2014"/>
                  <a:pt x="638" y="2013"/>
                </a:cubicBezTo>
                <a:cubicBezTo>
                  <a:pt x="639" y="2012"/>
                  <a:pt x="646" y="2011"/>
                  <a:pt x="650" y="2010"/>
                </a:cubicBezTo>
                <a:cubicBezTo>
                  <a:pt x="657" y="2009"/>
                  <a:pt x="660" y="2009"/>
                  <a:pt x="661" y="2008"/>
                </a:cubicBezTo>
                <a:cubicBezTo>
                  <a:pt x="663" y="2007"/>
                  <a:pt x="673" y="2005"/>
                  <a:pt x="678" y="2004"/>
                </a:cubicBezTo>
                <a:cubicBezTo>
                  <a:pt x="680" y="2004"/>
                  <a:pt x="681" y="2004"/>
                  <a:pt x="682" y="2004"/>
                </a:cubicBezTo>
                <a:cubicBezTo>
                  <a:pt x="685" y="2003"/>
                  <a:pt x="688" y="2003"/>
                  <a:pt x="691" y="2002"/>
                </a:cubicBezTo>
                <a:cubicBezTo>
                  <a:pt x="694" y="2000"/>
                  <a:pt x="707" y="2001"/>
                  <a:pt x="709" y="2002"/>
                </a:cubicBezTo>
                <a:cubicBezTo>
                  <a:pt x="714" y="2004"/>
                  <a:pt x="722" y="1999"/>
                  <a:pt x="722" y="1999"/>
                </a:cubicBezTo>
                <a:cubicBezTo>
                  <a:pt x="729" y="1995"/>
                  <a:pt x="743" y="1995"/>
                  <a:pt x="746" y="1995"/>
                </a:cubicBezTo>
                <a:cubicBezTo>
                  <a:pt x="746" y="1995"/>
                  <a:pt x="747" y="1996"/>
                  <a:pt x="748" y="1997"/>
                </a:cubicBezTo>
                <a:cubicBezTo>
                  <a:pt x="749" y="1998"/>
                  <a:pt x="750" y="1999"/>
                  <a:pt x="751" y="2000"/>
                </a:cubicBezTo>
                <a:cubicBezTo>
                  <a:pt x="754" y="2002"/>
                  <a:pt x="757" y="2001"/>
                  <a:pt x="759" y="1999"/>
                </a:cubicBezTo>
                <a:cubicBezTo>
                  <a:pt x="765" y="2003"/>
                  <a:pt x="771" y="2001"/>
                  <a:pt x="775" y="2000"/>
                </a:cubicBezTo>
                <a:cubicBezTo>
                  <a:pt x="777" y="1999"/>
                  <a:pt x="777" y="1999"/>
                  <a:pt x="777" y="1999"/>
                </a:cubicBezTo>
                <a:cubicBezTo>
                  <a:pt x="781" y="1998"/>
                  <a:pt x="786" y="1998"/>
                  <a:pt x="790" y="1999"/>
                </a:cubicBezTo>
                <a:cubicBezTo>
                  <a:pt x="796" y="1999"/>
                  <a:pt x="802" y="1999"/>
                  <a:pt x="807" y="1997"/>
                </a:cubicBezTo>
                <a:cubicBezTo>
                  <a:pt x="811" y="1996"/>
                  <a:pt x="815" y="1997"/>
                  <a:pt x="820" y="1997"/>
                </a:cubicBezTo>
                <a:cubicBezTo>
                  <a:pt x="826" y="1998"/>
                  <a:pt x="832" y="1998"/>
                  <a:pt x="838" y="1995"/>
                </a:cubicBezTo>
                <a:cubicBezTo>
                  <a:pt x="841" y="1995"/>
                  <a:pt x="844" y="1996"/>
                  <a:pt x="847" y="1996"/>
                </a:cubicBezTo>
                <a:cubicBezTo>
                  <a:pt x="855" y="1996"/>
                  <a:pt x="862" y="1996"/>
                  <a:pt x="870" y="1996"/>
                </a:cubicBezTo>
                <a:cubicBezTo>
                  <a:pt x="871" y="1996"/>
                  <a:pt x="872" y="1996"/>
                  <a:pt x="873" y="1995"/>
                </a:cubicBezTo>
                <a:cubicBezTo>
                  <a:pt x="878" y="1997"/>
                  <a:pt x="884" y="1996"/>
                  <a:pt x="888" y="1995"/>
                </a:cubicBezTo>
                <a:cubicBezTo>
                  <a:pt x="894" y="1998"/>
                  <a:pt x="900" y="1997"/>
                  <a:pt x="905" y="1995"/>
                </a:cubicBezTo>
                <a:cubicBezTo>
                  <a:pt x="910" y="1994"/>
                  <a:pt x="920" y="1994"/>
                  <a:pt x="926" y="1993"/>
                </a:cubicBezTo>
                <a:cubicBezTo>
                  <a:pt x="932" y="1993"/>
                  <a:pt x="933" y="1993"/>
                  <a:pt x="934" y="1992"/>
                </a:cubicBezTo>
                <a:cubicBezTo>
                  <a:pt x="935" y="1990"/>
                  <a:pt x="936" y="1990"/>
                  <a:pt x="936" y="1990"/>
                </a:cubicBezTo>
                <a:cubicBezTo>
                  <a:pt x="936" y="1990"/>
                  <a:pt x="937" y="1991"/>
                  <a:pt x="937" y="1991"/>
                </a:cubicBezTo>
                <a:cubicBezTo>
                  <a:pt x="938" y="1991"/>
                  <a:pt x="939" y="1992"/>
                  <a:pt x="939" y="1992"/>
                </a:cubicBezTo>
                <a:cubicBezTo>
                  <a:pt x="942" y="1994"/>
                  <a:pt x="945" y="1993"/>
                  <a:pt x="958" y="1990"/>
                </a:cubicBezTo>
                <a:cubicBezTo>
                  <a:pt x="961" y="1989"/>
                  <a:pt x="963" y="1988"/>
                  <a:pt x="965" y="1988"/>
                </a:cubicBezTo>
                <a:cubicBezTo>
                  <a:pt x="967" y="1988"/>
                  <a:pt x="967" y="1988"/>
                  <a:pt x="967" y="1988"/>
                </a:cubicBezTo>
                <a:cubicBezTo>
                  <a:pt x="976" y="1986"/>
                  <a:pt x="983" y="1985"/>
                  <a:pt x="985" y="1984"/>
                </a:cubicBezTo>
                <a:cubicBezTo>
                  <a:pt x="987" y="1983"/>
                  <a:pt x="992" y="1981"/>
                  <a:pt x="996" y="1980"/>
                </a:cubicBezTo>
                <a:cubicBezTo>
                  <a:pt x="1003" y="1977"/>
                  <a:pt x="1008" y="1976"/>
                  <a:pt x="1010" y="1974"/>
                </a:cubicBezTo>
                <a:cubicBezTo>
                  <a:pt x="1011" y="1974"/>
                  <a:pt x="1013" y="1974"/>
                  <a:pt x="1014" y="1973"/>
                </a:cubicBezTo>
                <a:cubicBezTo>
                  <a:pt x="1020" y="1972"/>
                  <a:pt x="1022" y="1972"/>
                  <a:pt x="1024" y="1970"/>
                </a:cubicBezTo>
                <a:cubicBezTo>
                  <a:pt x="1025" y="1968"/>
                  <a:pt x="1030" y="1964"/>
                  <a:pt x="1034" y="1961"/>
                </a:cubicBezTo>
                <a:cubicBezTo>
                  <a:pt x="1039" y="1956"/>
                  <a:pt x="1043" y="1953"/>
                  <a:pt x="1044" y="1951"/>
                </a:cubicBezTo>
                <a:cubicBezTo>
                  <a:pt x="1046" y="1948"/>
                  <a:pt x="1046" y="1946"/>
                  <a:pt x="1046" y="1944"/>
                </a:cubicBezTo>
                <a:cubicBezTo>
                  <a:pt x="1047" y="1942"/>
                  <a:pt x="1047" y="1941"/>
                  <a:pt x="1048" y="1940"/>
                </a:cubicBezTo>
                <a:cubicBezTo>
                  <a:pt x="1050" y="1937"/>
                  <a:pt x="1049" y="1934"/>
                  <a:pt x="1046" y="1920"/>
                </a:cubicBezTo>
                <a:cubicBezTo>
                  <a:pt x="1045" y="1918"/>
                  <a:pt x="1045" y="1915"/>
                  <a:pt x="1044" y="1915"/>
                </a:cubicBezTo>
                <a:close/>
                <a:moveTo>
                  <a:pt x="422" y="1249"/>
                </a:moveTo>
                <a:cubicBezTo>
                  <a:pt x="420" y="1250"/>
                  <a:pt x="419" y="1249"/>
                  <a:pt x="416" y="1249"/>
                </a:cubicBezTo>
                <a:cubicBezTo>
                  <a:pt x="414" y="1248"/>
                  <a:pt x="412" y="1248"/>
                  <a:pt x="409" y="1248"/>
                </a:cubicBezTo>
                <a:cubicBezTo>
                  <a:pt x="408" y="1248"/>
                  <a:pt x="407" y="1248"/>
                  <a:pt x="406" y="1248"/>
                </a:cubicBezTo>
                <a:cubicBezTo>
                  <a:pt x="403" y="1249"/>
                  <a:pt x="402" y="1248"/>
                  <a:pt x="402" y="1248"/>
                </a:cubicBezTo>
                <a:cubicBezTo>
                  <a:pt x="402" y="1248"/>
                  <a:pt x="401" y="1248"/>
                  <a:pt x="401" y="1247"/>
                </a:cubicBezTo>
                <a:cubicBezTo>
                  <a:pt x="401" y="1240"/>
                  <a:pt x="402" y="1236"/>
                  <a:pt x="405" y="1234"/>
                </a:cubicBezTo>
                <a:cubicBezTo>
                  <a:pt x="411" y="1231"/>
                  <a:pt x="415" y="1227"/>
                  <a:pt x="419" y="1223"/>
                </a:cubicBezTo>
                <a:cubicBezTo>
                  <a:pt x="422" y="1220"/>
                  <a:pt x="422" y="1220"/>
                  <a:pt x="422" y="1220"/>
                </a:cubicBezTo>
                <a:cubicBezTo>
                  <a:pt x="424" y="1217"/>
                  <a:pt x="428" y="1215"/>
                  <a:pt x="432" y="1215"/>
                </a:cubicBezTo>
                <a:cubicBezTo>
                  <a:pt x="434" y="1216"/>
                  <a:pt x="434" y="1216"/>
                  <a:pt x="434" y="1216"/>
                </a:cubicBezTo>
                <a:cubicBezTo>
                  <a:pt x="436" y="1214"/>
                  <a:pt x="436" y="1214"/>
                  <a:pt x="436" y="1214"/>
                </a:cubicBezTo>
                <a:cubicBezTo>
                  <a:pt x="437" y="1213"/>
                  <a:pt x="438" y="1212"/>
                  <a:pt x="440" y="1211"/>
                </a:cubicBezTo>
                <a:cubicBezTo>
                  <a:pt x="443" y="1209"/>
                  <a:pt x="447" y="1207"/>
                  <a:pt x="448" y="1201"/>
                </a:cubicBezTo>
                <a:cubicBezTo>
                  <a:pt x="448" y="1198"/>
                  <a:pt x="450" y="1194"/>
                  <a:pt x="454" y="1193"/>
                </a:cubicBezTo>
                <a:cubicBezTo>
                  <a:pt x="456" y="1193"/>
                  <a:pt x="456" y="1193"/>
                  <a:pt x="456" y="1193"/>
                </a:cubicBezTo>
                <a:cubicBezTo>
                  <a:pt x="457" y="1191"/>
                  <a:pt x="457" y="1191"/>
                  <a:pt x="457" y="1191"/>
                </a:cubicBezTo>
                <a:cubicBezTo>
                  <a:pt x="458" y="1186"/>
                  <a:pt x="464" y="1183"/>
                  <a:pt x="469" y="1183"/>
                </a:cubicBezTo>
                <a:cubicBezTo>
                  <a:pt x="474" y="1183"/>
                  <a:pt x="476" y="1180"/>
                  <a:pt x="478" y="1178"/>
                </a:cubicBezTo>
                <a:cubicBezTo>
                  <a:pt x="480" y="1177"/>
                  <a:pt x="481" y="1176"/>
                  <a:pt x="482" y="1175"/>
                </a:cubicBezTo>
                <a:cubicBezTo>
                  <a:pt x="486" y="1174"/>
                  <a:pt x="491" y="1155"/>
                  <a:pt x="492" y="1151"/>
                </a:cubicBezTo>
                <a:cubicBezTo>
                  <a:pt x="492" y="1151"/>
                  <a:pt x="492" y="1151"/>
                  <a:pt x="493" y="1151"/>
                </a:cubicBezTo>
                <a:cubicBezTo>
                  <a:pt x="497" y="1151"/>
                  <a:pt x="497" y="1151"/>
                  <a:pt x="497" y="1151"/>
                </a:cubicBezTo>
                <a:cubicBezTo>
                  <a:pt x="498" y="1129"/>
                  <a:pt x="498" y="1129"/>
                  <a:pt x="498" y="1129"/>
                </a:cubicBezTo>
                <a:cubicBezTo>
                  <a:pt x="500" y="1128"/>
                  <a:pt x="503" y="1128"/>
                  <a:pt x="507" y="1129"/>
                </a:cubicBezTo>
                <a:cubicBezTo>
                  <a:pt x="512" y="1130"/>
                  <a:pt x="512" y="1136"/>
                  <a:pt x="511" y="1139"/>
                </a:cubicBezTo>
                <a:cubicBezTo>
                  <a:pt x="511" y="1141"/>
                  <a:pt x="511" y="1141"/>
                  <a:pt x="511" y="1141"/>
                </a:cubicBezTo>
                <a:cubicBezTo>
                  <a:pt x="512" y="1142"/>
                  <a:pt x="512" y="1142"/>
                  <a:pt x="512" y="1142"/>
                </a:cubicBezTo>
                <a:cubicBezTo>
                  <a:pt x="519" y="1149"/>
                  <a:pt x="523" y="1154"/>
                  <a:pt x="522" y="1162"/>
                </a:cubicBezTo>
                <a:cubicBezTo>
                  <a:pt x="522" y="1164"/>
                  <a:pt x="523" y="1173"/>
                  <a:pt x="525" y="1176"/>
                </a:cubicBezTo>
                <a:cubicBezTo>
                  <a:pt x="527" y="1180"/>
                  <a:pt x="526" y="1183"/>
                  <a:pt x="524" y="1187"/>
                </a:cubicBezTo>
                <a:cubicBezTo>
                  <a:pt x="523" y="1189"/>
                  <a:pt x="524" y="1194"/>
                  <a:pt x="525" y="1201"/>
                </a:cubicBezTo>
                <a:cubicBezTo>
                  <a:pt x="525" y="1204"/>
                  <a:pt x="526" y="1208"/>
                  <a:pt x="525" y="1209"/>
                </a:cubicBezTo>
                <a:cubicBezTo>
                  <a:pt x="525" y="1210"/>
                  <a:pt x="525" y="1211"/>
                  <a:pt x="524" y="1212"/>
                </a:cubicBezTo>
                <a:cubicBezTo>
                  <a:pt x="523" y="1215"/>
                  <a:pt x="520" y="1222"/>
                  <a:pt x="518" y="1224"/>
                </a:cubicBezTo>
                <a:cubicBezTo>
                  <a:pt x="518" y="1224"/>
                  <a:pt x="517" y="1224"/>
                  <a:pt x="515" y="1225"/>
                </a:cubicBezTo>
                <a:cubicBezTo>
                  <a:pt x="507" y="1230"/>
                  <a:pt x="502" y="1232"/>
                  <a:pt x="500" y="1232"/>
                </a:cubicBezTo>
                <a:cubicBezTo>
                  <a:pt x="495" y="1230"/>
                  <a:pt x="485" y="1226"/>
                  <a:pt x="480" y="1229"/>
                </a:cubicBezTo>
                <a:cubicBezTo>
                  <a:pt x="473" y="1234"/>
                  <a:pt x="468" y="1236"/>
                  <a:pt x="460" y="1236"/>
                </a:cubicBezTo>
                <a:cubicBezTo>
                  <a:pt x="460" y="1236"/>
                  <a:pt x="459" y="1235"/>
                  <a:pt x="459" y="1235"/>
                </a:cubicBezTo>
                <a:cubicBezTo>
                  <a:pt x="458" y="1234"/>
                  <a:pt x="455" y="1232"/>
                  <a:pt x="452" y="1233"/>
                </a:cubicBezTo>
                <a:cubicBezTo>
                  <a:pt x="451" y="1233"/>
                  <a:pt x="449" y="1233"/>
                  <a:pt x="447" y="1233"/>
                </a:cubicBezTo>
                <a:cubicBezTo>
                  <a:pt x="445" y="1232"/>
                  <a:pt x="442" y="1232"/>
                  <a:pt x="439" y="1233"/>
                </a:cubicBezTo>
                <a:cubicBezTo>
                  <a:pt x="434" y="1235"/>
                  <a:pt x="428" y="1242"/>
                  <a:pt x="423" y="1248"/>
                </a:cubicBezTo>
                <a:cubicBezTo>
                  <a:pt x="422" y="1248"/>
                  <a:pt x="422" y="1249"/>
                  <a:pt x="422" y="1249"/>
                </a:cubicBezTo>
                <a:close/>
                <a:moveTo>
                  <a:pt x="501" y="1234"/>
                </a:moveTo>
                <a:cubicBezTo>
                  <a:pt x="501" y="1233"/>
                  <a:pt x="500" y="1233"/>
                  <a:pt x="500" y="1233"/>
                </a:cubicBezTo>
                <a:cubicBezTo>
                  <a:pt x="500" y="1233"/>
                  <a:pt x="501" y="1233"/>
                  <a:pt x="501" y="1234"/>
                </a:cubicBezTo>
                <a:close/>
                <a:moveTo>
                  <a:pt x="739" y="1553"/>
                </a:moveTo>
                <a:cubicBezTo>
                  <a:pt x="739" y="1555"/>
                  <a:pt x="739" y="1557"/>
                  <a:pt x="740" y="1559"/>
                </a:cubicBezTo>
                <a:cubicBezTo>
                  <a:pt x="745" y="1566"/>
                  <a:pt x="749" y="1573"/>
                  <a:pt x="756" y="1581"/>
                </a:cubicBezTo>
                <a:cubicBezTo>
                  <a:pt x="756" y="1587"/>
                  <a:pt x="761" y="1595"/>
                  <a:pt x="767" y="1604"/>
                </a:cubicBezTo>
                <a:cubicBezTo>
                  <a:pt x="769" y="1606"/>
                  <a:pt x="771" y="1609"/>
                  <a:pt x="771" y="1610"/>
                </a:cubicBezTo>
                <a:cubicBezTo>
                  <a:pt x="771" y="1613"/>
                  <a:pt x="771" y="1613"/>
                  <a:pt x="771" y="1613"/>
                </a:cubicBezTo>
                <a:cubicBezTo>
                  <a:pt x="775" y="1614"/>
                  <a:pt x="775" y="1614"/>
                  <a:pt x="775" y="1614"/>
                </a:cubicBezTo>
                <a:cubicBezTo>
                  <a:pt x="775" y="1614"/>
                  <a:pt x="778" y="1615"/>
                  <a:pt x="786" y="1626"/>
                </a:cubicBezTo>
                <a:cubicBezTo>
                  <a:pt x="787" y="1627"/>
                  <a:pt x="787" y="1627"/>
                  <a:pt x="787" y="1627"/>
                </a:cubicBezTo>
                <a:cubicBezTo>
                  <a:pt x="788" y="1628"/>
                  <a:pt x="789" y="1630"/>
                  <a:pt x="791" y="1631"/>
                </a:cubicBezTo>
                <a:cubicBezTo>
                  <a:pt x="792" y="1633"/>
                  <a:pt x="794" y="1635"/>
                  <a:pt x="795" y="1637"/>
                </a:cubicBezTo>
                <a:cubicBezTo>
                  <a:pt x="798" y="1640"/>
                  <a:pt x="803" y="1646"/>
                  <a:pt x="812" y="1653"/>
                </a:cubicBezTo>
                <a:cubicBezTo>
                  <a:pt x="814" y="1654"/>
                  <a:pt x="823" y="1662"/>
                  <a:pt x="826" y="1665"/>
                </a:cubicBezTo>
                <a:cubicBezTo>
                  <a:pt x="827" y="1665"/>
                  <a:pt x="828" y="1667"/>
                  <a:pt x="828" y="1669"/>
                </a:cubicBezTo>
                <a:cubicBezTo>
                  <a:pt x="830" y="1671"/>
                  <a:pt x="831" y="1673"/>
                  <a:pt x="833" y="1675"/>
                </a:cubicBezTo>
                <a:cubicBezTo>
                  <a:pt x="834" y="1676"/>
                  <a:pt x="835" y="1677"/>
                  <a:pt x="836" y="1678"/>
                </a:cubicBezTo>
                <a:cubicBezTo>
                  <a:pt x="841" y="1687"/>
                  <a:pt x="846" y="1696"/>
                  <a:pt x="852" y="1708"/>
                </a:cubicBezTo>
                <a:cubicBezTo>
                  <a:pt x="852" y="1709"/>
                  <a:pt x="852" y="1711"/>
                  <a:pt x="852" y="1712"/>
                </a:cubicBezTo>
                <a:cubicBezTo>
                  <a:pt x="853" y="1714"/>
                  <a:pt x="854" y="1715"/>
                  <a:pt x="856" y="1717"/>
                </a:cubicBezTo>
                <a:cubicBezTo>
                  <a:pt x="852" y="1723"/>
                  <a:pt x="856" y="1727"/>
                  <a:pt x="858" y="1729"/>
                </a:cubicBezTo>
                <a:cubicBezTo>
                  <a:pt x="859" y="1730"/>
                  <a:pt x="860" y="1730"/>
                  <a:pt x="860" y="1731"/>
                </a:cubicBezTo>
                <a:cubicBezTo>
                  <a:pt x="860" y="1731"/>
                  <a:pt x="859" y="1732"/>
                  <a:pt x="859" y="1732"/>
                </a:cubicBezTo>
                <a:cubicBezTo>
                  <a:pt x="858" y="1733"/>
                  <a:pt x="857" y="1734"/>
                  <a:pt x="857" y="1736"/>
                </a:cubicBezTo>
                <a:cubicBezTo>
                  <a:pt x="856" y="1738"/>
                  <a:pt x="856" y="1740"/>
                  <a:pt x="857" y="1742"/>
                </a:cubicBezTo>
                <a:cubicBezTo>
                  <a:pt x="857" y="1744"/>
                  <a:pt x="857" y="1746"/>
                  <a:pt x="856" y="1747"/>
                </a:cubicBezTo>
                <a:cubicBezTo>
                  <a:pt x="852" y="1755"/>
                  <a:pt x="853" y="1761"/>
                  <a:pt x="855" y="1766"/>
                </a:cubicBezTo>
                <a:cubicBezTo>
                  <a:pt x="856" y="1769"/>
                  <a:pt x="856" y="1772"/>
                  <a:pt x="855" y="1776"/>
                </a:cubicBezTo>
                <a:cubicBezTo>
                  <a:pt x="855" y="1779"/>
                  <a:pt x="855" y="1783"/>
                  <a:pt x="855" y="1787"/>
                </a:cubicBezTo>
                <a:cubicBezTo>
                  <a:pt x="856" y="1791"/>
                  <a:pt x="858" y="1795"/>
                  <a:pt x="860" y="1799"/>
                </a:cubicBezTo>
                <a:cubicBezTo>
                  <a:pt x="861" y="1801"/>
                  <a:pt x="862" y="1803"/>
                  <a:pt x="863" y="1805"/>
                </a:cubicBezTo>
                <a:cubicBezTo>
                  <a:pt x="864" y="1807"/>
                  <a:pt x="865" y="1807"/>
                  <a:pt x="866" y="1808"/>
                </a:cubicBezTo>
                <a:cubicBezTo>
                  <a:pt x="871" y="1816"/>
                  <a:pt x="884" y="1828"/>
                  <a:pt x="885" y="1829"/>
                </a:cubicBezTo>
                <a:cubicBezTo>
                  <a:pt x="886" y="1830"/>
                  <a:pt x="888" y="1838"/>
                  <a:pt x="889" y="1841"/>
                </a:cubicBezTo>
                <a:cubicBezTo>
                  <a:pt x="889" y="1845"/>
                  <a:pt x="890" y="1847"/>
                  <a:pt x="891" y="1849"/>
                </a:cubicBezTo>
                <a:cubicBezTo>
                  <a:pt x="891" y="1850"/>
                  <a:pt x="891" y="1852"/>
                  <a:pt x="891" y="1854"/>
                </a:cubicBezTo>
                <a:cubicBezTo>
                  <a:pt x="891" y="1858"/>
                  <a:pt x="891" y="1862"/>
                  <a:pt x="893" y="1865"/>
                </a:cubicBezTo>
                <a:cubicBezTo>
                  <a:pt x="893" y="1868"/>
                  <a:pt x="894" y="1870"/>
                  <a:pt x="895" y="1872"/>
                </a:cubicBezTo>
                <a:cubicBezTo>
                  <a:pt x="895" y="1873"/>
                  <a:pt x="896" y="1874"/>
                  <a:pt x="896" y="1874"/>
                </a:cubicBezTo>
                <a:cubicBezTo>
                  <a:pt x="896" y="1874"/>
                  <a:pt x="894" y="1875"/>
                  <a:pt x="893" y="1875"/>
                </a:cubicBezTo>
                <a:cubicBezTo>
                  <a:pt x="892" y="1875"/>
                  <a:pt x="890" y="1876"/>
                  <a:pt x="888" y="1877"/>
                </a:cubicBezTo>
                <a:cubicBezTo>
                  <a:pt x="885" y="1877"/>
                  <a:pt x="881" y="1877"/>
                  <a:pt x="877" y="1877"/>
                </a:cubicBezTo>
                <a:cubicBezTo>
                  <a:pt x="870" y="1877"/>
                  <a:pt x="864" y="1877"/>
                  <a:pt x="859" y="1874"/>
                </a:cubicBezTo>
                <a:cubicBezTo>
                  <a:pt x="856" y="1872"/>
                  <a:pt x="839" y="1875"/>
                  <a:pt x="837" y="1876"/>
                </a:cubicBezTo>
                <a:cubicBezTo>
                  <a:pt x="835" y="1877"/>
                  <a:pt x="832" y="1878"/>
                  <a:pt x="830" y="1880"/>
                </a:cubicBezTo>
                <a:cubicBezTo>
                  <a:pt x="825" y="1882"/>
                  <a:pt x="820" y="1884"/>
                  <a:pt x="815" y="1885"/>
                </a:cubicBezTo>
                <a:cubicBezTo>
                  <a:pt x="809" y="1887"/>
                  <a:pt x="802" y="1889"/>
                  <a:pt x="795" y="1892"/>
                </a:cubicBezTo>
                <a:cubicBezTo>
                  <a:pt x="795" y="1893"/>
                  <a:pt x="794" y="1893"/>
                  <a:pt x="793" y="1893"/>
                </a:cubicBezTo>
                <a:cubicBezTo>
                  <a:pt x="784" y="1894"/>
                  <a:pt x="778" y="1896"/>
                  <a:pt x="776" y="1898"/>
                </a:cubicBezTo>
                <a:cubicBezTo>
                  <a:pt x="774" y="1899"/>
                  <a:pt x="764" y="1903"/>
                  <a:pt x="759" y="1905"/>
                </a:cubicBezTo>
                <a:cubicBezTo>
                  <a:pt x="758" y="1906"/>
                  <a:pt x="757" y="1906"/>
                  <a:pt x="757" y="1905"/>
                </a:cubicBezTo>
                <a:cubicBezTo>
                  <a:pt x="756" y="1905"/>
                  <a:pt x="756" y="1905"/>
                  <a:pt x="756" y="1904"/>
                </a:cubicBezTo>
                <a:cubicBezTo>
                  <a:pt x="756" y="1904"/>
                  <a:pt x="757" y="1903"/>
                  <a:pt x="757" y="1903"/>
                </a:cubicBezTo>
                <a:cubicBezTo>
                  <a:pt x="758" y="1902"/>
                  <a:pt x="759" y="1900"/>
                  <a:pt x="759" y="1898"/>
                </a:cubicBezTo>
                <a:cubicBezTo>
                  <a:pt x="760" y="1898"/>
                  <a:pt x="762" y="1897"/>
                  <a:pt x="763" y="1897"/>
                </a:cubicBezTo>
                <a:cubicBezTo>
                  <a:pt x="768" y="1894"/>
                  <a:pt x="773" y="1892"/>
                  <a:pt x="776" y="1886"/>
                </a:cubicBezTo>
                <a:cubicBezTo>
                  <a:pt x="777" y="1886"/>
                  <a:pt x="777" y="1885"/>
                  <a:pt x="778" y="1885"/>
                </a:cubicBezTo>
                <a:cubicBezTo>
                  <a:pt x="783" y="1886"/>
                  <a:pt x="783" y="1886"/>
                  <a:pt x="783" y="1886"/>
                </a:cubicBezTo>
                <a:cubicBezTo>
                  <a:pt x="783" y="1882"/>
                  <a:pt x="783" y="1882"/>
                  <a:pt x="783" y="1882"/>
                </a:cubicBezTo>
                <a:cubicBezTo>
                  <a:pt x="783" y="1880"/>
                  <a:pt x="786" y="1878"/>
                  <a:pt x="787" y="1877"/>
                </a:cubicBezTo>
                <a:cubicBezTo>
                  <a:pt x="789" y="1876"/>
                  <a:pt x="789" y="1876"/>
                  <a:pt x="790" y="1875"/>
                </a:cubicBezTo>
                <a:cubicBezTo>
                  <a:pt x="791" y="1873"/>
                  <a:pt x="793" y="1872"/>
                  <a:pt x="795" y="1871"/>
                </a:cubicBezTo>
                <a:cubicBezTo>
                  <a:pt x="798" y="1869"/>
                  <a:pt x="802" y="1867"/>
                  <a:pt x="803" y="1864"/>
                </a:cubicBezTo>
                <a:cubicBezTo>
                  <a:pt x="809" y="1851"/>
                  <a:pt x="821" y="1845"/>
                  <a:pt x="832" y="1838"/>
                </a:cubicBezTo>
                <a:cubicBezTo>
                  <a:pt x="834" y="1837"/>
                  <a:pt x="834" y="1837"/>
                  <a:pt x="834" y="1837"/>
                </a:cubicBezTo>
                <a:cubicBezTo>
                  <a:pt x="834" y="1835"/>
                  <a:pt x="834" y="1835"/>
                  <a:pt x="834" y="1835"/>
                </a:cubicBezTo>
                <a:cubicBezTo>
                  <a:pt x="834" y="1834"/>
                  <a:pt x="834" y="1832"/>
                  <a:pt x="834" y="1831"/>
                </a:cubicBezTo>
                <a:cubicBezTo>
                  <a:pt x="834" y="1827"/>
                  <a:pt x="835" y="1823"/>
                  <a:pt x="834" y="1819"/>
                </a:cubicBezTo>
                <a:cubicBezTo>
                  <a:pt x="833" y="1812"/>
                  <a:pt x="826" y="1807"/>
                  <a:pt x="819" y="1806"/>
                </a:cubicBezTo>
                <a:cubicBezTo>
                  <a:pt x="818" y="1804"/>
                  <a:pt x="817" y="1803"/>
                  <a:pt x="815" y="1801"/>
                </a:cubicBezTo>
                <a:cubicBezTo>
                  <a:pt x="814" y="1800"/>
                  <a:pt x="813" y="1799"/>
                  <a:pt x="813" y="1798"/>
                </a:cubicBezTo>
                <a:cubicBezTo>
                  <a:pt x="816" y="1790"/>
                  <a:pt x="821" y="1768"/>
                  <a:pt x="818" y="1764"/>
                </a:cubicBezTo>
                <a:cubicBezTo>
                  <a:pt x="817" y="1762"/>
                  <a:pt x="813" y="1760"/>
                  <a:pt x="810" y="1757"/>
                </a:cubicBezTo>
                <a:cubicBezTo>
                  <a:pt x="809" y="1756"/>
                  <a:pt x="807" y="1755"/>
                  <a:pt x="806" y="1754"/>
                </a:cubicBezTo>
                <a:cubicBezTo>
                  <a:pt x="806" y="1751"/>
                  <a:pt x="806" y="1751"/>
                  <a:pt x="806" y="1751"/>
                </a:cubicBezTo>
                <a:cubicBezTo>
                  <a:pt x="802" y="1751"/>
                  <a:pt x="802" y="1751"/>
                  <a:pt x="802" y="1751"/>
                </a:cubicBezTo>
                <a:cubicBezTo>
                  <a:pt x="798" y="1750"/>
                  <a:pt x="786" y="1750"/>
                  <a:pt x="781" y="1750"/>
                </a:cubicBezTo>
                <a:cubicBezTo>
                  <a:pt x="779" y="1751"/>
                  <a:pt x="777" y="1752"/>
                  <a:pt x="776" y="1754"/>
                </a:cubicBezTo>
                <a:cubicBezTo>
                  <a:pt x="776" y="1754"/>
                  <a:pt x="775" y="1755"/>
                  <a:pt x="775" y="1755"/>
                </a:cubicBezTo>
                <a:cubicBezTo>
                  <a:pt x="773" y="1755"/>
                  <a:pt x="763" y="1753"/>
                  <a:pt x="761" y="1752"/>
                </a:cubicBezTo>
                <a:cubicBezTo>
                  <a:pt x="754" y="1748"/>
                  <a:pt x="748" y="1748"/>
                  <a:pt x="744" y="1750"/>
                </a:cubicBezTo>
                <a:cubicBezTo>
                  <a:pt x="735" y="1745"/>
                  <a:pt x="726" y="1750"/>
                  <a:pt x="719" y="1753"/>
                </a:cubicBezTo>
                <a:cubicBezTo>
                  <a:pt x="717" y="1754"/>
                  <a:pt x="715" y="1754"/>
                  <a:pt x="713" y="1753"/>
                </a:cubicBezTo>
                <a:cubicBezTo>
                  <a:pt x="710" y="1753"/>
                  <a:pt x="707" y="1753"/>
                  <a:pt x="704" y="1754"/>
                </a:cubicBezTo>
                <a:cubicBezTo>
                  <a:pt x="702" y="1754"/>
                  <a:pt x="700" y="1755"/>
                  <a:pt x="698" y="1757"/>
                </a:cubicBezTo>
                <a:cubicBezTo>
                  <a:pt x="697" y="1758"/>
                  <a:pt x="694" y="1761"/>
                  <a:pt x="693" y="1761"/>
                </a:cubicBezTo>
                <a:cubicBezTo>
                  <a:pt x="688" y="1761"/>
                  <a:pt x="683" y="1761"/>
                  <a:pt x="677" y="1761"/>
                </a:cubicBezTo>
                <a:cubicBezTo>
                  <a:pt x="672" y="1760"/>
                  <a:pt x="672" y="1760"/>
                  <a:pt x="672" y="1760"/>
                </a:cubicBezTo>
                <a:cubicBezTo>
                  <a:pt x="672" y="1759"/>
                  <a:pt x="672" y="1759"/>
                  <a:pt x="672" y="1759"/>
                </a:cubicBezTo>
                <a:cubicBezTo>
                  <a:pt x="672" y="1758"/>
                  <a:pt x="672" y="1758"/>
                  <a:pt x="673" y="1757"/>
                </a:cubicBezTo>
                <a:cubicBezTo>
                  <a:pt x="675" y="1756"/>
                  <a:pt x="677" y="1755"/>
                  <a:pt x="679" y="1755"/>
                </a:cubicBezTo>
                <a:cubicBezTo>
                  <a:pt x="682" y="1753"/>
                  <a:pt x="686" y="1752"/>
                  <a:pt x="688" y="1748"/>
                </a:cubicBezTo>
                <a:cubicBezTo>
                  <a:pt x="689" y="1746"/>
                  <a:pt x="697" y="1739"/>
                  <a:pt x="701" y="1738"/>
                </a:cubicBezTo>
                <a:cubicBezTo>
                  <a:pt x="703" y="1738"/>
                  <a:pt x="705" y="1737"/>
                  <a:pt x="708" y="1736"/>
                </a:cubicBezTo>
                <a:cubicBezTo>
                  <a:pt x="710" y="1734"/>
                  <a:pt x="713" y="1733"/>
                  <a:pt x="716" y="1733"/>
                </a:cubicBezTo>
                <a:cubicBezTo>
                  <a:pt x="719" y="1733"/>
                  <a:pt x="722" y="1731"/>
                  <a:pt x="725" y="1728"/>
                </a:cubicBezTo>
                <a:cubicBezTo>
                  <a:pt x="726" y="1727"/>
                  <a:pt x="728" y="1726"/>
                  <a:pt x="728" y="1725"/>
                </a:cubicBezTo>
                <a:cubicBezTo>
                  <a:pt x="731" y="1725"/>
                  <a:pt x="732" y="1723"/>
                  <a:pt x="733" y="1722"/>
                </a:cubicBezTo>
                <a:cubicBezTo>
                  <a:pt x="735" y="1721"/>
                  <a:pt x="735" y="1720"/>
                  <a:pt x="736" y="1720"/>
                </a:cubicBezTo>
                <a:cubicBezTo>
                  <a:pt x="740" y="1721"/>
                  <a:pt x="740" y="1721"/>
                  <a:pt x="740" y="1721"/>
                </a:cubicBezTo>
                <a:cubicBezTo>
                  <a:pt x="740" y="1718"/>
                  <a:pt x="740" y="1718"/>
                  <a:pt x="740" y="1718"/>
                </a:cubicBezTo>
                <a:cubicBezTo>
                  <a:pt x="742" y="1717"/>
                  <a:pt x="746" y="1714"/>
                  <a:pt x="749" y="1712"/>
                </a:cubicBezTo>
                <a:cubicBezTo>
                  <a:pt x="756" y="1708"/>
                  <a:pt x="756" y="1708"/>
                  <a:pt x="757" y="1707"/>
                </a:cubicBezTo>
                <a:cubicBezTo>
                  <a:pt x="758" y="1705"/>
                  <a:pt x="760" y="1703"/>
                  <a:pt x="764" y="1700"/>
                </a:cubicBezTo>
                <a:cubicBezTo>
                  <a:pt x="770" y="1697"/>
                  <a:pt x="777" y="1692"/>
                  <a:pt x="783" y="1684"/>
                </a:cubicBezTo>
                <a:cubicBezTo>
                  <a:pt x="785" y="1680"/>
                  <a:pt x="784" y="1675"/>
                  <a:pt x="784" y="1672"/>
                </a:cubicBezTo>
                <a:cubicBezTo>
                  <a:pt x="783" y="1669"/>
                  <a:pt x="780" y="1666"/>
                  <a:pt x="777" y="1664"/>
                </a:cubicBezTo>
                <a:cubicBezTo>
                  <a:pt x="777" y="1664"/>
                  <a:pt x="775" y="1663"/>
                  <a:pt x="775" y="1663"/>
                </a:cubicBezTo>
                <a:cubicBezTo>
                  <a:pt x="775" y="1659"/>
                  <a:pt x="771" y="1658"/>
                  <a:pt x="769" y="1657"/>
                </a:cubicBezTo>
                <a:cubicBezTo>
                  <a:pt x="768" y="1656"/>
                  <a:pt x="767" y="1656"/>
                  <a:pt x="766" y="1655"/>
                </a:cubicBezTo>
                <a:cubicBezTo>
                  <a:pt x="758" y="1646"/>
                  <a:pt x="749" y="1641"/>
                  <a:pt x="739" y="1641"/>
                </a:cubicBezTo>
                <a:cubicBezTo>
                  <a:pt x="738" y="1641"/>
                  <a:pt x="738" y="1642"/>
                  <a:pt x="738" y="1641"/>
                </a:cubicBezTo>
                <a:cubicBezTo>
                  <a:pt x="737" y="1641"/>
                  <a:pt x="735" y="1639"/>
                  <a:pt x="734" y="1639"/>
                </a:cubicBezTo>
                <a:cubicBezTo>
                  <a:pt x="721" y="1636"/>
                  <a:pt x="715" y="1636"/>
                  <a:pt x="712" y="1637"/>
                </a:cubicBezTo>
                <a:cubicBezTo>
                  <a:pt x="711" y="1637"/>
                  <a:pt x="711" y="1636"/>
                  <a:pt x="710" y="1635"/>
                </a:cubicBezTo>
                <a:cubicBezTo>
                  <a:pt x="708" y="1633"/>
                  <a:pt x="706" y="1631"/>
                  <a:pt x="701" y="1629"/>
                </a:cubicBezTo>
                <a:cubicBezTo>
                  <a:pt x="699" y="1629"/>
                  <a:pt x="699" y="1629"/>
                  <a:pt x="699" y="1629"/>
                </a:cubicBezTo>
                <a:cubicBezTo>
                  <a:pt x="672" y="1622"/>
                  <a:pt x="671" y="1622"/>
                  <a:pt x="669" y="1623"/>
                </a:cubicBezTo>
                <a:cubicBezTo>
                  <a:pt x="667" y="1625"/>
                  <a:pt x="662" y="1627"/>
                  <a:pt x="660" y="1627"/>
                </a:cubicBezTo>
                <a:cubicBezTo>
                  <a:pt x="658" y="1626"/>
                  <a:pt x="655" y="1626"/>
                  <a:pt x="652" y="1626"/>
                </a:cubicBezTo>
                <a:cubicBezTo>
                  <a:pt x="648" y="1627"/>
                  <a:pt x="645" y="1629"/>
                  <a:pt x="642" y="1632"/>
                </a:cubicBezTo>
                <a:cubicBezTo>
                  <a:pt x="638" y="1629"/>
                  <a:pt x="635" y="1630"/>
                  <a:pt x="632" y="1632"/>
                </a:cubicBezTo>
                <a:cubicBezTo>
                  <a:pt x="628" y="1633"/>
                  <a:pt x="624" y="1632"/>
                  <a:pt x="620" y="1632"/>
                </a:cubicBezTo>
                <a:cubicBezTo>
                  <a:pt x="616" y="1632"/>
                  <a:pt x="613" y="1632"/>
                  <a:pt x="609" y="1632"/>
                </a:cubicBezTo>
                <a:cubicBezTo>
                  <a:pt x="608" y="1632"/>
                  <a:pt x="606" y="1633"/>
                  <a:pt x="605" y="1634"/>
                </a:cubicBezTo>
                <a:cubicBezTo>
                  <a:pt x="605" y="1634"/>
                  <a:pt x="605" y="1634"/>
                  <a:pt x="604" y="1634"/>
                </a:cubicBezTo>
                <a:cubicBezTo>
                  <a:pt x="604" y="1634"/>
                  <a:pt x="602" y="1635"/>
                  <a:pt x="600" y="1635"/>
                </a:cubicBezTo>
                <a:cubicBezTo>
                  <a:pt x="593" y="1636"/>
                  <a:pt x="588" y="1636"/>
                  <a:pt x="585" y="1637"/>
                </a:cubicBezTo>
                <a:cubicBezTo>
                  <a:pt x="584" y="1638"/>
                  <a:pt x="583" y="1638"/>
                  <a:pt x="582" y="1639"/>
                </a:cubicBezTo>
                <a:cubicBezTo>
                  <a:pt x="579" y="1640"/>
                  <a:pt x="577" y="1641"/>
                  <a:pt x="575" y="1642"/>
                </a:cubicBezTo>
                <a:cubicBezTo>
                  <a:pt x="574" y="1642"/>
                  <a:pt x="570" y="1639"/>
                  <a:pt x="568" y="1637"/>
                </a:cubicBezTo>
                <a:cubicBezTo>
                  <a:pt x="569" y="1636"/>
                  <a:pt x="570" y="1636"/>
                  <a:pt x="571" y="1635"/>
                </a:cubicBezTo>
                <a:cubicBezTo>
                  <a:pt x="575" y="1633"/>
                  <a:pt x="579" y="1631"/>
                  <a:pt x="583" y="1628"/>
                </a:cubicBezTo>
                <a:cubicBezTo>
                  <a:pt x="587" y="1625"/>
                  <a:pt x="591" y="1624"/>
                  <a:pt x="595" y="1622"/>
                </a:cubicBezTo>
                <a:cubicBezTo>
                  <a:pt x="601" y="1619"/>
                  <a:pt x="606" y="1617"/>
                  <a:pt x="611" y="1612"/>
                </a:cubicBezTo>
                <a:cubicBezTo>
                  <a:pt x="613" y="1610"/>
                  <a:pt x="621" y="1606"/>
                  <a:pt x="624" y="1606"/>
                </a:cubicBezTo>
                <a:cubicBezTo>
                  <a:pt x="624" y="1606"/>
                  <a:pt x="624" y="1606"/>
                  <a:pt x="624" y="1606"/>
                </a:cubicBezTo>
                <a:cubicBezTo>
                  <a:pt x="628" y="1606"/>
                  <a:pt x="628" y="1606"/>
                  <a:pt x="628" y="1606"/>
                </a:cubicBezTo>
                <a:cubicBezTo>
                  <a:pt x="629" y="1602"/>
                  <a:pt x="629" y="1602"/>
                  <a:pt x="629" y="1602"/>
                </a:cubicBezTo>
                <a:cubicBezTo>
                  <a:pt x="629" y="1601"/>
                  <a:pt x="630" y="1599"/>
                  <a:pt x="631" y="1598"/>
                </a:cubicBezTo>
                <a:cubicBezTo>
                  <a:pt x="632" y="1598"/>
                  <a:pt x="632" y="1598"/>
                  <a:pt x="633" y="1598"/>
                </a:cubicBezTo>
                <a:cubicBezTo>
                  <a:pt x="633" y="1598"/>
                  <a:pt x="633" y="1598"/>
                  <a:pt x="634" y="1598"/>
                </a:cubicBezTo>
                <a:cubicBezTo>
                  <a:pt x="639" y="1598"/>
                  <a:pt x="655" y="1587"/>
                  <a:pt x="658" y="1579"/>
                </a:cubicBezTo>
                <a:cubicBezTo>
                  <a:pt x="659" y="1577"/>
                  <a:pt x="664" y="1573"/>
                  <a:pt x="667" y="1571"/>
                </a:cubicBezTo>
                <a:cubicBezTo>
                  <a:pt x="670" y="1569"/>
                  <a:pt x="671" y="1568"/>
                  <a:pt x="672" y="1567"/>
                </a:cubicBezTo>
                <a:cubicBezTo>
                  <a:pt x="673" y="1566"/>
                  <a:pt x="675" y="1565"/>
                  <a:pt x="676" y="1564"/>
                </a:cubicBezTo>
                <a:cubicBezTo>
                  <a:pt x="679" y="1562"/>
                  <a:pt x="682" y="1561"/>
                  <a:pt x="684" y="1557"/>
                </a:cubicBezTo>
                <a:cubicBezTo>
                  <a:pt x="686" y="1553"/>
                  <a:pt x="682" y="1549"/>
                  <a:pt x="678" y="1545"/>
                </a:cubicBezTo>
                <a:cubicBezTo>
                  <a:pt x="677" y="1544"/>
                  <a:pt x="676" y="1544"/>
                  <a:pt x="676" y="1543"/>
                </a:cubicBezTo>
                <a:cubicBezTo>
                  <a:pt x="674" y="1539"/>
                  <a:pt x="671" y="1537"/>
                  <a:pt x="668" y="1534"/>
                </a:cubicBezTo>
                <a:cubicBezTo>
                  <a:pt x="666" y="1533"/>
                  <a:pt x="664" y="1531"/>
                  <a:pt x="662" y="1530"/>
                </a:cubicBezTo>
                <a:cubicBezTo>
                  <a:pt x="662" y="1528"/>
                  <a:pt x="660" y="1521"/>
                  <a:pt x="660" y="1520"/>
                </a:cubicBezTo>
                <a:cubicBezTo>
                  <a:pt x="661" y="1513"/>
                  <a:pt x="659" y="1507"/>
                  <a:pt x="656" y="1502"/>
                </a:cubicBezTo>
                <a:cubicBezTo>
                  <a:pt x="655" y="1501"/>
                  <a:pt x="655" y="1500"/>
                  <a:pt x="654" y="1499"/>
                </a:cubicBezTo>
                <a:cubicBezTo>
                  <a:pt x="653" y="1497"/>
                  <a:pt x="634" y="1484"/>
                  <a:pt x="632" y="1482"/>
                </a:cubicBezTo>
                <a:cubicBezTo>
                  <a:pt x="631" y="1482"/>
                  <a:pt x="631" y="1482"/>
                  <a:pt x="623" y="1480"/>
                </a:cubicBezTo>
                <a:cubicBezTo>
                  <a:pt x="619" y="1478"/>
                  <a:pt x="613" y="1477"/>
                  <a:pt x="612" y="1476"/>
                </a:cubicBezTo>
                <a:cubicBezTo>
                  <a:pt x="608" y="1475"/>
                  <a:pt x="604" y="1477"/>
                  <a:pt x="602" y="1479"/>
                </a:cubicBezTo>
                <a:cubicBezTo>
                  <a:pt x="600" y="1480"/>
                  <a:pt x="599" y="1480"/>
                  <a:pt x="598" y="1481"/>
                </a:cubicBezTo>
                <a:cubicBezTo>
                  <a:pt x="598" y="1481"/>
                  <a:pt x="596" y="1481"/>
                  <a:pt x="594" y="1481"/>
                </a:cubicBezTo>
                <a:cubicBezTo>
                  <a:pt x="585" y="1482"/>
                  <a:pt x="577" y="1482"/>
                  <a:pt x="574" y="1484"/>
                </a:cubicBezTo>
                <a:cubicBezTo>
                  <a:pt x="562" y="1489"/>
                  <a:pt x="557" y="1490"/>
                  <a:pt x="556" y="1490"/>
                </a:cubicBezTo>
                <a:cubicBezTo>
                  <a:pt x="549" y="1491"/>
                  <a:pt x="542" y="1491"/>
                  <a:pt x="536" y="1496"/>
                </a:cubicBezTo>
                <a:cubicBezTo>
                  <a:pt x="535" y="1496"/>
                  <a:pt x="533" y="1497"/>
                  <a:pt x="531" y="1497"/>
                </a:cubicBezTo>
                <a:cubicBezTo>
                  <a:pt x="523" y="1499"/>
                  <a:pt x="518" y="1501"/>
                  <a:pt x="515" y="1503"/>
                </a:cubicBezTo>
                <a:cubicBezTo>
                  <a:pt x="513" y="1503"/>
                  <a:pt x="511" y="1503"/>
                  <a:pt x="510" y="1504"/>
                </a:cubicBezTo>
                <a:cubicBezTo>
                  <a:pt x="511" y="1503"/>
                  <a:pt x="511" y="1503"/>
                  <a:pt x="512" y="1502"/>
                </a:cubicBezTo>
                <a:cubicBezTo>
                  <a:pt x="512" y="1502"/>
                  <a:pt x="513" y="1501"/>
                  <a:pt x="513" y="1501"/>
                </a:cubicBezTo>
                <a:cubicBezTo>
                  <a:pt x="516" y="1502"/>
                  <a:pt x="516" y="1502"/>
                  <a:pt x="516" y="1502"/>
                </a:cubicBezTo>
                <a:cubicBezTo>
                  <a:pt x="516" y="1498"/>
                  <a:pt x="516" y="1498"/>
                  <a:pt x="516" y="1498"/>
                </a:cubicBezTo>
                <a:cubicBezTo>
                  <a:pt x="516" y="1497"/>
                  <a:pt x="517" y="1497"/>
                  <a:pt x="520" y="1495"/>
                </a:cubicBezTo>
                <a:cubicBezTo>
                  <a:pt x="523" y="1493"/>
                  <a:pt x="525" y="1491"/>
                  <a:pt x="527" y="1489"/>
                </a:cubicBezTo>
                <a:cubicBezTo>
                  <a:pt x="530" y="1487"/>
                  <a:pt x="532" y="1485"/>
                  <a:pt x="534" y="1483"/>
                </a:cubicBezTo>
                <a:cubicBezTo>
                  <a:pt x="537" y="1482"/>
                  <a:pt x="539" y="1478"/>
                  <a:pt x="540" y="1475"/>
                </a:cubicBezTo>
                <a:cubicBezTo>
                  <a:pt x="541" y="1472"/>
                  <a:pt x="542" y="1471"/>
                  <a:pt x="543" y="1471"/>
                </a:cubicBezTo>
                <a:cubicBezTo>
                  <a:pt x="547" y="1471"/>
                  <a:pt x="547" y="1471"/>
                  <a:pt x="547" y="1471"/>
                </a:cubicBezTo>
                <a:cubicBezTo>
                  <a:pt x="547" y="1467"/>
                  <a:pt x="547" y="1467"/>
                  <a:pt x="547" y="1467"/>
                </a:cubicBezTo>
                <a:cubicBezTo>
                  <a:pt x="547" y="1465"/>
                  <a:pt x="554" y="1458"/>
                  <a:pt x="557" y="1456"/>
                </a:cubicBezTo>
                <a:cubicBezTo>
                  <a:pt x="560" y="1453"/>
                  <a:pt x="565" y="1447"/>
                  <a:pt x="569" y="1441"/>
                </a:cubicBezTo>
                <a:cubicBezTo>
                  <a:pt x="571" y="1439"/>
                  <a:pt x="572" y="1438"/>
                  <a:pt x="572" y="1438"/>
                </a:cubicBezTo>
                <a:cubicBezTo>
                  <a:pt x="574" y="1436"/>
                  <a:pt x="575" y="1435"/>
                  <a:pt x="576" y="1433"/>
                </a:cubicBezTo>
                <a:cubicBezTo>
                  <a:pt x="581" y="1428"/>
                  <a:pt x="585" y="1424"/>
                  <a:pt x="591" y="1422"/>
                </a:cubicBezTo>
                <a:cubicBezTo>
                  <a:pt x="593" y="1421"/>
                  <a:pt x="594" y="1421"/>
                  <a:pt x="596" y="1411"/>
                </a:cubicBezTo>
                <a:cubicBezTo>
                  <a:pt x="597" y="1407"/>
                  <a:pt x="599" y="1402"/>
                  <a:pt x="599" y="1400"/>
                </a:cubicBezTo>
                <a:cubicBezTo>
                  <a:pt x="602" y="1394"/>
                  <a:pt x="601" y="1387"/>
                  <a:pt x="599" y="1380"/>
                </a:cubicBezTo>
                <a:cubicBezTo>
                  <a:pt x="598" y="1379"/>
                  <a:pt x="598" y="1377"/>
                  <a:pt x="598" y="1375"/>
                </a:cubicBezTo>
                <a:cubicBezTo>
                  <a:pt x="599" y="1372"/>
                  <a:pt x="599" y="1368"/>
                  <a:pt x="598" y="1365"/>
                </a:cubicBezTo>
                <a:cubicBezTo>
                  <a:pt x="596" y="1363"/>
                  <a:pt x="596" y="1361"/>
                  <a:pt x="596" y="1359"/>
                </a:cubicBezTo>
                <a:cubicBezTo>
                  <a:pt x="596" y="1354"/>
                  <a:pt x="596" y="1354"/>
                  <a:pt x="596" y="1354"/>
                </a:cubicBezTo>
                <a:cubicBezTo>
                  <a:pt x="592" y="1354"/>
                  <a:pt x="592" y="1354"/>
                  <a:pt x="592" y="1354"/>
                </a:cubicBezTo>
                <a:cubicBezTo>
                  <a:pt x="592" y="1354"/>
                  <a:pt x="592" y="1354"/>
                  <a:pt x="591" y="1353"/>
                </a:cubicBezTo>
                <a:cubicBezTo>
                  <a:pt x="591" y="1353"/>
                  <a:pt x="589" y="1352"/>
                  <a:pt x="588" y="1351"/>
                </a:cubicBezTo>
                <a:cubicBezTo>
                  <a:pt x="583" y="1350"/>
                  <a:pt x="577" y="1350"/>
                  <a:pt x="572" y="1349"/>
                </a:cubicBezTo>
                <a:cubicBezTo>
                  <a:pt x="565" y="1349"/>
                  <a:pt x="560" y="1349"/>
                  <a:pt x="554" y="1346"/>
                </a:cubicBezTo>
                <a:cubicBezTo>
                  <a:pt x="553" y="1345"/>
                  <a:pt x="552" y="1345"/>
                  <a:pt x="551" y="1346"/>
                </a:cubicBezTo>
                <a:cubicBezTo>
                  <a:pt x="549" y="1344"/>
                  <a:pt x="547" y="1345"/>
                  <a:pt x="545" y="1345"/>
                </a:cubicBezTo>
                <a:cubicBezTo>
                  <a:pt x="545" y="1344"/>
                  <a:pt x="545" y="1344"/>
                  <a:pt x="545" y="1344"/>
                </a:cubicBezTo>
                <a:cubicBezTo>
                  <a:pt x="541" y="1344"/>
                  <a:pt x="541" y="1344"/>
                  <a:pt x="541" y="1344"/>
                </a:cubicBezTo>
                <a:cubicBezTo>
                  <a:pt x="540" y="1344"/>
                  <a:pt x="539" y="1344"/>
                  <a:pt x="537" y="1343"/>
                </a:cubicBezTo>
                <a:cubicBezTo>
                  <a:pt x="528" y="1340"/>
                  <a:pt x="512" y="1334"/>
                  <a:pt x="502" y="1337"/>
                </a:cubicBezTo>
                <a:cubicBezTo>
                  <a:pt x="501" y="1337"/>
                  <a:pt x="496" y="1337"/>
                  <a:pt x="493" y="1337"/>
                </a:cubicBezTo>
                <a:cubicBezTo>
                  <a:pt x="486" y="1337"/>
                  <a:pt x="485" y="1337"/>
                  <a:pt x="483" y="1338"/>
                </a:cubicBezTo>
                <a:cubicBezTo>
                  <a:pt x="480" y="1340"/>
                  <a:pt x="477" y="1340"/>
                  <a:pt x="476" y="1338"/>
                </a:cubicBezTo>
                <a:cubicBezTo>
                  <a:pt x="475" y="1337"/>
                  <a:pt x="475" y="1337"/>
                  <a:pt x="475" y="1337"/>
                </a:cubicBezTo>
                <a:cubicBezTo>
                  <a:pt x="475" y="1336"/>
                  <a:pt x="474" y="1335"/>
                  <a:pt x="474" y="1335"/>
                </a:cubicBezTo>
                <a:cubicBezTo>
                  <a:pt x="474" y="1334"/>
                  <a:pt x="476" y="1332"/>
                  <a:pt x="477" y="1330"/>
                </a:cubicBezTo>
                <a:cubicBezTo>
                  <a:pt x="478" y="1329"/>
                  <a:pt x="478" y="1328"/>
                  <a:pt x="479" y="1328"/>
                </a:cubicBezTo>
                <a:cubicBezTo>
                  <a:pt x="479" y="1328"/>
                  <a:pt x="480" y="1328"/>
                  <a:pt x="481" y="1328"/>
                </a:cubicBezTo>
                <a:cubicBezTo>
                  <a:pt x="481" y="1328"/>
                  <a:pt x="482" y="1328"/>
                  <a:pt x="483" y="1329"/>
                </a:cubicBezTo>
                <a:cubicBezTo>
                  <a:pt x="487" y="1329"/>
                  <a:pt x="487" y="1329"/>
                  <a:pt x="487" y="1329"/>
                </a:cubicBezTo>
                <a:cubicBezTo>
                  <a:pt x="487" y="1325"/>
                  <a:pt x="487" y="1325"/>
                  <a:pt x="487" y="1325"/>
                </a:cubicBezTo>
                <a:cubicBezTo>
                  <a:pt x="488" y="1325"/>
                  <a:pt x="490" y="1324"/>
                  <a:pt x="490" y="1324"/>
                </a:cubicBezTo>
                <a:cubicBezTo>
                  <a:pt x="491" y="1324"/>
                  <a:pt x="491" y="1324"/>
                  <a:pt x="491" y="1324"/>
                </a:cubicBezTo>
                <a:cubicBezTo>
                  <a:pt x="495" y="1325"/>
                  <a:pt x="495" y="1325"/>
                  <a:pt x="495" y="1325"/>
                </a:cubicBezTo>
                <a:cubicBezTo>
                  <a:pt x="495" y="1320"/>
                  <a:pt x="495" y="1320"/>
                  <a:pt x="495" y="1320"/>
                </a:cubicBezTo>
                <a:cubicBezTo>
                  <a:pt x="495" y="1319"/>
                  <a:pt x="495" y="1319"/>
                  <a:pt x="497" y="1317"/>
                </a:cubicBezTo>
                <a:cubicBezTo>
                  <a:pt x="498" y="1316"/>
                  <a:pt x="510" y="1309"/>
                  <a:pt x="518" y="1304"/>
                </a:cubicBezTo>
                <a:cubicBezTo>
                  <a:pt x="526" y="1300"/>
                  <a:pt x="531" y="1297"/>
                  <a:pt x="533" y="1295"/>
                </a:cubicBezTo>
                <a:cubicBezTo>
                  <a:pt x="537" y="1301"/>
                  <a:pt x="537" y="1301"/>
                  <a:pt x="537" y="1301"/>
                </a:cubicBezTo>
                <a:cubicBezTo>
                  <a:pt x="538" y="1291"/>
                  <a:pt x="538" y="1291"/>
                  <a:pt x="538" y="1291"/>
                </a:cubicBezTo>
                <a:cubicBezTo>
                  <a:pt x="539" y="1288"/>
                  <a:pt x="555" y="1274"/>
                  <a:pt x="558" y="1273"/>
                </a:cubicBezTo>
                <a:cubicBezTo>
                  <a:pt x="559" y="1272"/>
                  <a:pt x="562" y="1272"/>
                  <a:pt x="563" y="1257"/>
                </a:cubicBezTo>
                <a:cubicBezTo>
                  <a:pt x="563" y="1253"/>
                  <a:pt x="563" y="1251"/>
                  <a:pt x="563" y="1248"/>
                </a:cubicBezTo>
                <a:cubicBezTo>
                  <a:pt x="565" y="1250"/>
                  <a:pt x="568" y="1251"/>
                  <a:pt x="571" y="1252"/>
                </a:cubicBezTo>
                <a:cubicBezTo>
                  <a:pt x="574" y="1253"/>
                  <a:pt x="578" y="1254"/>
                  <a:pt x="581" y="1257"/>
                </a:cubicBezTo>
                <a:cubicBezTo>
                  <a:pt x="583" y="1258"/>
                  <a:pt x="584" y="1258"/>
                  <a:pt x="586" y="1258"/>
                </a:cubicBezTo>
                <a:cubicBezTo>
                  <a:pt x="586" y="1258"/>
                  <a:pt x="587" y="1258"/>
                  <a:pt x="587" y="1258"/>
                </a:cubicBezTo>
                <a:cubicBezTo>
                  <a:pt x="588" y="1259"/>
                  <a:pt x="588" y="1262"/>
                  <a:pt x="591" y="1263"/>
                </a:cubicBezTo>
                <a:cubicBezTo>
                  <a:pt x="591" y="1264"/>
                  <a:pt x="591" y="1264"/>
                  <a:pt x="591" y="1264"/>
                </a:cubicBezTo>
                <a:cubicBezTo>
                  <a:pt x="604" y="1273"/>
                  <a:pt x="617" y="1282"/>
                  <a:pt x="618" y="1296"/>
                </a:cubicBezTo>
                <a:cubicBezTo>
                  <a:pt x="618" y="1298"/>
                  <a:pt x="618" y="1298"/>
                  <a:pt x="618" y="1298"/>
                </a:cubicBezTo>
                <a:cubicBezTo>
                  <a:pt x="619" y="1299"/>
                  <a:pt x="619" y="1299"/>
                  <a:pt x="619" y="1299"/>
                </a:cubicBezTo>
                <a:cubicBezTo>
                  <a:pt x="622" y="1303"/>
                  <a:pt x="624" y="1306"/>
                  <a:pt x="627" y="1310"/>
                </a:cubicBezTo>
                <a:cubicBezTo>
                  <a:pt x="630" y="1314"/>
                  <a:pt x="633" y="1318"/>
                  <a:pt x="636" y="1322"/>
                </a:cubicBezTo>
                <a:cubicBezTo>
                  <a:pt x="636" y="1323"/>
                  <a:pt x="637" y="1324"/>
                  <a:pt x="638" y="1326"/>
                </a:cubicBezTo>
                <a:cubicBezTo>
                  <a:pt x="638" y="1327"/>
                  <a:pt x="638" y="1327"/>
                  <a:pt x="638" y="1328"/>
                </a:cubicBezTo>
                <a:cubicBezTo>
                  <a:pt x="641" y="1332"/>
                  <a:pt x="643" y="1336"/>
                  <a:pt x="644" y="1341"/>
                </a:cubicBezTo>
                <a:cubicBezTo>
                  <a:pt x="645" y="1345"/>
                  <a:pt x="652" y="1352"/>
                  <a:pt x="653" y="1352"/>
                </a:cubicBezTo>
                <a:cubicBezTo>
                  <a:pt x="654" y="1353"/>
                  <a:pt x="654" y="1353"/>
                  <a:pt x="654" y="1356"/>
                </a:cubicBezTo>
                <a:cubicBezTo>
                  <a:pt x="654" y="1357"/>
                  <a:pt x="654" y="1358"/>
                  <a:pt x="654" y="1359"/>
                </a:cubicBezTo>
                <a:cubicBezTo>
                  <a:pt x="655" y="1363"/>
                  <a:pt x="657" y="1366"/>
                  <a:pt x="659" y="1368"/>
                </a:cubicBezTo>
                <a:cubicBezTo>
                  <a:pt x="660" y="1370"/>
                  <a:pt x="661" y="1371"/>
                  <a:pt x="661" y="1373"/>
                </a:cubicBezTo>
                <a:cubicBezTo>
                  <a:pt x="661" y="1373"/>
                  <a:pt x="661" y="1373"/>
                  <a:pt x="661" y="1373"/>
                </a:cubicBezTo>
                <a:cubicBezTo>
                  <a:pt x="660" y="1374"/>
                  <a:pt x="658" y="1377"/>
                  <a:pt x="659" y="1380"/>
                </a:cubicBezTo>
                <a:cubicBezTo>
                  <a:pt x="660" y="1381"/>
                  <a:pt x="661" y="1383"/>
                  <a:pt x="661" y="1384"/>
                </a:cubicBezTo>
                <a:cubicBezTo>
                  <a:pt x="664" y="1389"/>
                  <a:pt x="665" y="1392"/>
                  <a:pt x="662" y="1395"/>
                </a:cubicBezTo>
                <a:cubicBezTo>
                  <a:pt x="660" y="1398"/>
                  <a:pt x="662" y="1402"/>
                  <a:pt x="667" y="1410"/>
                </a:cubicBezTo>
                <a:cubicBezTo>
                  <a:pt x="669" y="1414"/>
                  <a:pt x="672" y="1420"/>
                  <a:pt x="672" y="1422"/>
                </a:cubicBezTo>
                <a:cubicBezTo>
                  <a:pt x="673" y="1427"/>
                  <a:pt x="676" y="1432"/>
                  <a:pt x="678" y="1436"/>
                </a:cubicBezTo>
                <a:cubicBezTo>
                  <a:pt x="679" y="1440"/>
                  <a:pt x="679" y="1440"/>
                  <a:pt x="679" y="1440"/>
                </a:cubicBezTo>
                <a:cubicBezTo>
                  <a:pt x="679" y="1441"/>
                  <a:pt x="679" y="1442"/>
                  <a:pt x="680" y="1443"/>
                </a:cubicBezTo>
                <a:cubicBezTo>
                  <a:pt x="682" y="1449"/>
                  <a:pt x="688" y="1456"/>
                  <a:pt x="692" y="1462"/>
                </a:cubicBezTo>
                <a:cubicBezTo>
                  <a:pt x="693" y="1463"/>
                  <a:pt x="693" y="1463"/>
                  <a:pt x="693" y="1463"/>
                </a:cubicBezTo>
                <a:cubicBezTo>
                  <a:pt x="695" y="1467"/>
                  <a:pt x="698" y="1471"/>
                  <a:pt x="702" y="1474"/>
                </a:cubicBezTo>
                <a:cubicBezTo>
                  <a:pt x="705" y="1477"/>
                  <a:pt x="708" y="1480"/>
                  <a:pt x="709" y="1484"/>
                </a:cubicBezTo>
                <a:cubicBezTo>
                  <a:pt x="711" y="1490"/>
                  <a:pt x="716" y="1493"/>
                  <a:pt x="720" y="1496"/>
                </a:cubicBezTo>
                <a:cubicBezTo>
                  <a:pt x="721" y="1496"/>
                  <a:pt x="722" y="1497"/>
                  <a:pt x="723" y="1497"/>
                </a:cubicBezTo>
                <a:cubicBezTo>
                  <a:pt x="726" y="1499"/>
                  <a:pt x="727" y="1504"/>
                  <a:pt x="729" y="1509"/>
                </a:cubicBezTo>
                <a:cubicBezTo>
                  <a:pt x="729" y="1511"/>
                  <a:pt x="729" y="1511"/>
                  <a:pt x="729" y="1511"/>
                </a:cubicBezTo>
                <a:cubicBezTo>
                  <a:pt x="731" y="1518"/>
                  <a:pt x="736" y="1546"/>
                  <a:pt x="738" y="1548"/>
                </a:cubicBezTo>
                <a:cubicBezTo>
                  <a:pt x="739" y="1550"/>
                  <a:pt x="739" y="1551"/>
                  <a:pt x="739" y="1553"/>
                </a:cubicBezTo>
                <a:close/>
                <a:moveTo>
                  <a:pt x="2319" y="1186"/>
                </a:moveTo>
                <a:cubicBezTo>
                  <a:pt x="2318" y="1189"/>
                  <a:pt x="2318" y="1189"/>
                  <a:pt x="2318" y="1189"/>
                </a:cubicBezTo>
                <a:cubicBezTo>
                  <a:pt x="2301" y="1185"/>
                  <a:pt x="2301" y="1185"/>
                  <a:pt x="2301" y="1185"/>
                </a:cubicBezTo>
                <a:cubicBezTo>
                  <a:pt x="2303" y="1181"/>
                  <a:pt x="2303" y="1181"/>
                  <a:pt x="2303" y="1181"/>
                </a:cubicBezTo>
                <a:cubicBezTo>
                  <a:pt x="2456" y="810"/>
                  <a:pt x="2881" y="235"/>
                  <a:pt x="3244" y="5"/>
                </a:cubicBezTo>
                <a:cubicBezTo>
                  <a:pt x="3252" y="0"/>
                  <a:pt x="3252" y="0"/>
                  <a:pt x="3252" y="0"/>
                </a:cubicBezTo>
                <a:cubicBezTo>
                  <a:pt x="3250" y="9"/>
                  <a:pt x="3250" y="9"/>
                  <a:pt x="3250" y="9"/>
                </a:cubicBezTo>
                <a:cubicBezTo>
                  <a:pt x="3250" y="9"/>
                  <a:pt x="3242" y="37"/>
                  <a:pt x="3242" y="67"/>
                </a:cubicBezTo>
                <a:cubicBezTo>
                  <a:pt x="3241" y="124"/>
                  <a:pt x="3248" y="154"/>
                  <a:pt x="3289" y="219"/>
                </a:cubicBezTo>
                <a:cubicBezTo>
                  <a:pt x="3291" y="223"/>
                  <a:pt x="3291" y="223"/>
                  <a:pt x="3291" y="223"/>
                </a:cubicBezTo>
                <a:cubicBezTo>
                  <a:pt x="3287" y="225"/>
                  <a:pt x="3287" y="225"/>
                  <a:pt x="3287" y="225"/>
                </a:cubicBezTo>
                <a:cubicBezTo>
                  <a:pt x="2860" y="384"/>
                  <a:pt x="2370" y="1096"/>
                  <a:pt x="2319" y="1186"/>
                </a:cubicBezTo>
                <a:close/>
                <a:moveTo>
                  <a:pt x="3511" y="1591"/>
                </a:moveTo>
                <a:cubicBezTo>
                  <a:pt x="3511" y="1593"/>
                  <a:pt x="3511" y="1595"/>
                  <a:pt x="3508" y="1598"/>
                </a:cubicBezTo>
                <a:cubicBezTo>
                  <a:pt x="3503" y="1601"/>
                  <a:pt x="3500" y="1607"/>
                  <a:pt x="3496" y="1612"/>
                </a:cubicBezTo>
                <a:cubicBezTo>
                  <a:pt x="3492" y="1619"/>
                  <a:pt x="3487" y="1627"/>
                  <a:pt x="3478" y="1630"/>
                </a:cubicBezTo>
                <a:cubicBezTo>
                  <a:pt x="3474" y="1631"/>
                  <a:pt x="3474" y="1631"/>
                  <a:pt x="3474" y="1631"/>
                </a:cubicBezTo>
                <a:cubicBezTo>
                  <a:pt x="3463" y="1635"/>
                  <a:pt x="3455" y="1638"/>
                  <a:pt x="3446" y="1648"/>
                </a:cubicBezTo>
                <a:cubicBezTo>
                  <a:pt x="3442" y="1652"/>
                  <a:pt x="3435" y="1654"/>
                  <a:pt x="3432" y="1654"/>
                </a:cubicBezTo>
                <a:cubicBezTo>
                  <a:pt x="3389" y="1654"/>
                  <a:pt x="3373" y="1665"/>
                  <a:pt x="3357" y="1675"/>
                </a:cubicBezTo>
                <a:cubicBezTo>
                  <a:pt x="3348" y="1681"/>
                  <a:pt x="3338" y="1687"/>
                  <a:pt x="3324" y="1690"/>
                </a:cubicBezTo>
                <a:cubicBezTo>
                  <a:pt x="3317" y="1692"/>
                  <a:pt x="3310" y="1695"/>
                  <a:pt x="3304" y="1698"/>
                </a:cubicBezTo>
                <a:cubicBezTo>
                  <a:pt x="3300" y="1700"/>
                  <a:pt x="3300" y="1700"/>
                  <a:pt x="3300" y="1700"/>
                </a:cubicBezTo>
                <a:cubicBezTo>
                  <a:pt x="3297" y="1701"/>
                  <a:pt x="3294" y="1702"/>
                  <a:pt x="3291" y="1702"/>
                </a:cubicBezTo>
                <a:cubicBezTo>
                  <a:pt x="3288" y="1703"/>
                  <a:pt x="3284" y="1704"/>
                  <a:pt x="3283" y="1705"/>
                </a:cubicBezTo>
                <a:cubicBezTo>
                  <a:pt x="3283" y="1707"/>
                  <a:pt x="3293" y="1715"/>
                  <a:pt x="3299" y="1719"/>
                </a:cubicBezTo>
                <a:cubicBezTo>
                  <a:pt x="3308" y="1726"/>
                  <a:pt x="3313" y="1730"/>
                  <a:pt x="3314" y="1734"/>
                </a:cubicBezTo>
                <a:cubicBezTo>
                  <a:pt x="3315" y="1742"/>
                  <a:pt x="3318" y="1749"/>
                  <a:pt x="3320" y="1756"/>
                </a:cubicBezTo>
                <a:cubicBezTo>
                  <a:pt x="3324" y="1767"/>
                  <a:pt x="3332" y="1775"/>
                  <a:pt x="3339" y="1782"/>
                </a:cubicBezTo>
                <a:cubicBezTo>
                  <a:pt x="3345" y="1788"/>
                  <a:pt x="3353" y="1791"/>
                  <a:pt x="3361" y="1794"/>
                </a:cubicBezTo>
                <a:cubicBezTo>
                  <a:pt x="3363" y="1795"/>
                  <a:pt x="3365" y="1796"/>
                  <a:pt x="3367" y="1797"/>
                </a:cubicBezTo>
                <a:cubicBezTo>
                  <a:pt x="3372" y="1799"/>
                  <a:pt x="3374" y="1804"/>
                  <a:pt x="3376" y="1808"/>
                </a:cubicBezTo>
                <a:cubicBezTo>
                  <a:pt x="3377" y="1812"/>
                  <a:pt x="3378" y="1815"/>
                  <a:pt x="3381" y="1817"/>
                </a:cubicBezTo>
                <a:cubicBezTo>
                  <a:pt x="3383" y="1818"/>
                  <a:pt x="3383" y="1818"/>
                  <a:pt x="3383" y="1818"/>
                </a:cubicBezTo>
                <a:cubicBezTo>
                  <a:pt x="3383" y="1820"/>
                  <a:pt x="3383" y="1820"/>
                  <a:pt x="3383" y="1820"/>
                </a:cubicBezTo>
                <a:cubicBezTo>
                  <a:pt x="3382" y="1837"/>
                  <a:pt x="3401" y="1858"/>
                  <a:pt x="3416" y="1865"/>
                </a:cubicBezTo>
                <a:cubicBezTo>
                  <a:pt x="3423" y="1869"/>
                  <a:pt x="3422" y="1875"/>
                  <a:pt x="3421" y="1880"/>
                </a:cubicBezTo>
                <a:cubicBezTo>
                  <a:pt x="3421" y="1883"/>
                  <a:pt x="3420" y="1887"/>
                  <a:pt x="3422" y="1889"/>
                </a:cubicBezTo>
                <a:cubicBezTo>
                  <a:pt x="3424" y="1891"/>
                  <a:pt x="3424" y="1891"/>
                  <a:pt x="3424" y="1891"/>
                </a:cubicBezTo>
                <a:cubicBezTo>
                  <a:pt x="3427" y="1895"/>
                  <a:pt x="3431" y="1900"/>
                  <a:pt x="3433" y="1908"/>
                </a:cubicBezTo>
                <a:cubicBezTo>
                  <a:pt x="3433" y="1909"/>
                  <a:pt x="3435" y="1910"/>
                  <a:pt x="3436" y="1911"/>
                </a:cubicBezTo>
                <a:cubicBezTo>
                  <a:pt x="3438" y="1913"/>
                  <a:pt x="3440" y="1915"/>
                  <a:pt x="3440" y="1918"/>
                </a:cubicBezTo>
                <a:cubicBezTo>
                  <a:pt x="3440" y="1920"/>
                  <a:pt x="3440" y="1922"/>
                  <a:pt x="3440" y="1924"/>
                </a:cubicBezTo>
                <a:cubicBezTo>
                  <a:pt x="3441" y="1932"/>
                  <a:pt x="3442" y="1943"/>
                  <a:pt x="3433" y="1946"/>
                </a:cubicBezTo>
                <a:cubicBezTo>
                  <a:pt x="3431" y="1947"/>
                  <a:pt x="3429" y="1947"/>
                  <a:pt x="3427" y="1948"/>
                </a:cubicBezTo>
                <a:cubicBezTo>
                  <a:pt x="3412" y="1954"/>
                  <a:pt x="3405" y="1956"/>
                  <a:pt x="3366" y="1943"/>
                </a:cubicBezTo>
                <a:cubicBezTo>
                  <a:pt x="3366" y="1943"/>
                  <a:pt x="3365" y="1943"/>
                  <a:pt x="3364" y="1943"/>
                </a:cubicBezTo>
                <a:cubicBezTo>
                  <a:pt x="3362" y="1943"/>
                  <a:pt x="3359" y="1943"/>
                  <a:pt x="3357" y="1941"/>
                </a:cubicBezTo>
                <a:cubicBezTo>
                  <a:pt x="3345" y="1931"/>
                  <a:pt x="3332" y="1929"/>
                  <a:pt x="3315" y="1927"/>
                </a:cubicBezTo>
                <a:cubicBezTo>
                  <a:pt x="3312" y="1927"/>
                  <a:pt x="3310" y="1925"/>
                  <a:pt x="3308" y="1924"/>
                </a:cubicBezTo>
                <a:cubicBezTo>
                  <a:pt x="3308" y="1923"/>
                  <a:pt x="3307" y="1922"/>
                  <a:pt x="3306" y="1922"/>
                </a:cubicBezTo>
                <a:cubicBezTo>
                  <a:pt x="3302" y="1921"/>
                  <a:pt x="3298" y="1921"/>
                  <a:pt x="3294" y="1921"/>
                </a:cubicBezTo>
                <a:cubicBezTo>
                  <a:pt x="3290" y="1921"/>
                  <a:pt x="3286" y="1920"/>
                  <a:pt x="3281" y="1919"/>
                </a:cubicBezTo>
                <a:cubicBezTo>
                  <a:pt x="3278" y="1919"/>
                  <a:pt x="3277" y="1917"/>
                  <a:pt x="3275" y="1916"/>
                </a:cubicBezTo>
                <a:cubicBezTo>
                  <a:pt x="3274" y="1915"/>
                  <a:pt x="3273" y="1914"/>
                  <a:pt x="3273" y="1914"/>
                </a:cubicBezTo>
                <a:cubicBezTo>
                  <a:pt x="3269" y="1913"/>
                  <a:pt x="3265" y="1913"/>
                  <a:pt x="3261" y="1913"/>
                </a:cubicBezTo>
                <a:cubicBezTo>
                  <a:pt x="3257" y="1912"/>
                  <a:pt x="3252" y="1912"/>
                  <a:pt x="3248" y="1911"/>
                </a:cubicBezTo>
                <a:cubicBezTo>
                  <a:pt x="3245" y="1910"/>
                  <a:pt x="3243" y="1909"/>
                  <a:pt x="3242" y="1908"/>
                </a:cubicBezTo>
                <a:cubicBezTo>
                  <a:pt x="3241" y="1907"/>
                  <a:pt x="3241" y="1906"/>
                  <a:pt x="3240" y="1906"/>
                </a:cubicBezTo>
                <a:cubicBezTo>
                  <a:pt x="3218" y="1905"/>
                  <a:pt x="3197" y="1898"/>
                  <a:pt x="3179" y="1884"/>
                </a:cubicBezTo>
                <a:cubicBezTo>
                  <a:pt x="3168" y="1886"/>
                  <a:pt x="3158" y="1883"/>
                  <a:pt x="3148" y="1880"/>
                </a:cubicBezTo>
                <a:cubicBezTo>
                  <a:pt x="3144" y="1879"/>
                  <a:pt x="3141" y="1878"/>
                  <a:pt x="3137" y="1877"/>
                </a:cubicBezTo>
                <a:cubicBezTo>
                  <a:pt x="3136" y="1882"/>
                  <a:pt x="3134" y="1887"/>
                  <a:pt x="3132" y="1894"/>
                </a:cubicBezTo>
                <a:cubicBezTo>
                  <a:pt x="3127" y="1905"/>
                  <a:pt x="3123" y="1918"/>
                  <a:pt x="3123" y="1928"/>
                </a:cubicBezTo>
                <a:cubicBezTo>
                  <a:pt x="3123" y="1930"/>
                  <a:pt x="3123" y="1930"/>
                  <a:pt x="3123" y="1930"/>
                </a:cubicBezTo>
                <a:cubicBezTo>
                  <a:pt x="3122" y="1931"/>
                  <a:pt x="3122" y="1931"/>
                  <a:pt x="3122" y="1931"/>
                </a:cubicBezTo>
                <a:cubicBezTo>
                  <a:pt x="3119" y="1934"/>
                  <a:pt x="3115" y="1935"/>
                  <a:pt x="3112" y="1937"/>
                </a:cubicBezTo>
                <a:cubicBezTo>
                  <a:pt x="3107" y="1939"/>
                  <a:pt x="3104" y="1940"/>
                  <a:pt x="3102" y="1946"/>
                </a:cubicBezTo>
                <a:cubicBezTo>
                  <a:pt x="3100" y="1956"/>
                  <a:pt x="3098" y="1964"/>
                  <a:pt x="3099" y="1973"/>
                </a:cubicBezTo>
                <a:cubicBezTo>
                  <a:pt x="3099" y="1975"/>
                  <a:pt x="3099" y="1975"/>
                  <a:pt x="3099" y="1975"/>
                </a:cubicBezTo>
                <a:cubicBezTo>
                  <a:pt x="3098" y="1976"/>
                  <a:pt x="3098" y="1976"/>
                  <a:pt x="3098" y="1976"/>
                </a:cubicBezTo>
                <a:cubicBezTo>
                  <a:pt x="3075" y="1998"/>
                  <a:pt x="3072" y="2027"/>
                  <a:pt x="3074" y="2047"/>
                </a:cubicBezTo>
                <a:cubicBezTo>
                  <a:pt x="3074" y="2049"/>
                  <a:pt x="3074" y="2049"/>
                  <a:pt x="3074" y="2049"/>
                </a:cubicBezTo>
                <a:cubicBezTo>
                  <a:pt x="3072" y="2051"/>
                  <a:pt x="3072" y="2051"/>
                  <a:pt x="3072" y="2051"/>
                </a:cubicBezTo>
                <a:cubicBezTo>
                  <a:pt x="3069" y="2053"/>
                  <a:pt x="3066" y="2060"/>
                  <a:pt x="3063" y="2067"/>
                </a:cubicBezTo>
                <a:cubicBezTo>
                  <a:pt x="3059" y="2077"/>
                  <a:pt x="3055" y="2088"/>
                  <a:pt x="3047" y="2089"/>
                </a:cubicBezTo>
                <a:cubicBezTo>
                  <a:pt x="3036" y="2089"/>
                  <a:pt x="3028" y="2078"/>
                  <a:pt x="3019" y="2066"/>
                </a:cubicBezTo>
                <a:cubicBezTo>
                  <a:pt x="3014" y="2058"/>
                  <a:pt x="3008" y="2050"/>
                  <a:pt x="3003" y="2048"/>
                </a:cubicBezTo>
                <a:cubicBezTo>
                  <a:pt x="3003" y="2048"/>
                  <a:pt x="3002" y="2048"/>
                  <a:pt x="3001" y="2048"/>
                </a:cubicBezTo>
                <a:cubicBezTo>
                  <a:pt x="2999" y="2048"/>
                  <a:pt x="2995" y="2048"/>
                  <a:pt x="2994" y="2045"/>
                </a:cubicBezTo>
                <a:cubicBezTo>
                  <a:pt x="2993" y="2043"/>
                  <a:pt x="2991" y="2041"/>
                  <a:pt x="2988" y="2039"/>
                </a:cubicBezTo>
                <a:cubicBezTo>
                  <a:pt x="2985" y="2036"/>
                  <a:pt x="2980" y="2033"/>
                  <a:pt x="2980" y="2026"/>
                </a:cubicBezTo>
                <a:cubicBezTo>
                  <a:pt x="2980" y="2024"/>
                  <a:pt x="2981" y="2022"/>
                  <a:pt x="2982" y="2021"/>
                </a:cubicBezTo>
                <a:cubicBezTo>
                  <a:pt x="2982" y="2021"/>
                  <a:pt x="2982" y="2021"/>
                  <a:pt x="2982" y="2021"/>
                </a:cubicBezTo>
                <a:cubicBezTo>
                  <a:pt x="2980" y="2018"/>
                  <a:pt x="2978" y="2014"/>
                  <a:pt x="2976" y="2011"/>
                </a:cubicBezTo>
                <a:cubicBezTo>
                  <a:pt x="2972" y="2003"/>
                  <a:pt x="2968" y="1996"/>
                  <a:pt x="2966" y="1987"/>
                </a:cubicBezTo>
                <a:cubicBezTo>
                  <a:pt x="2945" y="1968"/>
                  <a:pt x="2936" y="1935"/>
                  <a:pt x="2927" y="1906"/>
                </a:cubicBezTo>
                <a:cubicBezTo>
                  <a:pt x="2924" y="1897"/>
                  <a:pt x="2921" y="1889"/>
                  <a:pt x="2919" y="1881"/>
                </a:cubicBezTo>
                <a:cubicBezTo>
                  <a:pt x="2918" y="1880"/>
                  <a:pt x="2918" y="1880"/>
                  <a:pt x="2918" y="1880"/>
                </a:cubicBezTo>
                <a:cubicBezTo>
                  <a:pt x="2916" y="1880"/>
                  <a:pt x="2914" y="1880"/>
                  <a:pt x="2913" y="1880"/>
                </a:cubicBezTo>
                <a:cubicBezTo>
                  <a:pt x="2910" y="1879"/>
                  <a:pt x="2908" y="1879"/>
                  <a:pt x="2891" y="1897"/>
                </a:cubicBezTo>
                <a:cubicBezTo>
                  <a:pt x="2886" y="1902"/>
                  <a:pt x="2880" y="1904"/>
                  <a:pt x="2873" y="1906"/>
                </a:cubicBezTo>
                <a:cubicBezTo>
                  <a:pt x="2872" y="1906"/>
                  <a:pt x="2871" y="1907"/>
                  <a:pt x="2869" y="1907"/>
                </a:cubicBezTo>
                <a:cubicBezTo>
                  <a:pt x="2862" y="1925"/>
                  <a:pt x="2848" y="1938"/>
                  <a:pt x="2834" y="1950"/>
                </a:cubicBezTo>
                <a:cubicBezTo>
                  <a:pt x="2830" y="1954"/>
                  <a:pt x="2826" y="1957"/>
                  <a:pt x="2823" y="1960"/>
                </a:cubicBezTo>
                <a:cubicBezTo>
                  <a:pt x="2822" y="1961"/>
                  <a:pt x="2822" y="1961"/>
                  <a:pt x="2822" y="1961"/>
                </a:cubicBezTo>
                <a:cubicBezTo>
                  <a:pt x="2820" y="1961"/>
                  <a:pt x="2820" y="1961"/>
                  <a:pt x="2820" y="1961"/>
                </a:cubicBezTo>
                <a:cubicBezTo>
                  <a:pt x="2820" y="1961"/>
                  <a:pt x="2819" y="1961"/>
                  <a:pt x="2819" y="1961"/>
                </a:cubicBezTo>
                <a:cubicBezTo>
                  <a:pt x="2810" y="1961"/>
                  <a:pt x="2802" y="1965"/>
                  <a:pt x="2797" y="1970"/>
                </a:cubicBezTo>
                <a:cubicBezTo>
                  <a:pt x="2793" y="1975"/>
                  <a:pt x="2788" y="1982"/>
                  <a:pt x="2788" y="1993"/>
                </a:cubicBezTo>
                <a:cubicBezTo>
                  <a:pt x="2789" y="1995"/>
                  <a:pt x="2789" y="1995"/>
                  <a:pt x="2789" y="1995"/>
                </a:cubicBezTo>
                <a:cubicBezTo>
                  <a:pt x="2786" y="1997"/>
                  <a:pt x="2786" y="1997"/>
                  <a:pt x="2786" y="1997"/>
                </a:cubicBezTo>
                <a:cubicBezTo>
                  <a:pt x="2760" y="2022"/>
                  <a:pt x="2742" y="2037"/>
                  <a:pt x="2733" y="2037"/>
                </a:cubicBezTo>
                <a:cubicBezTo>
                  <a:pt x="2732" y="2037"/>
                  <a:pt x="2732" y="2037"/>
                  <a:pt x="2731" y="2037"/>
                </a:cubicBezTo>
                <a:cubicBezTo>
                  <a:pt x="2729" y="2036"/>
                  <a:pt x="2728" y="2035"/>
                  <a:pt x="2727" y="2034"/>
                </a:cubicBezTo>
                <a:cubicBezTo>
                  <a:pt x="2717" y="2028"/>
                  <a:pt x="2716" y="2017"/>
                  <a:pt x="2714" y="2008"/>
                </a:cubicBezTo>
                <a:cubicBezTo>
                  <a:pt x="2713" y="2001"/>
                  <a:pt x="2712" y="1994"/>
                  <a:pt x="2709" y="1989"/>
                </a:cubicBezTo>
                <a:cubicBezTo>
                  <a:pt x="2708" y="1989"/>
                  <a:pt x="2708" y="1989"/>
                  <a:pt x="2708" y="1989"/>
                </a:cubicBezTo>
                <a:cubicBezTo>
                  <a:pt x="2708" y="1988"/>
                  <a:pt x="2708" y="1988"/>
                  <a:pt x="2708" y="1988"/>
                </a:cubicBezTo>
                <a:cubicBezTo>
                  <a:pt x="2703" y="1933"/>
                  <a:pt x="2703" y="1869"/>
                  <a:pt x="2705" y="1815"/>
                </a:cubicBezTo>
                <a:cubicBezTo>
                  <a:pt x="2701" y="1815"/>
                  <a:pt x="2692" y="1814"/>
                  <a:pt x="2690" y="1815"/>
                </a:cubicBezTo>
                <a:cubicBezTo>
                  <a:pt x="2683" y="1819"/>
                  <a:pt x="2676" y="1820"/>
                  <a:pt x="2668" y="1822"/>
                </a:cubicBezTo>
                <a:cubicBezTo>
                  <a:pt x="2662" y="1823"/>
                  <a:pt x="2657" y="1824"/>
                  <a:pt x="2651" y="1826"/>
                </a:cubicBezTo>
                <a:cubicBezTo>
                  <a:pt x="2647" y="1828"/>
                  <a:pt x="2643" y="1832"/>
                  <a:pt x="2639" y="1835"/>
                </a:cubicBezTo>
                <a:cubicBezTo>
                  <a:pt x="2634" y="1840"/>
                  <a:pt x="2628" y="1845"/>
                  <a:pt x="2621" y="1847"/>
                </a:cubicBezTo>
                <a:cubicBezTo>
                  <a:pt x="2617" y="1848"/>
                  <a:pt x="2612" y="1849"/>
                  <a:pt x="2607" y="1850"/>
                </a:cubicBezTo>
                <a:cubicBezTo>
                  <a:pt x="2599" y="1852"/>
                  <a:pt x="2592" y="1853"/>
                  <a:pt x="2585" y="1856"/>
                </a:cubicBezTo>
                <a:cubicBezTo>
                  <a:pt x="2585" y="1856"/>
                  <a:pt x="2584" y="1858"/>
                  <a:pt x="2583" y="1859"/>
                </a:cubicBezTo>
                <a:cubicBezTo>
                  <a:pt x="2582" y="1862"/>
                  <a:pt x="2579" y="1865"/>
                  <a:pt x="2575" y="1866"/>
                </a:cubicBezTo>
                <a:cubicBezTo>
                  <a:pt x="2571" y="1867"/>
                  <a:pt x="2571" y="1867"/>
                  <a:pt x="2571" y="1867"/>
                </a:cubicBezTo>
                <a:cubicBezTo>
                  <a:pt x="2552" y="1870"/>
                  <a:pt x="2534" y="1873"/>
                  <a:pt x="2517" y="1881"/>
                </a:cubicBezTo>
                <a:cubicBezTo>
                  <a:pt x="2515" y="1882"/>
                  <a:pt x="2515" y="1882"/>
                  <a:pt x="2515" y="1882"/>
                </a:cubicBezTo>
                <a:cubicBezTo>
                  <a:pt x="2514" y="1882"/>
                  <a:pt x="2514" y="1882"/>
                  <a:pt x="2514" y="1882"/>
                </a:cubicBezTo>
                <a:cubicBezTo>
                  <a:pt x="2509" y="1880"/>
                  <a:pt x="2505" y="1882"/>
                  <a:pt x="2500" y="1883"/>
                </a:cubicBezTo>
                <a:cubicBezTo>
                  <a:pt x="2496" y="1885"/>
                  <a:pt x="2492" y="1886"/>
                  <a:pt x="2487" y="1887"/>
                </a:cubicBezTo>
                <a:cubicBezTo>
                  <a:pt x="2485" y="1887"/>
                  <a:pt x="2485" y="1887"/>
                  <a:pt x="2485" y="1887"/>
                </a:cubicBezTo>
                <a:cubicBezTo>
                  <a:pt x="2483" y="1885"/>
                  <a:pt x="2483" y="1885"/>
                  <a:pt x="2483" y="1885"/>
                </a:cubicBezTo>
                <a:cubicBezTo>
                  <a:pt x="2482" y="1882"/>
                  <a:pt x="2482" y="1882"/>
                  <a:pt x="2479" y="1882"/>
                </a:cubicBezTo>
                <a:cubicBezTo>
                  <a:pt x="2476" y="1883"/>
                  <a:pt x="2472" y="1883"/>
                  <a:pt x="2468" y="1881"/>
                </a:cubicBezTo>
                <a:cubicBezTo>
                  <a:pt x="2466" y="1881"/>
                  <a:pt x="2466" y="1881"/>
                  <a:pt x="2466" y="1881"/>
                </a:cubicBezTo>
                <a:cubicBezTo>
                  <a:pt x="2465" y="1879"/>
                  <a:pt x="2465" y="1879"/>
                  <a:pt x="2465" y="1879"/>
                </a:cubicBezTo>
                <a:cubicBezTo>
                  <a:pt x="2461" y="1859"/>
                  <a:pt x="2473" y="1844"/>
                  <a:pt x="2484" y="1831"/>
                </a:cubicBezTo>
                <a:cubicBezTo>
                  <a:pt x="2499" y="1813"/>
                  <a:pt x="2510" y="1790"/>
                  <a:pt x="2517" y="1764"/>
                </a:cubicBezTo>
                <a:cubicBezTo>
                  <a:pt x="2519" y="1757"/>
                  <a:pt x="2525" y="1754"/>
                  <a:pt x="2530" y="1751"/>
                </a:cubicBezTo>
                <a:cubicBezTo>
                  <a:pt x="2534" y="1749"/>
                  <a:pt x="2537" y="1747"/>
                  <a:pt x="2539" y="1744"/>
                </a:cubicBezTo>
                <a:cubicBezTo>
                  <a:pt x="2546" y="1736"/>
                  <a:pt x="2551" y="1726"/>
                  <a:pt x="2556" y="1717"/>
                </a:cubicBezTo>
                <a:cubicBezTo>
                  <a:pt x="2564" y="1702"/>
                  <a:pt x="2572" y="1688"/>
                  <a:pt x="2588" y="1678"/>
                </a:cubicBezTo>
                <a:cubicBezTo>
                  <a:pt x="2592" y="1676"/>
                  <a:pt x="2595" y="1671"/>
                  <a:pt x="2599" y="1667"/>
                </a:cubicBezTo>
                <a:cubicBezTo>
                  <a:pt x="2600" y="1666"/>
                  <a:pt x="2601" y="1665"/>
                  <a:pt x="2602" y="1663"/>
                </a:cubicBezTo>
                <a:cubicBezTo>
                  <a:pt x="2603" y="1662"/>
                  <a:pt x="2604" y="1657"/>
                  <a:pt x="2604" y="1654"/>
                </a:cubicBezTo>
                <a:cubicBezTo>
                  <a:pt x="2594" y="1649"/>
                  <a:pt x="2588" y="1645"/>
                  <a:pt x="2582" y="1641"/>
                </a:cubicBezTo>
                <a:cubicBezTo>
                  <a:pt x="2578" y="1638"/>
                  <a:pt x="2573" y="1635"/>
                  <a:pt x="2566" y="1632"/>
                </a:cubicBezTo>
                <a:cubicBezTo>
                  <a:pt x="2566" y="1632"/>
                  <a:pt x="2565" y="1632"/>
                  <a:pt x="2565" y="1632"/>
                </a:cubicBezTo>
                <a:cubicBezTo>
                  <a:pt x="2564" y="1632"/>
                  <a:pt x="2564" y="1633"/>
                  <a:pt x="2563" y="1633"/>
                </a:cubicBezTo>
                <a:cubicBezTo>
                  <a:pt x="2560" y="1635"/>
                  <a:pt x="2560" y="1635"/>
                  <a:pt x="2560" y="1635"/>
                </a:cubicBezTo>
                <a:cubicBezTo>
                  <a:pt x="2558" y="1631"/>
                  <a:pt x="2558" y="1631"/>
                  <a:pt x="2558" y="1631"/>
                </a:cubicBezTo>
                <a:cubicBezTo>
                  <a:pt x="2557" y="1628"/>
                  <a:pt x="2555" y="1628"/>
                  <a:pt x="2549" y="1628"/>
                </a:cubicBezTo>
                <a:cubicBezTo>
                  <a:pt x="2546" y="1628"/>
                  <a:pt x="2543" y="1627"/>
                  <a:pt x="2540" y="1626"/>
                </a:cubicBezTo>
                <a:cubicBezTo>
                  <a:pt x="2532" y="1624"/>
                  <a:pt x="2524" y="1616"/>
                  <a:pt x="2515" y="1609"/>
                </a:cubicBezTo>
                <a:cubicBezTo>
                  <a:pt x="2507" y="1601"/>
                  <a:pt x="2498" y="1594"/>
                  <a:pt x="2490" y="1592"/>
                </a:cubicBezTo>
                <a:cubicBezTo>
                  <a:pt x="2486" y="1591"/>
                  <a:pt x="2480" y="1592"/>
                  <a:pt x="2475" y="1593"/>
                </a:cubicBezTo>
                <a:cubicBezTo>
                  <a:pt x="2467" y="1594"/>
                  <a:pt x="2458" y="1595"/>
                  <a:pt x="2450" y="1592"/>
                </a:cubicBezTo>
                <a:cubicBezTo>
                  <a:pt x="2448" y="1593"/>
                  <a:pt x="2447" y="1593"/>
                  <a:pt x="2445" y="1593"/>
                </a:cubicBezTo>
                <a:cubicBezTo>
                  <a:pt x="2441" y="1592"/>
                  <a:pt x="2438" y="1592"/>
                  <a:pt x="2434" y="1591"/>
                </a:cubicBezTo>
                <a:cubicBezTo>
                  <a:pt x="2431" y="1590"/>
                  <a:pt x="2429" y="1590"/>
                  <a:pt x="2426" y="1589"/>
                </a:cubicBezTo>
                <a:cubicBezTo>
                  <a:pt x="2421" y="1589"/>
                  <a:pt x="2418" y="1585"/>
                  <a:pt x="2417" y="1582"/>
                </a:cubicBezTo>
                <a:cubicBezTo>
                  <a:pt x="2416" y="1581"/>
                  <a:pt x="2415" y="1580"/>
                  <a:pt x="2415" y="1580"/>
                </a:cubicBezTo>
                <a:cubicBezTo>
                  <a:pt x="2408" y="1577"/>
                  <a:pt x="2408" y="1577"/>
                  <a:pt x="2408" y="1577"/>
                </a:cubicBezTo>
                <a:cubicBezTo>
                  <a:pt x="2382" y="1567"/>
                  <a:pt x="2351" y="1555"/>
                  <a:pt x="2346" y="1541"/>
                </a:cubicBezTo>
                <a:cubicBezTo>
                  <a:pt x="2340" y="1524"/>
                  <a:pt x="2366" y="1509"/>
                  <a:pt x="2384" y="1500"/>
                </a:cubicBezTo>
                <a:cubicBezTo>
                  <a:pt x="2390" y="1497"/>
                  <a:pt x="2390" y="1497"/>
                  <a:pt x="2390" y="1497"/>
                </a:cubicBezTo>
                <a:cubicBezTo>
                  <a:pt x="2391" y="1497"/>
                  <a:pt x="2391" y="1497"/>
                  <a:pt x="2391" y="1497"/>
                </a:cubicBezTo>
                <a:cubicBezTo>
                  <a:pt x="2399" y="1500"/>
                  <a:pt x="2417" y="1499"/>
                  <a:pt x="2422" y="1495"/>
                </a:cubicBezTo>
                <a:cubicBezTo>
                  <a:pt x="2424" y="1493"/>
                  <a:pt x="2424" y="1493"/>
                  <a:pt x="2424" y="1493"/>
                </a:cubicBezTo>
                <a:cubicBezTo>
                  <a:pt x="2440" y="1479"/>
                  <a:pt x="2456" y="1466"/>
                  <a:pt x="2477" y="1458"/>
                </a:cubicBezTo>
                <a:cubicBezTo>
                  <a:pt x="2478" y="1458"/>
                  <a:pt x="2478" y="1458"/>
                  <a:pt x="2478" y="1458"/>
                </a:cubicBezTo>
                <a:cubicBezTo>
                  <a:pt x="2480" y="1458"/>
                  <a:pt x="2480" y="1458"/>
                  <a:pt x="2480" y="1458"/>
                </a:cubicBezTo>
                <a:cubicBezTo>
                  <a:pt x="2486" y="1460"/>
                  <a:pt x="2493" y="1458"/>
                  <a:pt x="2501" y="1455"/>
                </a:cubicBezTo>
                <a:cubicBezTo>
                  <a:pt x="2507" y="1453"/>
                  <a:pt x="2513" y="1451"/>
                  <a:pt x="2519" y="1451"/>
                </a:cubicBezTo>
                <a:cubicBezTo>
                  <a:pt x="2520" y="1451"/>
                  <a:pt x="2522" y="1451"/>
                  <a:pt x="2524" y="1451"/>
                </a:cubicBezTo>
                <a:cubicBezTo>
                  <a:pt x="2525" y="1452"/>
                  <a:pt x="2526" y="1452"/>
                  <a:pt x="2527" y="1452"/>
                </a:cubicBezTo>
                <a:cubicBezTo>
                  <a:pt x="2527" y="1452"/>
                  <a:pt x="2527" y="1451"/>
                  <a:pt x="2527" y="1451"/>
                </a:cubicBezTo>
                <a:cubicBezTo>
                  <a:pt x="2528" y="1450"/>
                  <a:pt x="2528" y="1447"/>
                  <a:pt x="2530" y="1446"/>
                </a:cubicBezTo>
                <a:cubicBezTo>
                  <a:pt x="2536" y="1442"/>
                  <a:pt x="2543" y="1439"/>
                  <a:pt x="2551" y="1437"/>
                </a:cubicBezTo>
                <a:cubicBezTo>
                  <a:pt x="2558" y="1434"/>
                  <a:pt x="2565" y="1432"/>
                  <a:pt x="2570" y="1428"/>
                </a:cubicBezTo>
                <a:cubicBezTo>
                  <a:pt x="2573" y="1427"/>
                  <a:pt x="2576" y="1427"/>
                  <a:pt x="2578" y="1428"/>
                </a:cubicBezTo>
                <a:cubicBezTo>
                  <a:pt x="2579" y="1428"/>
                  <a:pt x="2579" y="1428"/>
                  <a:pt x="2580" y="1428"/>
                </a:cubicBezTo>
                <a:cubicBezTo>
                  <a:pt x="2585" y="1422"/>
                  <a:pt x="2593" y="1422"/>
                  <a:pt x="2601" y="1422"/>
                </a:cubicBezTo>
                <a:cubicBezTo>
                  <a:pt x="2606" y="1422"/>
                  <a:pt x="2612" y="1422"/>
                  <a:pt x="2616" y="1421"/>
                </a:cubicBezTo>
                <a:cubicBezTo>
                  <a:pt x="2610" y="1411"/>
                  <a:pt x="2590" y="1400"/>
                  <a:pt x="2579" y="1394"/>
                </a:cubicBezTo>
                <a:cubicBezTo>
                  <a:pt x="2577" y="1393"/>
                  <a:pt x="2574" y="1391"/>
                  <a:pt x="2572" y="1390"/>
                </a:cubicBezTo>
                <a:cubicBezTo>
                  <a:pt x="2570" y="1389"/>
                  <a:pt x="2569" y="1387"/>
                  <a:pt x="2568" y="1385"/>
                </a:cubicBezTo>
                <a:cubicBezTo>
                  <a:pt x="2568" y="1385"/>
                  <a:pt x="2567" y="1384"/>
                  <a:pt x="2567" y="1383"/>
                </a:cubicBezTo>
                <a:cubicBezTo>
                  <a:pt x="2567" y="1383"/>
                  <a:pt x="2566" y="1383"/>
                  <a:pt x="2566" y="1383"/>
                </a:cubicBezTo>
                <a:cubicBezTo>
                  <a:pt x="2564" y="1383"/>
                  <a:pt x="2562" y="1383"/>
                  <a:pt x="2561" y="1382"/>
                </a:cubicBezTo>
                <a:cubicBezTo>
                  <a:pt x="2559" y="1380"/>
                  <a:pt x="2558" y="1379"/>
                  <a:pt x="2557" y="1377"/>
                </a:cubicBezTo>
                <a:cubicBezTo>
                  <a:pt x="2556" y="1376"/>
                  <a:pt x="2556" y="1375"/>
                  <a:pt x="2555" y="1375"/>
                </a:cubicBezTo>
                <a:cubicBezTo>
                  <a:pt x="2555" y="1375"/>
                  <a:pt x="2553" y="1373"/>
                  <a:pt x="2551" y="1371"/>
                </a:cubicBezTo>
                <a:cubicBezTo>
                  <a:pt x="2549" y="1369"/>
                  <a:pt x="2548" y="1368"/>
                  <a:pt x="2547" y="1368"/>
                </a:cubicBezTo>
                <a:cubicBezTo>
                  <a:pt x="2546" y="1367"/>
                  <a:pt x="2545" y="1366"/>
                  <a:pt x="2543" y="1365"/>
                </a:cubicBezTo>
                <a:cubicBezTo>
                  <a:pt x="2541" y="1364"/>
                  <a:pt x="2540" y="1363"/>
                  <a:pt x="2538" y="1362"/>
                </a:cubicBezTo>
                <a:cubicBezTo>
                  <a:pt x="2537" y="1363"/>
                  <a:pt x="2535" y="1363"/>
                  <a:pt x="2533" y="1361"/>
                </a:cubicBezTo>
                <a:cubicBezTo>
                  <a:pt x="2532" y="1360"/>
                  <a:pt x="2529" y="1358"/>
                  <a:pt x="2527" y="1356"/>
                </a:cubicBezTo>
                <a:cubicBezTo>
                  <a:pt x="2521" y="1352"/>
                  <a:pt x="2513" y="1346"/>
                  <a:pt x="2510" y="1335"/>
                </a:cubicBezTo>
                <a:cubicBezTo>
                  <a:pt x="2508" y="1325"/>
                  <a:pt x="2493" y="1322"/>
                  <a:pt x="2486" y="1320"/>
                </a:cubicBezTo>
                <a:cubicBezTo>
                  <a:pt x="2483" y="1319"/>
                  <a:pt x="2481" y="1316"/>
                  <a:pt x="2481" y="1314"/>
                </a:cubicBezTo>
                <a:cubicBezTo>
                  <a:pt x="2480" y="1313"/>
                  <a:pt x="2480" y="1312"/>
                  <a:pt x="2479" y="1312"/>
                </a:cubicBezTo>
                <a:cubicBezTo>
                  <a:pt x="2480" y="1312"/>
                  <a:pt x="2479" y="1312"/>
                  <a:pt x="2479" y="1312"/>
                </a:cubicBezTo>
                <a:cubicBezTo>
                  <a:pt x="2477" y="1311"/>
                  <a:pt x="2475" y="1311"/>
                  <a:pt x="2474" y="1309"/>
                </a:cubicBezTo>
                <a:cubicBezTo>
                  <a:pt x="2470" y="1304"/>
                  <a:pt x="2465" y="1300"/>
                  <a:pt x="2459" y="1295"/>
                </a:cubicBezTo>
                <a:cubicBezTo>
                  <a:pt x="2451" y="1288"/>
                  <a:pt x="2443" y="1280"/>
                  <a:pt x="2436" y="1270"/>
                </a:cubicBezTo>
                <a:cubicBezTo>
                  <a:pt x="2434" y="1267"/>
                  <a:pt x="2425" y="1250"/>
                  <a:pt x="2425" y="1243"/>
                </a:cubicBezTo>
                <a:cubicBezTo>
                  <a:pt x="2425" y="1241"/>
                  <a:pt x="2425" y="1238"/>
                  <a:pt x="2428" y="1236"/>
                </a:cubicBezTo>
                <a:cubicBezTo>
                  <a:pt x="2437" y="1228"/>
                  <a:pt x="2465" y="1228"/>
                  <a:pt x="2480" y="1232"/>
                </a:cubicBezTo>
                <a:cubicBezTo>
                  <a:pt x="2482" y="1232"/>
                  <a:pt x="2483" y="1233"/>
                  <a:pt x="2485" y="1234"/>
                </a:cubicBezTo>
                <a:cubicBezTo>
                  <a:pt x="2487" y="1235"/>
                  <a:pt x="2488" y="1235"/>
                  <a:pt x="2489" y="1235"/>
                </a:cubicBezTo>
                <a:cubicBezTo>
                  <a:pt x="2493" y="1235"/>
                  <a:pt x="2496" y="1235"/>
                  <a:pt x="2500" y="1234"/>
                </a:cubicBezTo>
                <a:cubicBezTo>
                  <a:pt x="2509" y="1233"/>
                  <a:pt x="2518" y="1232"/>
                  <a:pt x="2526" y="1236"/>
                </a:cubicBezTo>
                <a:cubicBezTo>
                  <a:pt x="2542" y="1243"/>
                  <a:pt x="2551" y="1241"/>
                  <a:pt x="2562" y="1239"/>
                </a:cubicBezTo>
                <a:cubicBezTo>
                  <a:pt x="2567" y="1238"/>
                  <a:pt x="2573" y="1237"/>
                  <a:pt x="2580" y="1238"/>
                </a:cubicBezTo>
                <a:cubicBezTo>
                  <a:pt x="2584" y="1238"/>
                  <a:pt x="2587" y="1240"/>
                  <a:pt x="2590" y="1242"/>
                </a:cubicBezTo>
                <a:cubicBezTo>
                  <a:pt x="2593" y="1244"/>
                  <a:pt x="2595" y="1246"/>
                  <a:pt x="2598" y="1246"/>
                </a:cubicBezTo>
                <a:cubicBezTo>
                  <a:pt x="2600" y="1247"/>
                  <a:pt x="2601" y="1245"/>
                  <a:pt x="2603" y="1244"/>
                </a:cubicBezTo>
                <a:cubicBezTo>
                  <a:pt x="2606" y="1242"/>
                  <a:pt x="2609" y="1239"/>
                  <a:pt x="2614" y="1240"/>
                </a:cubicBezTo>
                <a:cubicBezTo>
                  <a:pt x="2615" y="1241"/>
                  <a:pt x="2616" y="1241"/>
                  <a:pt x="2618" y="1242"/>
                </a:cubicBezTo>
                <a:cubicBezTo>
                  <a:pt x="2620" y="1243"/>
                  <a:pt x="2622" y="1244"/>
                  <a:pt x="2623" y="1243"/>
                </a:cubicBezTo>
                <a:cubicBezTo>
                  <a:pt x="2630" y="1242"/>
                  <a:pt x="2637" y="1243"/>
                  <a:pt x="2644" y="1244"/>
                </a:cubicBezTo>
                <a:cubicBezTo>
                  <a:pt x="2647" y="1244"/>
                  <a:pt x="2651" y="1244"/>
                  <a:pt x="2654" y="1244"/>
                </a:cubicBezTo>
                <a:cubicBezTo>
                  <a:pt x="2656" y="1244"/>
                  <a:pt x="2660" y="1245"/>
                  <a:pt x="2669" y="1246"/>
                </a:cubicBezTo>
                <a:cubicBezTo>
                  <a:pt x="2677" y="1248"/>
                  <a:pt x="2689" y="1249"/>
                  <a:pt x="2694" y="1250"/>
                </a:cubicBezTo>
                <a:cubicBezTo>
                  <a:pt x="2694" y="1250"/>
                  <a:pt x="2694" y="1250"/>
                  <a:pt x="2694" y="1250"/>
                </a:cubicBezTo>
                <a:cubicBezTo>
                  <a:pt x="2694" y="1246"/>
                  <a:pt x="2695" y="1243"/>
                  <a:pt x="2695" y="1240"/>
                </a:cubicBezTo>
                <a:cubicBezTo>
                  <a:pt x="2697" y="1227"/>
                  <a:pt x="2699" y="1217"/>
                  <a:pt x="2683" y="1191"/>
                </a:cubicBezTo>
                <a:cubicBezTo>
                  <a:pt x="2676" y="1177"/>
                  <a:pt x="2674" y="1169"/>
                  <a:pt x="2671" y="1156"/>
                </a:cubicBezTo>
                <a:cubicBezTo>
                  <a:pt x="2666" y="1151"/>
                  <a:pt x="2665" y="1144"/>
                  <a:pt x="2664" y="1138"/>
                </a:cubicBezTo>
                <a:cubicBezTo>
                  <a:pt x="2663" y="1135"/>
                  <a:pt x="2663" y="1132"/>
                  <a:pt x="2662" y="1130"/>
                </a:cubicBezTo>
                <a:cubicBezTo>
                  <a:pt x="2662" y="1129"/>
                  <a:pt x="2662" y="1129"/>
                  <a:pt x="2662" y="1129"/>
                </a:cubicBezTo>
                <a:cubicBezTo>
                  <a:pt x="2662" y="1128"/>
                  <a:pt x="2662" y="1128"/>
                  <a:pt x="2662" y="1128"/>
                </a:cubicBezTo>
                <a:cubicBezTo>
                  <a:pt x="2664" y="1121"/>
                  <a:pt x="2664" y="1116"/>
                  <a:pt x="2665" y="1111"/>
                </a:cubicBezTo>
                <a:cubicBezTo>
                  <a:pt x="2665" y="1104"/>
                  <a:pt x="2666" y="1098"/>
                  <a:pt x="2670" y="1090"/>
                </a:cubicBezTo>
                <a:cubicBezTo>
                  <a:pt x="2667" y="1084"/>
                  <a:pt x="2666" y="1078"/>
                  <a:pt x="2665" y="1072"/>
                </a:cubicBezTo>
                <a:cubicBezTo>
                  <a:pt x="2665" y="1069"/>
                  <a:pt x="2665" y="1067"/>
                  <a:pt x="2665" y="1065"/>
                </a:cubicBezTo>
                <a:cubicBezTo>
                  <a:pt x="2664" y="1063"/>
                  <a:pt x="2664" y="1061"/>
                  <a:pt x="2664" y="1059"/>
                </a:cubicBezTo>
                <a:cubicBezTo>
                  <a:pt x="2663" y="1051"/>
                  <a:pt x="2662" y="1043"/>
                  <a:pt x="2657" y="1037"/>
                </a:cubicBezTo>
                <a:cubicBezTo>
                  <a:pt x="2656" y="1036"/>
                  <a:pt x="2656" y="1036"/>
                  <a:pt x="2656" y="1036"/>
                </a:cubicBezTo>
                <a:cubicBezTo>
                  <a:pt x="2656" y="1034"/>
                  <a:pt x="2656" y="1034"/>
                  <a:pt x="2656" y="1034"/>
                </a:cubicBezTo>
                <a:cubicBezTo>
                  <a:pt x="2657" y="1032"/>
                  <a:pt x="2656" y="1028"/>
                  <a:pt x="2655" y="1024"/>
                </a:cubicBezTo>
                <a:cubicBezTo>
                  <a:pt x="2654" y="1016"/>
                  <a:pt x="2651" y="1006"/>
                  <a:pt x="2661" y="1003"/>
                </a:cubicBezTo>
                <a:cubicBezTo>
                  <a:pt x="2669" y="999"/>
                  <a:pt x="2678" y="1003"/>
                  <a:pt x="2685" y="1006"/>
                </a:cubicBezTo>
                <a:cubicBezTo>
                  <a:pt x="2687" y="1007"/>
                  <a:pt x="2689" y="1008"/>
                  <a:pt x="2691" y="1008"/>
                </a:cubicBezTo>
                <a:cubicBezTo>
                  <a:pt x="2700" y="1011"/>
                  <a:pt x="2708" y="1015"/>
                  <a:pt x="2716" y="1020"/>
                </a:cubicBezTo>
                <a:cubicBezTo>
                  <a:pt x="2727" y="1026"/>
                  <a:pt x="2739" y="1032"/>
                  <a:pt x="2752" y="1033"/>
                </a:cubicBezTo>
                <a:cubicBezTo>
                  <a:pt x="2755" y="1033"/>
                  <a:pt x="2757" y="1034"/>
                  <a:pt x="2759" y="1036"/>
                </a:cubicBezTo>
                <a:cubicBezTo>
                  <a:pt x="2759" y="1036"/>
                  <a:pt x="2759" y="1037"/>
                  <a:pt x="2760" y="1037"/>
                </a:cubicBezTo>
                <a:cubicBezTo>
                  <a:pt x="2762" y="1035"/>
                  <a:pt x="2764" y="1036"/>
                  <a:pt x="2765" y="1036"/>
                </a:cubicBezTo>
                <a:cubicBezTo>
                  <a:pt x="2768" y="1038"/>
                  <a:pt x="2770" y="1041"/>
                  <a:pt x="2771" y="1043"/>
                </a:cubicBezTo>
                <a:cubicBezTo>
                  <a:pt x="2773" y="1045"/>
                  <a:pt x="2776" y="1048"/>
                  <a:pt x="2777" y="1048"/>
                </a:cubicBezTo>
                <a:cubicBezTo>
                  <a:pt x="2777" y="1048"/>
                  <a:pt x="2777" y="1048"/>
                  <a:pt x="2777" y="1048"/>
                </a:cubicBezTo>
                <a:cubicBezTo>
                  <a:pt x="2791" y="1044"/>
                  <a:pt x="2797" y="1054"/>
                  <a:pt x="2803" y="1062"/>
                </a:cubicBezTo>
                <a:cubicBezTo>
                  <a:pt x="2807" y="1068"/>
                  <a:pt x="2810" y="1073"/>
                  <a:pt x="2815" y="1075"/>
                </a:cubicBezTo>
                <a:cubicBezTo>
                  <a:pt x="2815" y="1075"/>
                  <a:pt x="2816" y="1075"/>
                  <a:pt x="2818" y="1075"/>
                </a:cubicBezTo>
                <a:cubicBezTo>
                  <a:pt x="2819" y="1075"/>
                  <a:pt x="2821" y="1075"/>
                  <a:pt x="2823" y="1076"/>
                </a:cubicBezTo>
                <a:cubicBezTo>
                  <a:pt x="2827" y="1077"/>
                  <a:pt x="2830" y="1081"/>
                  <a:pt x="2833" y="1083"/>
                </a:cubicBezTo>
                <a:cubicBezTo>
                  <a:pt x="2836" y="1086"/>
                  <a:pt x="2839" y="1089"/>
                  <a:pt x="2842" y="1089"/>
                </a:cubicBezTo>
                <a:cubicBezTo>
                  <a:pt x="2861" y="1093"/>
                  <a:pt x="2875" y="1105"/>
                  <a:pt x="2881" y="1122"/>
                </a:cubicBezTo>
                <a:cubicBezTo>
                  <a:pt x="2882" y="1126"/>
                  <a:pt x="2888" y="1133"/>
                  <a:pt x="2892" y="1137"/>
                </a:cubicBezTo>
                <a:cubicBezTo>
                  <a:pt x="2893" y="1134"/>
                  <a:pt x="2896" y="1128"/>
                  <a:pt x="2898" y="1124"/>
                </a:cubicBezTo>
                <a:cubicBezTo>
                  <a:pt x="2903" y="1112"/>
                  <a:pt x="2906" y="1105"/>
                  <a:pt x="2908" y="1103"/>
                </a:cubicBezTo>
                <a:cubicBezTo>
                  <a:pt x="2921" y="1085"/>
                  <a:pt x="2930" y="1063"/>
                  <a:pt x="2934" y="1039"/>
                </a:cubicBezTo>
                <a:cubicBezTo>
                  <a:pt x="2936" y="1030"/>
                  <a:pt x="2940" y="1022"/>
                  <a:pt x="2944" y="1014"/>
                </a:cubicBezTo>
                <a:cubicBezTo>
                  <a:pt x="2946" y="1009"/>
                  <a:pt x="2949" y="1004"/>
                  <a:pt x="2951" y="999"/>
                </a:cubicBezTo>
                <a:cubicBezTo>
                  <a:pt x="2957" y="980"/>
                  <a:pt x="2971" y="964"/>
                  <a:pt x="2990" y="953"/>
                </a:cubicBezTo>
                <a:cubicBezTo>
                  <a:pt x="2996" y="924"/>
                  <a:pt x="3005" y="907"/>
                  <a:pt x="3015" y="905"/>
                </a:cubicBezTo>
                <a:cubicBezTo>
                  <a:pt x="3018" y="905"/>
                  <a:pt x="3023" y="905"/>
                  <a:pt x="3027" y="912"/>
                </a:cubicBezTo>
                <a:cubicBezTo>
                  <a:pt x="3029" y="915"/>
                  <a:pt x="3031" y="920"/>
                  <a:pt x="3034" y="924"/>
                </a:cubicBezTo>
                <a:cubicBezTo>
                  <a:pt x="3039" y="936"/>
                  <a:pt x="3046" y="950"/>
                  <a:pt x="3055" y="954"/>
                </a:cubicBezTo>
                <a:cubicBezTo>
                  <a:pt x="3056" y="955"/>
                  <a:pt x="3056" y="955"/>
                  <a:pt x="3056" y="955"/>
                </a:cubicBezTo>
                <a:cubicBezTo>
                  <a:pt x="3057" y="957"/>
                  <a:pt x="3057" y="957"/>
                  <a:pt x="3057" y="957"/>
                </a:cubicBezTo>
                <a:cubicBezTo>
                  <a:pt x="3058" y="969"/>
                  <a:pt x="3063" y="981"/>
                  <a:pt x="3067" y="992"/>
                </a:cubicBezTo>
                <a:cubicBezTo>
                  <a:pt x="3068" y="996"/>
                  <a:pt x="3069" y="999"/>
                  <a:pt x="3071" y="1003"/>
                </a:cubicBezTo>
                <a:cubicBezTo>
                  <a:pt x="3073" y="1008"/>
                  <a:pt x="3072" y="1014"/>
                  <a:pt x="3072" y="1020"/>
                </a:cubicBezTo>
                <a:cubicBezTo>
                  <a:pt x="3071" y="1023"/>
                  <a:pt x="3071" y="1026"/>
                  <a:pt x="3071" y="1029"/>
                </a:cubicBezTo>
                <a:cubicBezTo>
                  <a:pt x="3072" y="1035"/>
                  <a:pt x="3075" y="1039"/>
                  <a:pt x="3079" y="1044"/>
                </a:cubicBezTo>
                <a:cubicBezTo>
                  <a:pt x="3081" y="1047"/>
                  <a:pt x="3084" y="1051"/>
                  <a:pt x="3085" y="1055"/>
                </a:cubicBezTo>
                <a:cubicBezTo>
                  <a:pt x="3087" y="1059"/>
                  <a:pt x="3087" y="1059"/>
                  <a:pt x="3087" y="1059"/>
                </a:cubicBezTo>
                <a:cubicBezTo>
                  <a:pt x="3090" y="1069"/>
                  <a:pt x="3094" y="1079"/>
                  <a:pt x="3092" y="1091"/>
                </a:cubicBezTo>
                <a:cubicBezTo>
                  <a:pt x="3092" y="1093"/>
                  <a:pt x="3093" y="1095"/>
                  <a:pt x="3094" y="1096"/>
                </a:cubicBezTo>
                <a:cubicBezTo>
                  <a:pt x="3094" y="1098"/>
                  <a:pt x="3095" y="1100"/>
                  <a:pt x="3096" y="1102"/>
                </a:cubicBezTo>
                <a:cubicBezTo>
                  <a:pt x="3097" y="1114"/>
                  <a:pt x="3096" y="1127"/>
                  <a:pt x="3096" y="1139"/>
                </a:cubicBezTo>
                <a:cubicBezTo>
                  <a:pt x="3095" y="1147"/>
                  <a:pt x="3095" y="1156"/>
                  <a:pt x="3095" y="1165"/>
                </a:cubicBezTo>
                <a:cubicBezTo>
                  <a:pt x="3095" y="1168"/>
                  <a:pt x="3095" y="1171"/>
                  <a:pt x="3094" y="1175"/>
                </a:cubicBezTo>
                <a:cubicBezTo>
                  <a:pt x="3094" y="1178"/>
                  <a:pt x="3093" y="1182"/>
                  <a:pt x="3093" y="1184"/>
                </a:cubicBezTo>
                <a:cubicBezTo>
                  <a:pt x="3093" y="1184"/>
                  <a:pt x="3094" y="1184"/>
                  <a:pt x="3094" y="1184"/>
                </a:cubicBezTo>
                <a:cubicBezTo>
                  <a:pt x="3095" y="1184"/>
                  <a:pt x="3097" y="1183"/>
                  <a:pt x="3098" y="1183"/>
                </a:cubicBezTo>
                <a:cubicBezTo>
                  <a:pt x="3104" y="1182"/>
                  <a:pt x="3113" y="1180"/>
                  <a:pt x="3116" y="1178"/>
                </a:cubicBezTo>
                <a:cubicBezTo>
                  <a:pt x="3129" y="1170"/>
                  <a:pt x="3140" y="1164"/>
                  <a:pt x="3154" y="1158"/>
                </a:cubicBezTo>
                <a:cubicBezTo>
                  <a:pt x="3160" y="1156"/>
                  <a:pt x="3163" y="1153"/>
                  <a:pt x="3168" y="1149"/>
                </a:cubicBezTo>
                <a:cubicBezTo>
                  <a:pt x="3171" y="1146"/>
                  <a:pt x="3174" y="1143"/>
                  <a:pt x="3177" y="1141"/>
                </a:cubicBezTo>
                <a:cubicBezTo>
                  <a:pt x="3184" y="1136"/>
                  <a:pt x="3191" y="1136"/>
                  <a:pt x="3197" y="1135"/>
                </a:cubicBezTo>
                <a:cubicBezTo>
                  <a:pt x="3203" y="1135"/>
                  <a:pt x="3209" y="1134"/>
                  <a:pt x="3213" y="1132"/>
                </a:cubicBezTo>
                <a:cubicBezTo>
                  <a:pt x="3218" y="1128"/>
                  <a:pt x="3223" y="1126"/>
                  <a:pt x="3228" y="1123"/>
                </a:cubicBezTo>
                <a:cubicBezTo>
                  <a:pt x="3238" y="1117"/>
                  <a:pt x="3248" y="1112"/>
                  <a:pt x="3257" y="1105"/>
                </a:cubicBezTo>
                <a:cubicBezTo>
                  <a:pt x="3258" y="1104"/>
                  <a:pt x="3258" y="1104"/>
                  <a:pt x="3258" y="1104"/>
                </a:cubicBezTo>
                <a:cubicBezTo>
                  <a:pt x="3259" y="1104"/>
                  <a:pt x="3259" y="1104"/>
                  <a:pt x="3259" y="1104"/>
                </a:cubicBezTo>
                <a:cubicBezTo>
                  <a:pt x="3259" y="1105"/>
                  <a:pt x="3259" y="1105"/>
                  <a:pt x="3260" y="1105"/>
                </a:cubicBezTo>
                <a:cubicBezTo>
                  <a:pt x="3280" y="1105"/>
                  <a:pt x="3296" y="1092"/>
                  <a:pt x="3311" y="1081"/>
                </a:cubicBezTo>
                <a:cubicBezTo>
                  <a:pt x="3312" y="1081"/>
                  <a:pt x="3312" y="1081"/>
                  <a:pt x="3312" y="1081"/>
                </a:cubicBezTo>
                <a:cubicBezTo>
                  <a:pt x="3313" y="1081"/>
                  <a:pt x="3313" y="1081"/>
                  <a:pt x="3313" y="1081"/>
                </a:cubicBezTo>
                <a:cubicBezTo>
                  <a:pt x="3317" y="1081"/>
                  <a:pt x="3320" y="1080"/>
                  <a:pt x="3324" y="1080"/>
                </a:cubicBezTo>
                <a:cubicBezTo>
                  <a:pt x="3334" y="1078"/>
                  <a:pt x="3345" y="1077"/>
                  <a:pt x="3355" y="1083"/>
                </a:cubicBezTo>
                <a:cubicBezTo>
                  <a:pt x="3357" y="1084"/>
                  <a:pt x="3357" y="1084"/>
                  <a:pt x="3357" y="1084"/>
                </a:cubicBezTo>
                <a:cubicBezTo>
                  <a:pt x="3357" y="1087"/>
                  <a:pt x="3357" y="1087"/>
                  <a:pt x="3357" y="1087"/>
                </a:cubicBezTo>
                <a:cubicBezTo>
                  <a:pt x="3358" y="1106"/>
                  <a:pt x="3359" y="1123"/>
                  <a:pt x="3343" y="1138"/>
                </a:cubicBezTo>
                <a:cubicBezTo>
                  <a:pt x="3343" y="1145"/>
                  <a:pt x="3340" y="1155"/>
                  <a:pt x="3334" y="1167"/>
                </a:cubicBezTo>
                <a:cubicBezTo>
                  <a:pt x="3332" y="1174"/>
                  <a:pt x="3329" y="1180"/>
                  <a:pt x="3327" y="1186"/>
                </a:cubicBezTo>
                <a:cubicBezTo>
                  <a:pt x="3322" y="1200"/>
                  <a:pt x="3316" y="1214"/>
                  <a:pt x="3306" y="1228"/>
                </a:cubicBezTo>
                <a:cubicBezTo>
                  <a:pt x="3306" y="1228"/>
                  <a:pt x="3306" y="1229"/>
                  <a:pt x="3306" y="1229"/>
                </a:cubicBezTo>
                <a:cubicBezTo>
                  <a:pt x="3306" y="1231"/>
                  <a:pt x="3306" y="1233"/>
                  <a:pt x="3306" y="1235"/>
                </a:cubicBezTo>
                <a:cubicBezTo>
                  <a:pt x="3304" y="1239"/>
                  <a:pt x="3301" y="1243"/>
                  <a:pt x="3298" y="1246"/>
                </a:cubicBezTo>
                <a:cubicBezTo>
                  <a:pt x="3296" y="1250"/>
                  <a:pt x="3293" y="1253"/>
                  <a:pt x="3293" y="1256"/>
                </a:cubicBezTo>
                <a:cubicBezTo>
                  <a:pt x="3292" y="1263"/>
                  <a:pt x="3289" y="1272"/>
                  <a:pt x="3287" y="1281"/>
                </a:cubicBezTo>
                <a:cubicBezTo>
                  <a:pt x="3284" y="1291"/>
                  <a:pt x="3279" y="1307"/>
                  <a:pt x="3280" y="1311"/>
                </a:cubicBezTo>
                <a:cubicBezTo>
                  <a:pt x="3280" y="1311"/>
                  <a:pt x="3281" y="1311"/>
                  <a:pt x="3281" y="1311"/>
                </a:cubicBezTo>
                <a:cubicBezTo>
                  <a:pt x="3293" y="1307"/>
                  <a:pt x="3308" y="1304"/>
                  <a:pt x="3322" y="1301"/>
                </a:cubicBezTo>
                <a:cubicBezTo>
                  <a:pt x="3330" y="1300"/>
                  <a:pt x="3337" y="1299"/>
                  <a:pt x="3345" y="1297"/>
                </a:cubicBezTo>
                <a:cubicBezTo>
                  <a:pt x="3348" y="1296"/>
                  <a:pt x="3351" y="1297"/>
                  <a:pt x="3354" y="1298"/>
                </a:cubicBezTo>
                <a:cubicBezTo>
                  <a:pt x="3358" y="1298"/>
                  <a:pt x="3360" y="1299"/>
                  <a:pt x="3363" y="1297"/>
                </a:cubicBezTo>
                <a:cubicBezTo>
                  <a:pt x="3375" y="1291"/>
                  <a:pt x="3388" y="1292"/>
                  <a:pt x="3400" y="1293"/>
                </a:cubicBezTo>
                <a:cubicBezTo>
                  <a:pt x="3410" y="1293"/>
                  <a:pt x="3421" y="1294"/>
                  <a:pt x="3431" y="1291"/>
                </a:cubicBezTo>
                <a:cubicBezTo>
                  <a:pt x="3435" y="1290"/>
                  <a:pt x="3439" y="1292"/>
                  <a:pt x="3441" y="1293"/>
                </a:cubicBezTo>
                <a:cubicBezTo>
                  <a:pt x="3443" y="1294"/>
                  <a:pt x="3444" y="1294"/>
                  <a:pt x="3445" y="1294"/>
                </a:cubicBezTo>
                <a:cubicBezTo>
                  <a:pt x="3444" y="1294"/>
                  <a:pt x="3445" y="1294"/>
                  <a:pt x="3445" y="1294"/>
                </a:cubicBezTo>
                <a:cubicBezTo>
                  <a:pt x="3447" y="1293"/>
                  <a:pt x="3449" y="1292"/>
                  <a:pt x="3451" y="1293"/>
                </a:cubicBezTo>
                <a:cubicBezTo>
                  <a:pt x="3457" y="1295"/>
                  <a:pt x="3465" y="1296"/>
                  <a:pt x="3474" y="1297"/>
                </a:cubicBezTo>
                <a:cubicBezTo>
                  <a:pt x="3489" y="1298"/>
                  <a:pt x="3506" y="1300"/>
                  <a:pt x="3510" y="1311"/>
                </a:cubicBezTo>
                <a:cubicBezTo>
                  <a:pt x="3512" y="1317"/>
                  <a:pt x="3506" y="1325"/>
                  <a:pt x="3500" y="1333"/>
                </a:cubicBezTo>
                <a:cubicBezTo>
                  <a:pt x="3498" y="1336"/>
                  <a:pt x="3496" y="1338"/>
                  <a:pt x="3495" y="1341"/>
                </a:cubicBezTo>
                <a:cubicBezTo>
                  <a:pt x="3493" y="1345"/>
                  <a:pt x="3489" y="1347"/>
                  <a:pt x="3485" y="1349"/>
                </a:cubicBezTo>
                <a:cubicBezTo>
                  <a:pt x="3481" y="1352"/>
                  <a:pt x="3478" y="1354"/>
                  <a:pt x="3478" y="1358"/>
                </a:cubicBezTo>
                <a:cubicBezTo>
                  <a:pt x="3478" y="1360"/>
                  <a:pt x="3478" y="1360"/>
                  <a:pt x="3478" y="1360"/>
                </a:cubicBezTo>
                <a:cubicBezTo>
                  <a:pt x="3476" y="1361"/>
                  <a:pt x="3476" y="1361"/>
                  <a:pt x="3476" y="1361"/>
                </a:cubicBezTo>
                <a:cubicBezTo>
                  <a:pt x="3471" y="1364"/>
                  <a:pt x="3466" y="1366"/>
                  <a:pt x="3462" y="1368"/>
                </a:cubicBezTo>
                <a:cubicBezTo>
                  <a:pt x="3454" y="1372"/>
                  <a:pt x="3446" y="1375"/>
                  <a:pt x="3439" y="1381"/>
                </a:cubicBezTo>
                <a:cubicBezTo>
                  <a:pt x="3435" y="1396"/>
                  <a:pt x="3422" y="1408"/>
                  <a:pt x="3406" y="1410"/>
                </a:cubicBezTo>
                <a:cubicBezTo>
                  <a:pt x="3394" y="1412"/>
                  <a:pt x="3384" y="1413"/>
                  <a:pt x="3377" y="1420"/>
                </a:cubicBezTo>
                <a:cubicBezTo>
                  <a:pt x="3373" y="1425"/>
                  <a:pt x="3369" y="1430"/>
                  <a:pt x="3365" y="1434"/>
                </a:cubicBezTo>
                <a:cubicBezTo>
                  <a:pt x="3358" y="1443"/>
                  <a:pt x="3352" y="1452"/>
                  <a:pt x="3341" y="1457"/>
                </a:cubicBezTo>
                <a:cubicBezTo>
                  <a:pt x="3338" y="1459"/>
                  <a:pt x="3334" y="1459"/>
                  <a:pt x="3331" y="1459"/>
                </a:cubicBezTo>
                <a:cubicBezTo>
                  <a:pt x="3328" y="1458"/>
                  <a:pt x="3325" y="1458"/>
                  <a:pt x="3323" y="1460"/>
                </a:cubicBezTo>
                <a:cubicBezTo>
                  <a:pt x="3323" y="1460"/>
                  <a:pt x="3322" y="1461"/>
                  <a:pt x="3322" y="1461"/>
                </a:cubicBezTo>
                <a:cubicBezTo>
                  <a:pt x="3321" y="1462"/>
                  <a:pt x="3321" y="1464"/>
                  <a:pt x="3320" y="1465"/>
                </a:cubicBezTo>
                <a:cubicBezTo>
                  <a:pt x="3317" y="1467"/>
                  <a:pt x="3313" y="1468"/>
                  <a:pt x="3310" y="1468"/>
                </a:cubicBezTo>
                <a:cubicBezTo>
                  <a:pt x="3305" y="1469"/>
                  <a:pt x="3302" y="1470"/>
                  <a:pt x="3301" y="1477"/>
                </a:cubicBezTo>
                <a:cubicBezTo>
                  <a:pt x="3315" y="1491"/>
                  <a:pt x="3339" y="1502"/>
                  <a:pt x="3358" y="1502"/>
                </a:cubicBezTo>
                <a:cubicBezTo>
                  <a:pt x="3358" y="1502"/>
                  <a:pt x="3358" y="1502"/>
                  <a:pt x="3358" y="1502"/>
                </a:cubicBezTo>
                <a:cubicBezTo>
                  <a:pt x="3361" y="1502"/>
                  <a:pt x="3363" y="1504"/>
                  <a:pt x="3365" y="1506"/>
                </a:cubicBezTo>
                <a:cubicBezTo>
                  <a:pt x="3366" y="1506"/>
                  <a:pt x="3367" y="1507"/>
                  <a:pt x="3367" y="1507"/>
                </a:cubicBezTo>
                <a:cubicBezTo>
                  <a:pt x="3369" y="1508"/>
                  <a:pt x="3371" y="1508"/>
                  <a:pt x="3373" y="1508"/>
                </a:cubicBezTo>
                <a:cubicBezTo>
                  <a:pt x="3376" y="1507"/>
                  <a:pt x="3379" y="1508"/>
                  <a:pt x="3382" y="1509"/>
                </a:cubicBezTo>
                <a:cubicBezTo>
                  <a:pt x="3385" y="1511"/>
                  <a:pt x="3389" y="1513"/>
                  <a:pt x="3393" y="1515"/>
                </a:cubicBezTo>
                <a:cubicBezTo>
                  <a:pt x="3404" y="1521"/>
                  <a:pt x="3415" y="1527"/>
                  <a:pt x="3425" y="1535"/>
                </a:cubicBezTo>
                <a:cubicBezTo>
                  <a:pt x="3437" y="1534"/>
                  <a:pt x="3445" y="1538"/>
                  <a:pt x="3453" y="1542"/>
                </a:cubicBezTo>
                <a:cubicBezTo>
                  <a:pt x="3456" y="1545"/>
                  <a:pt x="3460" y="1547"/>
                  <a:pt x="3465" y="1548"/>
                </a:cubicBezTo>
                <a:cubicBezTo>
                  <a:pt x="3465" y="1548"/>
                  <a:pt x="3466" y="1548"/>
                  <a:pt x="3467" y="1548"/>
                </a:cubicBezTo>
                <a:cubicBezTo>
                  <a:pt x="3469" y="1548"/>
                  <a:pt x="3471" y="1548"/>
                  <a:pt x="3474" y="1550"/>
                </a:cubicBezTo>
                <a:cubicBezTo>
                  <a:pt x="3479" y="1553"/>
                  <a:pt x="3482" y="1558"/>
                  <a:pt x="3484" y="1563"/>
                </a:cubicBezTo>
                <a:cubicBezTo>
                  <a:pt x="3486" y="1566"/>
                  <a:pt x="3488" y="1570"/>
                  <a:pt x="3491" y="1572"/>
                </a:cubicBezTo>
                <a:cubicBezTo>
                  <a:pt x="3492" y="1572"/>
                  <a:pt x="3493" y="1573"/>
                  <a:pt x="3495" y="1574"/>
                </a:cubicBezTo>
                <a:cubicBezTo>
                  <a:pt x="3502" y="1579"/>
                  <a:pt x="3511" y="1584"/>
                  <a:pt x="3511" y="1591"/>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9" name="Frame 3">
            <a:extLst>
              <a:ext uri="{FF2B5EF4-FFF2-40B4-BE49-F238E27FC236}">
                <a16:creationId xmlns:a16="http://schemas.microsoft.com/office/drawing/2014/main" id="{A3760C87-A407-4B75-BF54-044A003189A3}"/>
              </a:ext>
            </a:extLst>
          </p:cNvPr>
          <p:cNvSpPr>
            <a:spLocks noSelect="1"/>
          </p:cNvSpPr>
          <p:nvPr userDrawn="1"/>
        </p:nvSpPr>
        <p:spPr bwMode="gray">
          <a:xfrm>
            <a:off x="9678988" y="6451601"/>
            <a:ext cx="2143125" cy="55563"/>
          </a:xfrm>
          <a:custGeom>
            <a:avLst/>
            <a:gdLst>
              <a:gd name="T0" fmla="*/ 94 w 6753"/>
              <a:gd name="T1" fmla="*/ 68 h 177"/>
              <a:gd name="T2" fmla="*/ 148 w 6753"/>
              <a:gd name="T3" fmla="*/ 173 h 177"/>
              <a:gd name="T4" fmla="*/ 397 w 6753"/>
              <a:gd name="T5" fmla="*/ 115 h 177"/>
              <a:gd name="T6" fmla="*/ 397 w 6753"/>
              <a:gd name="T7" fmla="*/ 81 h 177"/>
              <a:gd name="T8" fmla="*/ 639 w 6753"/>
              <a:gd name="T9" fmla="*/ 39 h 177"/>
              <a:gd name="T10" fmla="*/ 797 w 6753"/>
              <a:gd name="T11" fmla="*/ 173 h 177"/>
              <a:gd name="T12" fmla="*/ 797 w 6753"/>
              <a:gd name="T13" fmla="*/ 103 h 177"/>
              <a:gd name="T14" fmla="*/ 779 w 6753"/>
              <a:gd name="T15" fmla="*/ 40 h 177"/>
              <a:gd name="T16" fmla="*/ 1055 w 6753"/>
              <a:gd name="T17" fmla="*/ 173 h 177"/>
              <a:gd name="T18" fmla="*/ 1269 w 6753"/>
              <a:gd name="T19" fmla="*/ 49 h 177"/>
              <a:gd name="T20" fmla="*/ 1216 w 6753"/>
              <a:gd name="T21" fmla="*/ 142 h 177"/>
              <a:gd name="T22" fmla="*/ 1390 w 6753"/>
              <a:gd name="T23" fmla="*/ 103 h 177"/>
              <a:gd name="T24" fmla="*/ 1460 w 6753"/>
              <a:gd name="T25" fmla="*/ 138 h 177"/>
              <a:gd name="T26" fmla="*/ 1619 w 6753"/>
              <a:gd name="T27" fmla="*/ 45 h 177"/>
              <a:gd name="T28" fmla="*/ 1623 w 6753"/>
              <a:gd name="T29" fmla="*/ 132 h 177"/>
              <a:gd name="T30" fmla="*/ 1688 w 6753"/>
              <a:gd name="T31" fmla="*/ 173 h 177"/>
              <a:gd name="T32" fmla="*/ 1861 w 6753"/>
              <a:gd name="T33" fmla="*/ 5 h 177"/>
              <a:gd name="T34" fmla="*/ 1991 w 6753"/>
              <a:gd name="T35" fmla="*/ 5 h 177"/>
              <a:gd name="T36" fmla="*/ 2044 w 6753"/>
              <a:gd name="T37" fmla="*/ 5 h 177"/>
              <a:gd name="T38" fmla="*/ 2225 w 6753"/>
              <a:gd name="T39" fmla="*/ 5 h 177"/>
              <a:gd name="T40" fmla="*/ 2307 w 6753"/>
              <a:gd name="T41" fmla="*/ 56 h 177"/>
              <a:gd name="T42" fmla="*/ 2452 w 6753"/>
              <a:gd name="T43" fmla="*/ 5 h 177"/>
              <a:gd name="T44" fmla="*/ 2729 w 6753"/>
              <a:gd name="T45" fmla="*/ 5 h 177"/>
              <a:gd name="T46" fmla="*/ 2651 w 6753"/>
              <a:gd name="T47" fmla="*/ 80 h 177"/>
              <a:gd name="T48" fmla="*/ 2779 w 6753"/>
              <a:gd name="T49" fmla="*/ 5 h 177"/>
              <a:gd name="T50" fmla="*/ 3059 w 6753"/>
              <a:gd name="T51" fmla="*/ 50 h 177"/>
              <a:gd name="T52" fmla="*/ 3082 w 6753"/>
              <a:gd name="T53" fmla="*/ 76 h 177"/>
              <a:gd name="T54" fmla="*/ 3144 w 6753"/>
              <a:gd name="T55" fmla="*/ 5 h 177"/>
              <a:gd name="T56" fmla="*/ 3317 w 6753"/>
              <a:gd name="T57" fmla="*/ 5 h 177"/>
              <a:gd name="T58" fmla="*/ 3366 w 6753"/>
              <a:gd name="T59" fmla="*/ 139 h 177"/>
              <a:gd name="T60" fmla="*/ 3581 w 6753"/>
              <a:gd name="T61" fmla="*/ 123 h 177"/>
              <a:gd name="T62" fmla="*/ 3782 w 6753"/>
              <a:gd name="T63" fmla="*/ 96 h 177"/>
              <a:gd name="T64" fmla="*/ 3778 w 6753"/>
              <a:gd name="T65" fmla="*/ 171 h 177"/>
              <a:gd name="T66" fmla="*/ 3889 w 6753"/>
              <a:gd name="T67" fmla="*/ 5 h 177"/>
              <a:gd name="T68" fmla="*/ 3981 w 6753"/>
              <a:gd name="T69" fmla="*/ 92 h 177"/>
              <a:gd name="T70" fmla="*/ 4173 w 6753"/>
              <a:gd name="T71" fmla="*/ 173 h 177"/>
              <a:gd name="T72" fmla="*/ 4387 w 6753"/>
              <a:gd name="T73" fmla="*/ 39 h 177"/>
              <a:gd name="T74" fmla="*/ 4498 w 6753"/>
              <a:gd name="T75" fmla="*/ 5 h 177"/>
              <a:gd name="T76" fmla="*/ 4704 w 6753"/>
              <a:gd name="T77" fmla="*/ 90 h 177"/>
              <a:gd name="T78" fmla="*/ 4817 w 6753"/>
              <a:gd name="T79" fmla="*/ 64 h 177"/>
              <a:gd name="T80" fmla="*/ 4797 w 6753"/>
              <a:gd name="T81" fmla="*/ 102 h 177"/>
              <a:gd name="T82" fmla="*/ 4856 w 6753"/>
              <a:gd name="T83" fmla="*/ 167 h 177"/>
              <a:gd name="T84" fmla="*/ 4985 w 6753"/>
              <a:gd name="T85" fmla="*/ 174 h 177"/>
              <a:gd name="T86" fmla="*/ 5228 w 6753"/>
              <a:gd name="T87" fmla="*/ 39 h 177"/>
              <a:gd name="T88" fmla="*/ 5386 w 6753"/>
              <a:gd name="T89" fmla="*/ 173 h 177"/>
              <a:gd name="T90" fmla="*/ 5386 w 6753"/>
              <a:gd name="T91" fmla="*/ 103 h 177"/>
              <a:gd name="T92" fmla="*/ 5338 w 6753"/>
              <a:gd name="T93" fmla="*/ 75 h 177"/>
              <a:gd name="T94" fmla="*/ 5477 w 6753"/>
              <a:gd name="T95" fmla="*/ 53 h 177"/>
              <a:gd name="T96" fmla="*/ 5473 w 6753"/>
              <a:gd name="T97" fmla="*/ 162 h 177"/>
              <a:gd name="T98" fmla="*/ 5709 w 6753"/>
              <a:gd name="T99" fmla="*/ 51 h 177"/>
              <a:gd name="T100" fmla="*/ 5738 w 6753"/>
              <a:gd name="T101" fmla="*/ 176 h 177"/>
              <a:gd name="T102" fmla="*/ 5879 w 6753"/>
              <a:gd name="T103" fmla="*/ 173 h 177"/>
              <a:gd name="T104" fmla="*/ 6079 w 6753"/>
              <a:gd name="T105" fmla="*/ 5 h 177"/>
              <a:gd name="T106" fmla="*/ 6340 w 6753"/>
              <a:gd name="T107" fmla="*/ 5 h 177"/>
              <a:gd name="T108" fmla="*/ 6491 w 6753"/>
              <a:gd name="T109" fmla="*/ 68 h 177"/>
              <a:gd name="T110" fmla="*/ 6714 w 6753"/>
              <a:gd name="T111" fmla="*/ 5 h 177"/>
              <a:gd name="T112" fmla="*/ 6661 w 6753"/>
              <a:gd name="T113" fmla="*/ 8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753" h="177">
                <a:moveTo>
                  <a:pt x="42" y="138"/>
                </a:moveTo>
                <a:cubicBezTo>
                  <a:pt x="111" y="138"/>
                  <a:pt x="111" y="138"/>
                  <a:pt x="111" y="138"/>
                </a:cubicBezTo>
                <a:cubicBezTo>
                  <a:pt x="111" y="173"/>
                  <a:pt x="111" y="173"/>
                  <a:pt x="111" y="173"/>
                </a:cubicBezTo>
                <a:cubicBezTo>
                  <a:pt x="0" y="173"/>
                  <a:pt x="0" y="173"/>
                  <a:pt x="0" y="173"/>
                </a:cubicBezTo>
                <a:cubicBezTo>
                  <a:pt x="0" y="5"/>
                  <a:pt x="0" y="5"/>
                  <a:pt x="0" y="5"/>
                </a:cubicBezTo>
                <a:cubicBezTo>
                  <a:pt x="110" y="5"/>
                  <a:pt x="110" y="5"/>
                  <a:pt x="110" y="5"/>
                </a:cubicBezTo>
                <a:cubicBezTo>
                  <a:pt x="104" y="39"/>
                  <a:pt x="104" y="39"/>
                  <a:pt x="104" y="39"/>
                </a:cubicBezTo>
                <a:cubicBezTo>
                  <a:pt x="41" y="39"/>
                  <a:pt x="41" y="39"/>
                  <a:pt x="41" y="39"/>
                </a:cubicBezTo>
                <a:cubicBezTo>
                  <a:pt x="41" y="68"/>
                  <a:pt x="41" y="68"/>
                  <a:pt x="41" y="68"/>
                </a:cubicBezTo>
                <a:cubicBezTo>
                  <a:pt x="94" y="68"/>
                  <a:pt x="94" y="68"/>
                  <a:pt x="94" y="68"/>
                </a:cubicBezTo>
                <a:cubicBezTo>
                  <a:pt x="94" y="103"/>
                  <a:pt x="94" y="103"/>
                  <a:pt x="94" y="103"/>
                </a:cubicBezTo>
                <a:cubicBezTo>
                  <a:pt x="42" y="103"/>
                  <a:pt x="42" y="103"/>
                  <a:pt x="42" y="103"/>
                </a:cubicBezTo>
                <a:lnTo>
                  <a:pt x="42" y="138"/>
                </a:lnTo>
                <a:close/>
                <a:moveTo>
                  <a:pt x="303" y="5"/>
                </a:moveTo>
                <a:cubicBezTo>
                  <a:pt x="253" y="5"/>
                  <a:pt x="253" y="5"/>
                  <a:pt x="253" y="5"/>
                </a:cubicBezTo>
                <a:cubicBezTo>
                  <a:pt x="229" y="46"/>
                  <a:pt x="229" y="46"/>
                  <a:pt x="229" y="46"/>
                </a:cubicBezTo>
                <a:cubicBezTo>
                  <a:pt x="205" y="5"/>
                  <a:pt x="205" y="5"/>
                  <a:pt x="205" y="5"/>
                </a:cubicBezTo>
                <a:cubicBezTo>
                  <a:pt x="155" y="5"/>
                  <a:pt x="155" y="5"/>
                  <a:pt x="155" y="5"/>
                </a:cubicBezTo>
                <a:cubicBezTo>
                  <a:pt x="206" y="83"/>
                  <a:pt x="206" y="83"/>
                  <a:pt x="206" y="83"/>
                </a:cubicBezTo>
                <a:cubicBezTo>
                  <a:pt x="148" y="173"/>
                  <a:pt x="148" y="173"/>
                  <a:pt x="148" y="173"/>
                </a:cubicBezTo>
                <a:cubicBezTo>
                  <a:pt x="199" y="173"/>
                  <a:pt x="199" y="173"/>
                  <a:pt x="199" y="173"/>
                </a:cubicBezTo>
                <a:cubicBezTo>
                  <a:pt x="230" y="119"/>
                  <a:pt x="230" y="119"/>
                  <a:pt x="230" y="119"/>
                </a:cubicBezTo>
                <a:cubicBezTo>
                  <a:pt x="262" y="173"/>
                  <a:pt x="262" y="173"/>
                  <a:pt x="262" y="173"/>
                </a:cubicBezTo>
                <a:cubicBezTo>
                  <a:pt x="312" y="173"/>
                  <a:pt x="312" y="173"/>
                  <a:pt x="312" y="173"/>
                </a:cubicBezTo>
                <a:cubicBezTo>
                  <a:pt x="254" y="82"/>
                  <a:pt x="254" y="82"/>
                  <a:pt x="254" y="82"/>
                </a:cubicBezTo>
                <a:lnTo>
                  <a:pt x="303" y="5"/>
                </a:lnTo>
                <a:close/>
                <a:moveTo>
                  <a:pt x="484" y="58"/>
                </a:moveTo>
                <a:cubicBezTo>
                  <a:pt x="484" y="78"/>
                  <a:pt x="474" y="96"/>
                  <a:pt x="458" y="105"/>
                </a:cubicBezTo>
                <a:cubicBezTo>
                  <a:pt x="443" y="113"/>
                  <a:pt x="432" y="115"/>
                  <a:pt x="415" y="115"/>
                </a:cubicBezTo>
                <a:cubicBezTo>
                  <a:pt x="397" y="115"/>
                  <a:pt x="397" y="115"/>
                  <a:pt x="397" y="115"/>
                </a:cubicBezTo>
                <a:cubicBezTo>
                  <a:pt x="397" y="173"/>
                  <a:pt x="397" y="173"/>
                  <a:pt x="397" y="173"/>
                </a:cubicBezTo>
                <a:cubicBezTo>
                  <a:pt x="355" y="173"/>
                  <a:pt x="355" y="173"/>
                  <a:pt x="355" y="173"/>
                </a:cubicBezTo>
                <a:cubicBezTo>
                  <a:pt x="355" y="5"/>
                  <a:pt x="355" y="5"/>
                  <a:pt x="355" y="5"/>
                </a:cubicBezTo>
                <a:cubicBezTo>
                  <a:pt x="406" y="5"/>
                  <a:pt x="406" y="5"/>
                  <a:pt x="406" y="5"/>
                </a:cubicBezTo>
                <a:cubicBezTo>
                  <a:pt x="435" y="5"/>
                  <a:pt x="445" y="8"/>
                  <a:pt x="456" y="13"/>
                </a:cubicBezTo>
                <a:cubicBezTo>
                  <a:pt x="474" y="22"/>
                  <a:pt x="484" y="39"/>
                  <a:pt x="484" y="58"/>
                </a:cubicBezTo>
                <a:close/>
                <a:moveTo>
                  <a:pt x="434" y="44"/>
                </a:moveTo>
                <a:cubicBezTo>
                  <a:pt x="430" y="40"/>
                  <a:pt x="423" y="39"/>
                  <a:pt x="413" y="39"/>
                </a:cubicBezTo>
                <a:cubicBezTo>
                  <a:pt x="397" y="39"/>
                  <a:pt x="397" y="39"/>
                  <a:pt x="397" y="39"/>
                </a:cubicBezTo>
                <a:cubicBezTo>
                  <a:pt x="397" y="81"/>
                  <a:pt x="397" y="81"/>
                  <a:pt x="397" y="81"/>
                </a:cubicBezTo>
                <a:cubicBezTo>
                  <a:pt x="415" y="81"/>
                  <a:pt x="415" y="81"/>
                  <a:pt x="415" y="81"/>
                </a:cubicBezTo>
                <a:cubicBezTo>
                  <a:pt x="426" y="81"/>
                  <a:pt x="431" y="79"/>
                  <a:pt x="435" y="74"/>
                </a:cubicBezTo>
                <a:cubicBezTo>
                  <a:pt x="438" y="71"/>
                  <a:pt x="440" y="66"/>
                  <a:pt x="440" y="59"/>
                </a:cubicBezTo>
                <a:cubicBezTo>
                  <a:pt x="440" y="53"/>
                  <a:pt x="438" y="48"/>
                  <a:pt x="434" y="44"/>
                </a:cubicBezTo>
                <a:close/>
                <a:moveTo>
                  <a:pt x="577" y="103"/>
                </a:moveTo>
                <a:cubicBezTo>
                  <a:pt x="629" y="103"/>
                  <a:pt x="629" y="103"/>
                  <a:pt x="629" y="103"/>
                </a:cubicBezTo>
                <a:cubicBezTo>
                  <a:pt x="629" y="68"/>
                  <a:pt x="629" y="68"/>
                  <a:pt x="629" y="68"/>
                </a:cubicBezTo>
                <a:cubicBezTo>
                  <a:pt x="577" y="68"/>
                  <a:pt x="577" y="68"/>
                  <a:pt x="577" y="68"/>
                </a:cubicBezTo>
                <a:cubicBezTo>
                  <a:pt x="577" y="39"/>
                  <a:pt x="577" y="39"/>
                  <a:pt x="577" y="39"/>
                </a:cubicBezTo>
                <a:cubicBezTo>
                  <a:pt x="639" y="39"/>
                  <a:pt x="639" y="39"/>
                  <a:pt x="639" y="39"/>
                </a:cubicBezTo>
                <a:cubicBezTo>
                  <a:pt x="645" y="5"/>
                  <a:pt x="645" y="5"/>
                  <a:pt x="645" y="5"/>
                </a:cubicBezTo>
                <a:cubicBezTo>
                  <a:pt x="536" y="5"/>
                  <a:pt x="536" y="5"/>
                  <a:pt x="536" y="5"/>
                </a:cubicBezTo>
                <a:cubicBezTo>
                  <a:pt x="536" y="173"/>
                  <a:pt x="536" y="173"/>
                  <a:pt x="536" y="173"/>
                </a:cubicBezTo>
                <a:cubicBezTo>
                  <a:pt x="647" y="173"/>
                  <a:pt x="647" y="173"/>
                  <a:pt x="647" y="173"/>
                </a:cubicBezTo>
                <a:cubicBezTo>
                  <a:pt x="647" y="138"/>
                  <a:pt x="647" y="138"/>
                  <a:pt x="647" y="138"/>
                </a:cubicBezTo>
                <a:cubicBezTo>
                  <a:pt x="577" y="138"/>
                  <a:pt x="577" y="138"/>
                  <a:pt x="577" y="138"/>
                </a:cubicBezTo>
                <a:lnTo>
                  <a:pt x="577" y="103"/>
                </a:lnTo>
                <a:close/>
                <a:moveTo>
                  <a:pt x="820" y="135"/>
                </a:moveTo>
                <a:cubicBezTo>
                  <a:pt x="846" y="173"/>
                  <a:pt x="846" y="173"/>
                  <a:pt x="846" y="173"/>
                </a:cubicBezTo>
                <a:cubicBezTo>
                  <a:pt x="797" y="173"/>
                  <a:pt x="797" y="173"/>
                  <a:pt x="797" y="173"/>
                </a:cubicBezTo>
                <a:cubicBezTo>
                  <a:pt x="780" y="146"/>
                  <a:pt x="780" y="146"/>
                  <a:pt x="780" y="146"/>
                </a:cubicBezTo>
                <a:cubicBezTo>
                  <a:pt x="764" y="119"/>
                  <a:pt x="759" y="114"/>
                  <a:pt x="754" y="109"/>
                </a:cubicBezTo>
                <a:cubicBezTo>
                  <a:pt x="752" y="108"/>
                  <a:pt x="751" y="107"/>
                  <a:pt x="749" y="107"/>
                </a:cubicBezTo>
                <a:cubicBezTo>
                  <a:pt x="749" y="173"/>
                  <a:pt x="749" y="173"/>
                  <a:pt x="749" y="173"/>
                </a:cubicBezTo>
                <a:cubicBezTo>
                  <a:pt x="708" y="173"/>
                  <a:pt x="708" y="173"/>
                  <a:pt x="708" y="173"/>
                </a:cubicBezTo>
                <a:cubicBezTo>
                  <a:pt x="708" y="5"/>
                  <a:pt x="708" y="5"/>
                  <a:pt x="708" y="5"/>
                </a:cubicBezTo>
                <a:cubicBezTo>
                  <a:pt x="766" y="5"/>
                  <a:pt x="766" y="5"/>
                  <a:pt x="766" y="5"/>
                </a:cubicBezTo>
                <a:cubicBezTo>
                  <a:pt x="790" y="5"/>
                  <a:pt x="804" y="9"/>
                  <a:pt x="814" y="17"/>
                </a:cubicBezTo>
                <a:cubicBezTo>
                  <a:pt x="826" y="27"/>
                  <a:pt x="832" y="40"/>
                  <a:pt x="832" y="56"/>
                </a:cubicBezTo>
                <a:cubicBezTo>
                  <a:pt x="832" y="79"/>
                  <a:pt x="818" y="98"/>
                  <a:pt x="797" y="103"/>
                </a:cubicBezTo>
                <a:cubicBezTo>
                  <a:pt x="798" y="104"/>
                  <a:pt x="799" y="105"/>
                  <a:pt x="799" y="106"/>
                </a:cubicBezTo>
                <a:cubicBezTo>
                  <a:pt x="805" y="113"/>
                  <a:pt x="813" y="124"/>
                  <a:pt x="820" y="135"/>
                </a:cubicBezTo>
                <a:close/>
                <a:moveTo>
                  <a:pt x="779" y="40"/>
                </a:moveTo>
                <a:cubicBezTo>
                  <a:pt x="774" y="39"/>
                  <a:pt x="768" y="38"/>
                  <a:pt x="761" y="38"/>
                </a:cubicBezTo>
                <a:cubicBezTo>
                  <a:pt x="749" y="38"/>
                  <a:pt x="749" y="38"/>
                  <a:pt x="749" y="38"/>
                </a:cubicBezTo>
                <a:cubicBezTo>
                  <a:pt x="749" y="75"/>
                  <a:pt x="749" y="75"/>
                  <a:pt x="749" y="75"/>
                </a:cubicBezTo>
                <a:cubicBezTo>
                  <a:pt x="759" y="75"/>
                  <a:pt x="759" y="75"/>
                  <a:pt x="759" y="75"/>
                </a:cubicBezTo>
                <a:cubicBezTo>
                  <a:pt x="773" y="75"/>
                  <a:pt x="780" y="73"/>
                  <a:pt x="785" y="70"/>
                </a:cubicBezTo>
                <a:cubicBezTo>
                  <a:pt x="788" y="67"/>
                  <a:pt x="790" y="62"/>
                  <a:pt x="790" y="56"/>
                </a:cubicBezTo>
                <a:cubicBezTo>
                  <a:pt x="790" y="48"/>
                  <a:pt x="786" y="43"/>
                  <a:pt x="779" y="40"/>
                </a:cubicBezTo>
                <a:close/>
                <a:moveTo>
                  <a:pt x="875" y="40"/>
                </a:moveTo>
                <a:cubicBezTo>
                  <a:pt x="919" y="40"/>
                  <a:pt x="919" y="40"/>
                  <a:pt x="919" y="40"/>
                </a:cubicBezTo>
                <a:cubicBezTo>
                  <a:pt x="919" y="173"/>
                  <a:pt x="919" y="173"/>
                  <a:pt x="919" y="173"/>
                </a:cubicBezTo>
                <a:cubicBezTo>
                  <a:pt x="960" y="173"/>
                  <a:pt x="960" y="173"/>
                  <a:pt x="960" y="173"/>
                </a:cubicBezTo>
                <a:cubicBezTo>
                  <a:pt x="960" y="40"/>
                  <a:pt x="960" y="40"/>
                  <a:pt x="960" y="40"/>
                </a:cubicBezTo>
                <a:cubicBezTo>
                  <a:pt x="1003" y="40"/>
                  <a:pt x="1003" y="40"/>
                  <a:pt x="1003" y="40"/>
                </a:cubicBezTo>
                <a:cubicBezTo>
                  <a:pt x="1011" y="5"/>
                  <a:pt x="1011" y="5"/>
                  <a:pt x="1011" y="5"/>
                </a:cubicBezTo>
                <a:cubicBezTo>
                  <a:pt x="875" y="5"/>
                  <a:pt x="875" y="5"/>
                  <a:pt x="875" y="5"/>
                </a:cubicBezTo>
                <a:lnTo>
                  <a:pt x="875" y="40"/>
                </a:lnTo>
                <a:close/>
                <a:moveTo>
                  <a:pt x="1055" y="173"/>
                </a:moveTo>
                <a:cubicBezTo>
                  <a:pt x="1098" y="173"/>
                  <a:pt x="1098" y="173"/>
                  <a:pt x="1098" y="173"/>
                </a:cubicBezTo>
                <a:cubicBezTo>
                  <a:pt x="1098" y="5"/>
                  <a:pt x="1098" y="5"/>
                  <a:pt x="1098" y="5"/>
                </a:cubicBezTo>
                <a:cubicBezTo>
                  <a:pt x="1055" y="5"/>
                  <a:pt x="1055" y="5"/>
                  <a:pt x="1055" y="5"/>
                </a:cubicBezTo>
                <a:lnTo>
                  <a:pt x="1055" y="173"/>
                </a:lnTo>
                <a:close/>
                <a:moveTo>
                  <a:pt x="1242" y="69"/>
                </a:moveTo>
                <a:cubicBezTo>
                  <a:pt x="1221" y="64"/>
                  <a:pt x="1221" y="64"/>
                  <a:pt x="1221" y="64"/>
                </a:cubicBezTo>
                <a:cubicBezTo>
                  <a:pt x="1203" y="60"/>
                  <a:pt x="1202" y="55"/>
                  <a:pt x="1202" y="50"/>
                </a:cubicBezTo>
                <a:cubicBezTo>
                  <a:pt x="1202" y="41"/>
                  <a:pt x="1211" y="35"/>
                  <a:pt x="1225" y="35"/>
                </a:cubicBezTo>
                <a:cubicBezTo>
                  <a:pt x="1238" y="35"/>
                  <a:pt x="1252" y="39"/>
                  <a:pt x="1266" y="47"/>
                </a:cubicBezTo>
                <a:cubicBezTo>
                  <a:pt x="1269" y="49"/>
                  <a:pt x="1269" y="49"/>
                  <a:pt x="1269" y="49"/>
                </a:cubicBezTo>
                <a:cubicBezTo>
                  <a:pt x="1289" y="19"/>
                  <a:pt x="1289" y="19"/>
                  <a:pt x="1289" y="19"/>
                </a:cubicBezTo>
                <a:cubicBezTo>
                  <a:pt x="1286" y="17"/>
                  <a:pt x="1286" y="17"/>
                  <a:pt x="1286" y="17"/>
                </a:cubicBezTo>
                <a:cubicBezTo>
                  <a:pt x="1271" y="7"/>
                  <a:pt x="1246" y="0"/>
                  <a:pt x="1224" y="0"/>
                </a:cubicBezTo>
                <a:cubicBezTo>
                  <a:pt x="1185" y="0"/>
                  <a:pt x="1158" y="22"/>
                  <a:pt x="1158" y="53"/>
                </a:cubicBezTo>
                <a:cubicBezTo>
                  <a:pt x="1158" y="63"/>
                  <a:pt x="1160" y="71"/>
                  <a:pt x="1165" y="79"/>
                </a:cubicBezTo>
                <a:cubicBezTo>
                  <a:pt x="1172" y="90"/>
                  <a:pt x="1184" y="98"/>
                  <a:pt x="1201" y="102"/>
                </a:cubicBezTo>
                <a:cubicBezTo>
                  <a:pt x="1222" y="108"/>
                  <a:pt x="1222" y="108"/>
                  <a:pt x="1222" y="108"/>
                </a:cubicBezTo>
                <a:cubicBezTo>
                  <a:pt x="1242" y="113"/>
                  <a:pt x="1245" y="120"/>
                  <a:pt x="1245" y="126"/>
                </a:cubicBezTo>
                <a:cubicBezTo>
                  <a:pt x="1245" y="131"/>
                  <a:pt x="1242" y="135"/>
                  <a:pt x="1236" y="138"/>
                </a:cubicBezTo>
                <a:cubicBezTo>
                  <a:pt x="1230" y="141"/>
                  <a:pt x="1224" y="142"/>
                  <a:pt x="1216" y="142"/>
                </a:cubicBezTo>
                <a:cubicBezTo>
                  <a:pt x="1200" y="142"/>
                  <a:pt x="1186" y="138"/>
                  <a:pt x="1169" y="130"/>
                </a:cubicBezTo>
                <a:cubicBezTo>
                  <a:pt x="1165" y="128"/>
                  <a:pt x="1165" y="128"/>
                  <a:pt x="1165" y="128"/>
                </a:cubicBezTo>
                <a:cubicBezTo>
                  <a:pt x="1150" y="161"/>
                  <a:pt x="1150" y="161"/>
                  <a:pt x="1150" y="161"/>
                </a:cubicBezTo>
                <a:cubicBezTo>
                  <a:pt x="1153" y="162"/>
                  <a:pt x="1153" y="162"/>
                  <a:pt x="1153" y="162"/>
                </a:cubicBezTo>
                <a:cubicBezTo>
                  <a:pt x="1172" y="172"/>
                  <a:pt x="1193" y="177"/>
                  <a:pt x="1214" y="177"/>
                </a:cubicBezTo>
                <a:cubicBezTo>
                  <a:pt x="1231" y="177"/>
                  <a:pt x="1247" y="173"/>
                  <a:pt x="1260" y="167"/>
                </a:cubicBezTo>
                <a:cubicBezTo>
                  <a:pt x="1279" y="157"/>
                  <a:pt x="1290" y="139"/>
                  <a:pt x="1290" y="119"/>
                </a:cubicBezTo>
                <a:cubicBezTo>
                  <a:pt x="1290" y="106"/>
                  <a:pt x="1285" y="95"/>
                  <a:pt x="1277" y="87"/>
                </a:cubicBezTo>
                <a:cubicBezTo>
                  <a:pt x="1269" y="79"/>
                  <a:pt x="1257" y="73"/>
                  <a:pt x="1242" y="69"/>
                </a:cubicBezTo>
                <a:close/>
                <a:moveTo>
                  <a:pt x="1390" y="103"/>
                </a:moveTo>
                <a:cubicBezTo>
                  <a:pt x="1443" y="103"/>
                  <a:pt x="1443" y="103"/>
                  <a:pt x="1443" y="103"/>
                </a:cubicBezTo>
                <a:cubicBezTo>
                  <a:pt x="1443" y="68"/>
                  <a:pt x="1443" y="68"/>
                  <a:pt x="1443" y="68"/>
                </a:cubicBezTo>
                <a:cubicBezTo>
                  <a:pt x="1390" y="68"/>
                  <a:pt x="1390" y="68"/>
                  <a:pt x="1390" y="68"/>
                </a:cubicBezTo>
                <a:cubicBezTo>
                  <a:pt x="1390" y="39"/>
                  <a:pt x="1390" y="39"/>
                  <a:pt x="1390" y="39"/>
                </a:cubicBezTo>
                <a:cubicBezTo>
                  <a:pt x="1452" y="39"/>
                  <a:pt x="1452" y="39"/>
                  <a:pt x="1452" y="39"/>
                </a:cubicBezTo>
                <a:cubicBezTo>
                  <a:pt x="1459" y="5"/>
                  <a:pt x="1459" y="5"/>
                  <a:pt x="1459" y="5"/>
                </a:cubicBezTo>
                <a:cubicBezTo>
                  <a:pt x="1349" y="5"/>
                  <a:pt x="1349" y="5"/>
                  <a:pt x="1349" y="5"/>
                </a:cubicBezTo>
                <a:cubicBezTo>
                  <a:pt x="1349" y="173"/>
                  <a:pt x="1349" y="173"/>
                  <a:pt x="1349" y="173"/>
                </a:cubicBezTo>
                <a:cubicBezTo>
                  <a:pt x="1460" y="173"/>
                  <a:pt x="1460" y="173"/>
                  <a:pt x="1460" y="173"/>
                </a:cubicBezTo>
                <a:cubicBezTo>
                  <a:pt x="1460" y="138"/>
                  <a:pt x="1460" y="138"/>
                  <a:pt x="1460" y="138"/>
                </a:cubicBezTo>
                <a:cubicBezTo>
                  <a:pt x="1390" y="138"/>
                  <a:pt x="1390" y="138"/>
                  <a:pt x="1390" y="138"/>
                </a:cubicBezTo>
                <a:lnTo>
                  <a:pt x="1390" y="103"/>
                </a:lnTo>
                <a:close/>
                <a:moveTo>
                  <a:pt x="1620" y="134"/>
                </a:moveTo>
                <a:cubicBezTo>
                  <a:pt x="1610" y="140"/>
                  <a:pt x="1601" y="143"/>
                  <a:pt x="1591" y="143"/>
                </a:cubicBezTo>
                <a:cubicBezTo>
                  <a:pt x="1578" y="143"/>
                  <a:pt x="1568" y="139"/>
                  <a:pt x="1560" y="129"/>
                </a:cubicBezTo>
                <a:cubicBezTo>
                  <a:pt x="1553" y="121"/>
                  <a:pt x="1550" y="110"/>
                  <a:pt x="1550" y="87"/>
                </a:cubicBezTo>
                <a:cubicBezTo>
                  <a:pt x="1550" y="70"/>
                  <a:pt x="1553" y="59"/>
                  <a:pt x="1559" y="51"/>
                </a:cubicBezTo>
                <a:cubicBezTo>
                  <a:pt x="1566" y="41"/>
                  <a:pt x="1577" y="35"/>
                  <a:pt x="1590" y="35"/>
                </a:cubicBezTo>
                <a:cubicBezTo>
                  <a:pt x="1599" y="35"/>
                  <a:pt x="1608" y="38"/>
                  <a:pt x="1616" y="43"/>
                </a:cubicBezTo>
                <a:cubicBezTo>
                  <a:pt x="1619" y="45"/>
                  <a:pt x="1619" y="45"/>
                  <a:pt x="1619" y="45"/>
                </a:cubicBezTo>
                <a:cubicBezTo>
                  <a:pt x="1639" y="18"/>
                  <a:pt x="1639" y="18"/>
                  <a:pt x="1639" y="18"/>
                </a:cubicBezTo>
                <a:cubicBezTo>
                  <a:pt x="1636" y="15"/>
                  <a:pt x="1636" y="15"/>
                  <a:pt x="1636" y="15"/>
                </a:cubicBezTo>
                <a:cubicBezTo>
                  <a:pt x="1626" y="7"/>
                  <a:pt x="1607" y="2"/>
                  <a:pt x="1589" y="2"/>
                </a:cubicBezTo>
                <a:cubicBezTo>
                  <a:pt x="1560" y="2"/>
                  <a:pt x="1534" y="16"/>
                  <a:pt x="1519" y="39"/>
                </a:cubicBezTo>
                <a:cubicBezTo>
                  <a:pt x="1510" y="54"/>
                  <a:pt x="1505" y="71"/>
                  <a:pt x="1505" y="92"/>
                </a:cubicBezTo>
                <a:cubicBezTo>
                  <a:pt x="1505" y="118"/>
                  <a:pt x="1514" y="140"/>
                  <a:pt x="1531" y="156"/>
                </a:cubicBezTo>
                <a:cubicBezTo>
                  <a:pt x="1545" y="169"/>
                  <a:pt x="1564" y="176"/>
                  <a:pt x="1588" y="176"/>
                </a:cubicBezTo>
                <a:cubicBezTo>
                  <a:pt x="1609" y="176"/>
                  <a:pt x="1626" y="171"/>
                  <a:pt x="1640" y="160"/>
                </a:cubicBezTo>
                <a:cubicBezTo>
                  <a:pt x="1643" y="158"/>
                  <a:pt x="1643" y="158"/>
                  <a:pt x="1643" y="158"/>
                </a:cubicBezTo>
                <a:cubicBezTo>
                  <a:pt x="1623" y="132"/>
                  <a:pt x="1623" y="132"/>
                  <a:pt x="1623" y="132"/>
                </a:cubicBezTo>
                <a:lnTo>
                  <a:pt x="1620" y="134"/>
                </a:lnTo>
                <a:close/>
                <a:moveTo>
                  <a:pt x="1730" y="103"/>
                </a:moveTo>
                <a:cubicBezTo>
                  <a:pt x="1782" y="103"/>
                  <a:pt x="1782" y="103"/>
                  <a:pt x="1782" y="103"/>
                </a:cubicBezTo>
                <a:cubicBezTo>
                  <a:pt x="1782" y="68"/>
                  <a:pt x="1782" y="68"/>
                  <a:pt x="1782" y="68"/>
                </a:cubicBezTo>
                <a:cubicBezTo>
                  <a:pt x="1729" y="68"/>
                  <a:pt x="1729" y="68"/>
                  <a:pt x="1729" y="68"/>
                </a:cubicBezTo>
                <a:cubicBezTo>
                  <a:pt x="1729" y="39"/>
                  <a:pt x="1729" y="39"/>
                  <a:pt x="1729" y="39"/>
                </a:cubicBezTo>
                <a:cubicBezTo>
                  <a:pt x="1792" y="39"/>
                  <a:pt x="1792" y="39"/>
                  <a:pt x="1792" y="39"/>
                </a:cubicBezTo>
                <a:cubicBezTo>
                  <a:pt x="1798" y="5"/>
                  <a:pt x="1798" y="5"/>
                  <a:pt x="1798" y="5"/>
                </a:cubicBezTo>
                <a:cubicBezTo>
                  <a:pt x="1688" y="5"/>
                  <a:pt x="1688" y="5"/>
                  <a:pt x="1688" y="5"/>
                </a:cubicBezTo>
                <a:cubicBezTo>
                  <a:pt x="1688" y="173"/>
                  <a:pt x="1688" y="173"/>
                  <a:pt x="1688" y="173"/>
                </a:cubicBezTo>
                <a:cubicBezTo>
                  <a:pt x="1799" y="173"/>
                  <a:pt x="1799" y="173"/>
                  <a:pt x="1799" y="173"/>
                </a:cubicBezTo>
                <a:cubicBezTo>
                  <a:pt x="1799" y="138"/>
                  <a:pt x="1799" y="138"/>
                  <a:pt x="1799" y="138"/>
                </a:cubicBezTo>
                <a:cubicBezTo>
                  <a:pt x="1730" y="138"/>
                  <a:pt x="1730" y="138"/>
                  <a:pt x="1730" y="138"/>
                </a:cubicBezTo>
                <a:lnTo>
                  <a:pt x="1730" y="103"/>
                </a:lnTo>
                <a:close/>
                <a:moveTo>
                  <a:pt x="1953" y="77"/>
                </a:moveTo>
                <a:cubicBezTo>
                  <a:pt x="1953" y="83"/>
                  <a:pt x="1953" y="90"/>
                  <a:pt x="1954" y="96"/>
                </a:cubicBezTo>
                <a:cubicBezTo>
                  <a:pt x="1951" y="91"/>
                  <a:pt x="1948" y="85"/>
                  <a:pt x="1945" y="80"/>
                </a:cubicBezTo>
                <a:cubicBezTo>
                  <a:pt x="1905" y="7"/>
                  <a:pt x="1905" y="7"/>
                  <a:pt x="1905" y="7"/>
                </a:cubicBezTo>
                <a:cubicBezTo>
                  <a:pt x="1904" y="5"/>
                  <a:pt x="1904" y="5"/>
                  <a:pt x="1904" y="5"/>
                </a:cubicBezTo>
                <a:cubicBezTo>
                  <a:pt x="1861" y="5"/>
                  <a:pt x="1861" y="5"/>
                  <a:pt x="1861" y="5"/>
                </a:cubicBezTo>
                <a:cubicBezTo>
                  <a:pt x="1861" y="173"/>
                  <a:pt x="1861" y="173"/>
                  <a:pt x="1861" y="173"/>
                </a:cubicBezTo>
                <a:cubicBezTo>
                  <a:pt x="1901" y="173"/>
                  <a:pt x="1901" y="173"/>
                  <a:pt x="1901" y="173"/>
                </a:cubicBezTo>
                <a:cubicBezTo>
                  <a:pt x="1899" y="99"/>
                  <a:pt x="1899" y="99"/>
                  <a:pt x="1899" y="99"/>
                </a:cubicBezTo>
                <a:cubicBezTo>
                  <a:pt x="1899" y="89"/>
                  <a:pt x="1899" y="89"/>
                  <a:pt x="1899" y="89"/>
                </a:cubicBezTo>
                <a:cubicBezTo>
                  <a:pt x="1899" y="84"/>
                  <a:pt x="1899" y="79"/>
                  <a:pt x="1899" y="74"/>
                </a:cubicBezTo>
                <a:cubicBezTo>
                  <a:pt x="1902" y="81"/>
                  <a:pt x="1907" y="89"/>
                  <a:pt x="1911" y="97"/>
                </a:cubicBezTo>
                <a:cubicBezTo>
                  <a:pt x="1950" y="171"/>
                  <a:pt x="1950" y="171"/>
                  <a:pt x="1950" y="171"/>
                </a:cubicBezTo>
                <a:cubicBezTo>
                  <a:pt x="1951" y="173"/>
                  <a:pt x="1951" y="173"/>
                  <a:pt x="1951" y="173"/>
                </a:cubicBezTo>
                <a:cubicBezTo>
                  <a:pt x="1991" y="173"/>
                  <a:pt x="1991" y="173"/>
                  <a:pt x="1991" y="173"/>
                </a:cubicBezTo>
                <a:cubicBezTo>
                  <a:pt x="1991" y="5"/>
                  <a:pt x="1991" y="5"/>
                  <a:pt x="1991" y="5"/>
                </a:cubicBezTo>
                <a:cubicBezTo>
                  <a:pt x="1952" y="5"/>
                  <a:pt x="1952" y="5"/>
                  <a:pt x="1952" y="5"/>
                </a:cubicBezTo>
                <a:lnTo>
                  <a:pt x="1953" y="77"/>
                </a:lnTo>
                <a:close/>
                <a:moveTo>
                  <a:pt x="2044" y="40"/>
                </a:moveTo>
                <a:cubicBezTo>
                  <a:pt x="2088" y="40"/>
                  <a:pt x="2088" y="40"/>
                  <a:pt x="2088" y="40"/>
                </a:cubicBezTo>
                <a:cubicBezTo>
                  <a:pt x="2088" y="173"/>
                  <a:pt x="2088" y="173"/>
                  <a:pt x="2088" y="173"/>
                </a:cubicBezTo>
                <a:cubicBezTo>
                  <a:pt x="2130" y="173"/>
                  <a:pt x="2130" y="173"/>
                  <a:pt x="2130" y="173"/>
                </a:cubicBezTo>
                <a:cubicBezTo>
                  <a:pt x="2130" y="40"/>
                  <a:pt x="2130" y="40"/>
                  <a:pt x="2130" y="40"/>
                </a:cubicBezTo>
                <a:cubicBezTo>
                  <a:pt x="2172" y="40"/>
                  <a:pt x="2172" y="40"/>
                  <a:pt x="2172" y="40"/>
                </a:cubicBezTo>
                <a:cubicBezTo>
                  <a:pt x="2180" y="5"/>
                  <a:pt x="2180" y="5"/>
                  <a:pt x="2180" y="5"/>
                </a:cubicBezTo>
                <a:cubicBezTo>
                  <a:pt x="2044" y="5"/>
                  <a:pt x="2044" y="5"/>
                  <a:pt x="2044" y="5"/>
                </a:cubicBezTo>
                <a:lnTo>
                  <a:pt x="2044" y="40"/>
                </a:lnTo>
                <a:close/>
                <a:moveTo>
                  <a:pt x="2337" y="135"/>
                </a:moveTo>
                <a:cubicBezTo>
                  <a:pt x="2363" y="173"/>
                  <a:pt x="2363" y="173"/>
                  <a:pt x="2363" y="173"/>
                </a:cubicBezTo>
                <a:cubicBezTo>
                  <a:pt x="2313" y="173"/>
                  <a:pt x="2313" y="173"/>
                  <a:pt x="2313" y="173"/>
                </a:cubicBezTo>
                <a:cubicBezTo>
                  <a:pt x="2297" y="146"/>
                  <a:pt x="2297" y="146"/>
                  <a:pt x="2297" y="146"/>
                </a:cubicBezTo>
                <a:cubicBezTo>
                  <a:pt x="2280" y="119"/>
                  <a:pt x="2275" y="114"/>
                  <a:pt x="2270" y="109"/>
                </a:cubicBezTo>
                <a:cubicBezTo>
                  <a:pt x="2269" y="108"/>
                  <a:pt x="2267" y="107"/>
                  <a:pt x="2265" y="107"/>
                </a:cubicBezTo>
                <a:cubicBezTo>
                  <a:pt x="2265" y="173"/>
                  <a:pt x="2265" y="173"/>
                  <a:pt x="2265" y="173"/>
                </a:cubicBezTo>
                <a:cubicBezTo>
                  <a:pt x="2225" y="173"/>
                  <a:pt x="2225" y="173"/>
                  <a:pt x="2225" y="173"/>
                </a:cubicBezTo>
                <a:cubicBezTo>
                  <a:pt x="2225" y="5"/>
                  <a:pt x="2225" y="5"/>
                  <a:pt x="2225" y="5"/>
                </a:cubicBezTo>
                <a:cubicBezTo>
                  <a:pt x="2283" y="5"/>
                  <a:pt x="2283" y="5"/>
                  <a:pt x="2283" y="5"/>
                </a:cubicBezTo>
                <a:cubicBezTo>
                  <a:pt x="2306" y="5"/>
                  <a:pt x="2321" y="9"/>
                  <a:pt x="2331" y="17"/>
                </a:cubicBezTo>
                <a:cubicBezTo>
                  <a:pt x="2343" y="27"/>
                  <a:pt x="2349" y="40"/>
                  <a:pt x="2349" y="56"/>
                </a:cubicBezTo>
                <a:cubicBezTo>
                  <a:pt x="2349" y="79"/>
                  <a:pt x="2335" y="98"/>
                  <a:pt x="2314" y="103"/>
                </a:cubicBezTo>
                <a:cubicBezTo>
                  <a:pt x="2314" y="104"/>
                  <a:pt x="2315" y="105"/>
                  <a:pt x="2316" y="106"/>
                </a:cubicBezTo>
                <a:cubicBezTo>
                  <a:pt x="2324" y="117"/>
                  <a:pt x="2331" y="127"/>
                  <a:pt x="2337" y="135"/>
                </a:cubicBezTo>
                <a:close/>
                <a:moveTo>
                  <a:pt x="2265" y="75"/>
                </a:moveTo>
                <a:cubicBezTo>
                  <a:pt x="2276" y="75"/>
                  <a:pt x="2276" y="75"/>
                  <a:pt x="2276" y="75"/>
                </a:cubicBezTo>
                <a:cubicBezTo>
                  <a:pt x="2289" y="75"/>
                  <a:pt x="2297" y="73"/>
                  <a:pt x="2301" y="70"/>
                </a:cubicBezTo>
                <a:cubicBezTo>
                  <a:pt x="2305" y="67"/>
                  <a:pt x="2307" y="62"/>
                  <a:pt x="2307" y="56"/>
                </a:cubicBezTo>
                <a:cubicBezTo>
                  <a:pt x="2307" y="48"/>
                  <a:pt x="2303" y="43"/>
                  <a:pt x="2296" y="40"/>
                </a:cubicBezTo>
                <a:cubicBezTo>
                  <a:pt x="2290" y="39"/>
                  <a:pt x="2285" y="38"/>
                  <a:pt x="2277" y="38"/>
                </a:cubicBezTo>
                <a:cubicBezTo>
                  <a:pt x="2265" y="38"/>
                  <a:pt x="2265" y="38"/>
                  <a:pt x="2265" y="38"/>
                </a:cubicBezTo>
                <a:lnTo>
                  <a:pt x="2265" y="75"/>
                </a:lnTo>
                <a:close/>
                <a:moveTo>
                  <a:pt x="2503" y="111"/>
                </a:moveTo>
                <a:cubicBezTo>
                  <a:pt x="2503" y="127"/>
                  <a:pt x="2501" y="130"/>
                  <a:pt x="2498" y="134"/>
                </a:cubicBezTo>
                <a:cubicBezTo>
                  <a:pt x="2494" y="139"/>
                  <a:pt x="2487" y="141"/>
                  <a:pt x="2477" y="141"/>
                </a:cubicBezTo>
                <a:cubicBezTo>
                  <a:pt x="2466" y="141"/>
                  <a:pt x="2457" y="137"/>
                  <a:pt x="2454" y="130"/>
                </a:cubicBezTo>
                <a:cubicBezTo>
                  <a:pt x="2452" y="126"/>
                  <a:pt x="2452" y="118"/>
                  <a:pt x="2452" y="110"/>
                </a:cubicBezTo>
                <a:cubicBezTo>
                  <a:pt x="2452" y="5"/>
                  <a:pt x="2452" y="5"/>
                  <a:pt x="2452" y="5"/>
                </a:cubicBezTo>
                <a:cubicBezTo>
                  <a:pt x="2410" y="5"/>
                  <a:pt x="2410" y="5"/>
                  <a:pt x="2410" y="5"/>
                </a:cubicBezTo>
                <a:cubicBezTo>
                  <a:pt x="2410" y="115"/>
                  <a:pt x="2410" y="115"/>
                  <a:pt x="2410" y="115"/>
                </a:cubicBezTo>
                <a:cubicBezTo>
                  <a:pt x="2410" y="131"/>
                  <a:pt x="2411" y="141"/>
                  <a:pt x="2418" y="151"/>
                </a:cubicBezTo>
                <a:cubicBezTo>
                  <a:pt x="2426" y="162"/>
                  <a:pt x="2442" y="176"/>
                  <a:pt x="2478" y="176"/>
                </a:cubicBezTo>
                <a:cubicBezTo>
                  <a:pt x="2506" y="176"/>
                  <a:pt x="2521" y="167"/>
                  <a:pt x="2529" y="159"/>
                </a:cubicBezTo>
                <a:cubicBezTo>
                  <a:pt x="2541" y="148"/>
                  <a:pt x="2545" y="138"/>
                  <a:pt x="2545" y="114"/>
                </a:cubicBezTo>
                <a:cubicBezTo>
                  <a:pt x="2545" y="5"/>
                  <a:pt x="2545" y="5"/>
                  <a:pt x="2545" y="5"/>
                </a:cubicBezTo>
                <a:cubicBezTo>
                  <a:pt x="2503" y="5"/>
                  <a:pt x="2503" y="5"/>
                  <a:pt x="2503" y="5"/>
                </a:cubicBezTo>
                <a:lnTo>
                  <a:pt x="2503" y="111"/>
                </a:lnTo>
                <a:close/>
                <a:moveTo>
                  <a:pt x="2729" y="5"/>
                </a:moveTo>
                <a:cubicBezTo>
                  <a:pt x="2704" y="90"/>
                  <a:pt x="2704" y="90"/>
                  <a:pt x="2704" y="90"/>
                </a:cubicBezTo>
                <a:cubicBezTo>
                  <a:pt x="2702" y="94"/>
                  <a:pt x="2701" y="99"/>
                  <a:pt x="2700" y="104"/>
                </a:cubicBezTo>
                <a:cubicBezTo>
                  <a:pt x="2699" y="100"/>
                  <a:pt x="2697" y="95"/>
                  <a:pt x="2696" y="90"/>
                </a:cubicBezTo>
                <a:cubicBezTo>
                  <a:pt x="2671" y="8"/>
                  <a:pt x="2671" y="8"/>
                  <a:pt x="2671" y="8"/>
                </a:cubicBezTo>
                <a:cubicBezTo>
                  <a:pt x="2671" y="5"/>
                  <a:pt x="2671" y="5"/>
                  <a:pt x="2671" y="5"/>
                </a:cubicBezTo>
                <a:cubicBezTo>
                  <a:pt x="2621" y="5"/>
                  <a:pt x="2621" y="5"/>
                  <a:pt x="2621" y="5"/>
                </a:cubicBezTo>
                <a:cubicBezTo>
                  <a:pt x="2604" y="169"/>
                  <a:pt x="2604" y="169"/>
                  <a:pt x="2604" y="169"/>
                </a:cubicBezTo>
                <a:cubicBezTo>
                  <a:pt x="2603" y="173"/>
                  <a:pt x="2603" y="173"/>
                  <a:pt x="2603" y="173"/>
                </a:cubicBezTo>
                <a:cubicBezTo>
                  <a:pt x="2644" y="173"/>
                  <a:pt x="2644" y="173"/>
                  <a:pt x="2644" y="173"/>
                </a:cubicBezTo>
                <a:cubicBezTo>
                  <a:pt x="2651" y="80"/>
                  <a:pt x="2651" y="80"/>
                  <a:pt x="2651" y="80"/>
                </a:cubicBezTo>
                <a:cubicBezTo>
                  <a:pt x="2651" y="78"/>
                  <a:pt x="2652" y="76"/>
                  <a:pt x="2652" y="74"/>
                </a:cubicBezTo>
                <a:cubicBezTo>
                  <a:pt x="2653" y="76"/>
                  <a:pt x="2653" y="79"/>
                  <a:pt x="2654" y="81"/>
                </a:cubicBezTo>
                <a:cubicBezTo>
                  <a:pt x="2682" y="173"/>
                  <a:pt x="2682" y="173"/>
                  <a:pt x="2682" y="173"/>
                </a:cubicBezTo>
                <a:cubicBezTo>
                  <a:pt x="2716" y="173"/>
                  <a:pt x="2716" y="173"/>
                  <a:pt x="2716" y="173"/>
                </a:cubicBezTo>
                <a:cubicBezTo>
                  <a:pt x="2745" y="80"/>
                  <a:pt x="2745" y="80"/>
                  <a:pt x="2745" y="80"/>
                </a:cubicBezTo>
                <a:cubicBezTo>
                  <a:pt x="2746" y="77"/>
                  <a:pt x="2747" y="75"/>
                  <a:pt x="2748" y="72"/>
                </a:cubicBezTo>
                <a:cubicBezTo>
                  <a:pt x="2748" y="75"/>
                  <a:pt x="2748" y="77"/>
                  <a:pt x="2748" y="80"/>
                </a:cubicBezTo>
                <a:cubicBezTo>
                  <a:pt x="2755" y="173"/>
                  <a:pt x="2755" y="173"/>
                  <a:pt x="2755" y="173"/>
                </a:cubicBezTo>
                <a:cubicBezTo>
                  <a:pt x="2796" y="173"/>
                  <a:pt x="2796" y="173"/>
                  <a:pt x="2796" y="173"/>
                </a:cubicBezTo>
                <a:cubicBezTo>
                  <a:pt x="2779" y="5"/>
                  <a:pt x="2779" y="5"/>
                  <a:pt x="2779" y="5"/>
                </a:cubicBezTo>
                <a:lnTo>
                  <a:pt x="2729" y="5"/>
                </a:lnTo>
                <a:close/>
                <a:moveTo>
                  <a:pt x="3012" y="110"/>
                </a:moveTo>
                <a:cubicBezTo>
                  <a:pt x="3040" y="110"/>
                  <a:pt x="3040" y="110"/>
                  <a:pt x="3040" y="110"/>
                </a:cubicBezTo>
                <a:cubicBezTo>
                  <a:pt x="3040" y="140"/>
                  <a:pt x="3040" y="140"/>
                  <a:pt x="3040" y="140"/>
                </a:cubicBezTo>
                <a:cubicBezTo>
                  <a:pt x="3024" y="146"/>
                  <a:pt x="3008" y="144"/>
                  <a:pt x="2997" y="137"/>
                </a:cubicBezTo>
                <a:cubicBezTo>
                  <a:pt x="2986" y="130"/>
                  <a:pt x="2981" y="115"/>
                  <a:pt x="2981" y="92"/>
                </a:cubicBezTo>
                <a:cubicBezTo>
                  <a:pt x="2981" y="77"/>
                  <a:pt x="2983" y="66"/>
                  <a:pt x="2987" y="56"/>
                </a:cubicBezTo>
                <a:cubicBezTo>
                  <a:pt x="2992" y="43"/>
                  <a:pt x="3003" y="36"/>
                  <a:pt x="3021" y="36"/>
                </a:cubicBezTo>
                <a:cubicBezTo>
                  <a:pt x="3036" y="36"/>
                  <a:pt x="3046" y="41"/>
                  <a:pt x="3056" y="48"/>
                </a:cubicBezTo>
                <a:cubicBezTo>
                  <a:pt x="3059" y="50"/>
                  <a:pt x="3059" y="50"/>
                  <a:pt x="3059" y="50"/>
                </a:cubicBezTo>
                <a:cubicBezTo>
                  <a:pt x="3081" y="24"/>
                  <a:pt x="3081" y="24"/>
                  <a:pt x="3081" y="24"/>
                </a:cubicBezTo>
                <a:cubicBezTo>
                  <a:pt x="3078" y="21"/>
                  <a:pt x="3078" y="21"/>
                  <a:pt x="3078" y="21"/>
                </a:cubicBezTo>
                <a:cubicBezTo>
                  <a:pt x="3061" y="9"/>
                  <a:pt x="3042" y="3"/>
                  <a:pt x="3020" y="3"/>
                </a:cubicBezTo>
                <a:cubicBezTo>
                  <a:pt x="3000" y="3"/>
                  <a:pt x="2984" y="8"/>
                  <a:pt x="2970" y="17"/>
                </a:cubicBezTo>
                <a:cubicBezTo>
                  <a:pt x="2948" y="34"/>
                  <a:pt x="2937" y="58"/>
                  <a:pt x="2937" y="90"/>
                </a:cubicBezTo>
                <a:cubicBezTo>
                  <a:pt x="2937" y="115"/>
                  <a:pt x="2943" y="134"/>
                  <a:pt x="2958" y="150"/>
                </a:cubicBezTo>
                <a:cubicBezTo>
                  <a:pt x="2973" y="167"/>
                  <a:pt x="2993" y="175"/>
                  <a:pt x="3021" y="175"/>
                </a:cubicBezTo>
                <a:cubicBezTo>
                  <a:pt x="3042" y="175"/>
                  <a:pt x="3061" y="170"/>
                  <a:pt x="3080" y="161"/>
                </a:cubicBezTo>
                <a:cubicBezTo>
                  <a:pt x="3082" y="160"/>
                  <a:pt x="3082" y="160"/>
                  <a:pt x="3082" y="160"/>
                </a:cubicBezTo>
                <a:cubicBezTo>
                  <a:pt x="3082" y="76"/>
                  <a:pt x="3082" y="76"/>
                  <a:pt x="3082" y="76"/>
                </a:cubicBezTo>
                <a:cubicBezTo>
                  <a:pt x="3005" y="76"/>
                  <a:pt x="3005" y="76"/>
                  <a:pt x="3005" y="76"/>
                </a:cubicBezTo>
                <a:lnTo>
                  <a:pt x="3012" y="110"/>
                </a:lnTo>
                <a:close/>
                <a:moveTo>
                  <a:pt x="3185" y="103"/>
                </a:moveTo>
                <a:cubicBezTo>
                  <a:pt x="3237" y="103"/>
                  <a:pt x="3237" y="103"/>
                  <a:pt x="3237" y="103"/>
                </a:cubicBezTo>
                <a:cubicBezTo>
                  <a:pt x="3237" y="68"/>
                  <a:pt x="3237" y="68"/>
                  <a:pt x="3237" y="68"/>
                </a:cubicBezTo>
                <a:cubicBezTo>
                  <a:pt x="3185" y="68"/>
                  <a:pt x="3185" y="68"/>
                  <a:pt x="3185" y="68"/>
                </a:cubicBezTo>
                <a:cubicBezTo>
                  <a:pt x="3185" y="39"/>
                  <a:pt x="3185" y="39"/>
                  <a:pt x="3185" y="39"/>
                </a:cubicBezTo>
                <a:cubicBezTo>
                  <a:pt x="3247" y="39"/>
                  <a:pt x="3247" y="39"/>
                  <a:pt x="3247" y="39"/>
                </a:cubicBezTo>
                <a:cubicBezTo>
                  <a:pt x="3253" y="5"/>
                  <a:pt x="3253" y="5"/>
                  <a:pt x="3253" y="5"/>
                </a:cubicBezTo>
                <a:cubicBezTo>
                  <a:pt x="3144" y="5"/>
                  <a:pt x="3144" y="5"/>
                  <a:pt x="3144" y="5"/>
                </a:cubicBezTo>
                <a:cubicBezTo>
                  <a:pt x="3144" y="173"/>
                  <a:pt x="3144" y="173"/>
                  <a:pt x="3144" y="173"/>
                </a:cubicBezTo>
                <a:cubicBezTo>
                  <a:pt x="3255" y="173"/>
                  <a:pt x="3255" y="173"/>
                  <a:pt x="3255" y="173"/>
                </a:cubicBezTo>
                <a:cubicBezTo>
                  <a:pt x="3255" y="138"/>
                  <a:pt x="3255" y="138"/>
                  <a:pt x="3255" y="138"/>
                </a:cubicBezTo>
                <a:cubicBezTo>
                  <a:pt x="3185" y="138"/>
                  <a:pt x="3185" y="138"/>
                  <a:pt x="3185" y="138"/>
                </a:cubicBezTo>
                <a:lnTo>
                  <a:pt x="3185" y="103"/>
                </a:lnTo>
                <a:close/>
                <a:moveTo>
                  <a:pt x="3358" y="139"/>
                </a:moveTo>
                <a:cubicBezTo>
                  <a:pt x="3359" y="138"/>
                  <a:pt x="3359" y="137"/>
                  <a:pt x="3360" y="137"/>
                </a:cubicBezTo>
                <a:cubicBezTo>
                  <a:pt x="3430" y="34"/>
                  <a:pt x="3430" y="34"/>
                  <a:pt x="3430" y="34"/>
                </a:cubicBezTo>
                <a:cubicBezTo>
                  <a:pt x="3430" y="5"/>
                  <a:pt x="3430" y="5"/>
                  <a:pt x="3430" y="5"/>
                </a:cubicBezTo>
                <a:cubicBezTo>
                  <a:pt x="3317" y="5"/>
                  <a:pt x="3317" y="5"/>
                  <a:pt x="3317" y="5"/>
                </a:cubicBezTo>
                <a:cubicBezTo>
                  <a:pt x="3307" y="39"/>
                  <a:pt x="3307" y="39"/>
                  <a:pt x="3307" y="39"/>
                </a:cubicBezTo>
                <a:cubicBezTo>
                  <a:pt x="3369" y="39"/>
                  <a:pt x="3369" y="39"/>
                  <a:pt x="3369" y="39"/>
                </a:cubicBezTo>
                <a:cubicBezTo>
                  <a:pt x="3373" y="39"/>
                  <a:pt x="3376" y="39"/>
                  <a:pt x="3378" y="39"/>
                </a:cubicBezTo>
                <a:cubicBezTo>
                  <a:pt x="3377" y="41"/>
                  <a:pt x="3375" y="43"/>
                  <a:pt x="3374" y="46"/>
                </a:cubicBezTo>
                <a:cubicBezTo>
                  <a:pt x="3306" y="144"/>
                  <a:pt x="3306" y="144"/>
                  <a:pt x="3306" y="144"/>
                </a:cubicBezTo>
                <a:cubicBezTo>
                  <a:pt x="3305" y="145"/>
                  <a:pt x="3305" y="145"/>
                  <a:pt x="3305" y="145"/>
                </a:cubicBezTo>
                <a:cubicBezTo>
                  <a:pt x="3305" y="173"/>
                  <a:pt x="3305" y="173"/>
                  <a:pt x="3305" y="173"/>
                </a:cubicBezTo>
                <a:cubicBezTo>
                  <a:pt x="3422" y="173"/>
                  <a:pt x="3422" y="173"/>
                  <a:pt x="3422" y="173"/>
                </a:cubicBezTo>
                <a:cubicBezTo>
                  <a:pt x="3434" y="139"/>
                  <a:pt x="3434" y="139"/>
                  <a:pt x="3434" y="139"/>
                </a:cubicBezTo>
                <a:cubicBezTo>
                  <a:pt x="3366" y="139"/>
                  <a:pt x="3366" y="139"/>
                  <a:pt x="3366" y="139"/>
                </a:cubicBezTo>
                <a:cubicBezTo>
                  <a:pt x="3363" y="139"/>
                  <a:pt x="3360" y="139"/>
                  <a:pt x="3358" y="139"/>
                </a:cubicBezTo>
                <a:close/>
                <a:moveTo>
                  <a:pt x="3612" y="28"/>
                </a:moveTo>
                <a:cubicBezTo>
                  <a:pt x="3624" y="43"/>
                  <a:pt x="3631" y="63"/>
                  <a:pt x="3631" y="89"/>
                </a:cubicBezTo>
                <a:cubicBezTo>
                  <a:pt x="3631" y="115"/>
                  <a:pt x="3625" y="135"/>
                  <a:pt x="3613" y="150"/>
                </a:cubicBezTo>
                <a:cubicBezTo>
                  <a:pt x="3599" y="167"/>
                  <a:pt x="3579" y="176"/>
                  <a:pt x="3552" y="176"/>
                </a:cubicBezTo>
                <a:cubicBezTo>
                  <a:pt x="3528" y="176"/>
                  <a:pt x="3509" y="169"/>
                  <a:pt x="3495" y="155"/>
                </a:cubicBezTo>
                <a:cubicBezTo>
                  <a:pt x="3479" y="139"/>
                  <a:pt x="3471" y="117"/>
                  <a:pt x="3471" y="90"/>
                </a:cubicBezTo>
                <a:cubicBezTo>
                  <a:pt x="3471" y="35"/>
                  <a:pt x="3501" y="3"/>
                  <a:pt x="3551" y="3"/>
                </a:cubicBezTo>
                <a:cubicBezTo>
                  <a:pt x="3577" y="3"/>
                  <a:pt x="3597" y="11"/>
                  <a:pt x="3612" y="28"/>
                </a:cubicBezTo>
                <a:close/>
                <a:moveTo>
                  <a:pt x="3581" y="123"/>
                </a:moveTo>
                <a:cubicBezTo>
                  <a:pt x="3584" y="115"/>
                  <a:pt x="3585" y="105"/>
                  <a:pt x="3585" y="90"/>
                </a:cubicBezTo>
                <a:cubicBezTo>
                  <a:pt x="3585" y="73"/>
                  <a:pt x="3583" y="61"/>
                  <a:pt x="3579" y="52"/>
                </a:cubicBezTo>
                <a:cubicBezTo>
                  <a:pt x="3574" y="41"/>
                  <a:pt x="3565" y="35"/>
                  <a:pt x="3550" y="35"/>
                </a:cubicBezTo>
                <a:cubicBezTo>
                  <a:pt x="3537" y="35"/>
                  <a:pt x="3528" y="41"/>
                  <a:pt x="3522" y="51"/>
                </a:cubicBezTo>
                <a:cubicBezTo>
                  <a:pt x="3518" y="59"/>
                  <a:pt x="3516" y="71"/>
                  <a:pt x="3516" y="89"/>
                </a:cubicBezTo>
                <a:cubicBezTo>
                  <a:pt x="3516" y="108"/>
                  <a:pt x="3519" y="122"/>
                  <a:pt x="3524" y="131"/>
                </a:cubicBezTo>
                <a:cubicBezTo>
                  <a:pt x="3529" y="140"/>
                  <a:pt x="3538" y="144"/>
                  <a:pt x="3551" y="144"/>
                </a:cubicBezTo>
                <a:cubicBezTo>
                  <a:pt x="3567" y="144"/>
                  <a:pt x="3576" y="137"/>
                  <a:pt x="3581" y="123"/>
                </a:cubicBezTo>
                <a:close/>
                <a:moveTo>
                  <a:pt x="3781" y="77"/>
                </a:moveTo>
                <a:cubicBezTo>
                  <a:pt x="3781" y="83"/>
                  <a:pt x="3782" y="90"/>
                  <a:pt x="3782" y="96"/>
                </a:cubicBezTo>
                <a:cubicBezTo>
                  <a:pt x="3780" y="91"/>
                  <a:pt x="3777" y="85"/>
                  <a:pt x="3774" y="80"/>
                </a:cubicBezTo>
                <a:cubicBezTo>
                  <a:pt x="3732" y="5"/>
                  <a:pt x="3732" y="5"/>
                  <a:pt x="3732" y="5"/>
                </a:cubicBezTo>
                <a:cubicBezTo>
                  <a:pt x="3689" y="5"/>
                  <a:pt x="3689" y="5"/>
                  <a:pt x="3689" y="5"/>
                </a:cubicBezTo>
                <a:cubicBezTo>
                  <a:pt x="3689" y="173"/>
                  <a:pt x="3689" y="173"/>
                  <a:pt x="3689" y="173"/>
                </a:cubicBezTo>
                <a:cubicBezTo>
                  <a:pt x="3729" y="173"/>
                  <a:pt x="3729" y="173"/>
                  <a:pt x="3729" y="173"/>
                </a:cubicBezTo>
                <a:cubicBezTo>
                  <a:pt x="3728" y="99"/>
                  <a:pt x="3728" y="99"/>
                  <a:pt x="3728" y="99"/>
                </a:cubicBezTo>
                <a:cubicBezTo>
                  <a:pt x="3728" y="95"/>
                  <a:pt x="3728" y="95"/>
                  <a:pt x="3728" y="95"/>
                </a:cubicBezTo>
                <a:cubicBezTo>
                  <a:pt x="3728" y="88"/>
                  <a:pt x="3728" y="80"/>
                  <a:pt x="3727" y="74"/>
                </a:cubicBezTo>
                <a:cubicBezTo>
                  <a:pt x="3731" y="81"/>
                  <a:pt x="3735" y="89"/>
                  <a:pt x="3739" y="97"/>
                </a:cubicBezTo>
                <a:cubicBezTo>
                  <a:pt x="3778" y="171"/>
                  <a:pt x="3778" y="171"/>
                  <a:pt x="3778" y="171"/>
                </a:cubicBezTo>
                <a:cubicBezTo>
                  <a:pt x="3779" y="173"/>
                  <a:pt x="3779" y="173"/>
                  <a:pt x="3779" y="173"/>
                </a:cubicBezTo>
                <a:cubicBezTo>
                  <a:pt x="3820" y="173"/>
                  <a:pt x="3820" y="173"/>
                  <a:pt x="3820" y="173"/>
                </a:cubicBezTo>
                <a:cubicBezTo>
                  <a:pt x="3820" y="5"/>
                  <a:pt x="3820" y="5"/>
                  <a:pt x="3820" y="5"/>
                </a:cubicBezTo>
                <a:cubicBezTo>
                  <a:pt x="3781" y="5"/>
                  <a:pt x="3781" y="5"/>
                  <a:pt x="3781" y="5"/>
                </a:cubicBezTo>
                <a:lnTo>
                  <a:pt x="3781" y="77"/>
                </a:lnTo>
                <a:close/>
                <a:moveTo>
                  <a:pt x="4026" y="90"/>
                </a:moveTo>
                <a:cubicBezTo>
                  <a:pt x="4026" y="143"/>
                  <a:pt x="3992" y="165"/>
                  <a:pt x="3971" y="170"/>
                </a:cubicBezTo>
                <a:cubicBezTo>
                  <a:pt x="3959" y="173"/>
                  <a:pt x="3951" y="173"/>
                  <a:pt x="3937" y="173"/>
                </a:cubicBezTo>
                <a:cubicBezTo>
                  <a:pt x="3889" y="173"/>
                  <a:pt x="3889" y="173"/>
                  <a:pt x="3889" y="173"/>
                </a:cubicBezTo>
                <a:cubicBezTo>
                  <a:pt x="3889" y="5"/>
                  <a:pt x="3889" y="5"/>
                  <a:pt x="3889" y="5"/>
                </a:cubicBezTo>
                <a:cubicBezTo>
                  <a:pt x="3928" y="5"/>
                  <a:pt x="3928" y="5"/>
                  <a:pt x="3928" y="5"/>
                </a:cubicBezTo>
                <a:cubicBezTo>
                  <a:pt x="3945" y="5"/>
                  <a:pt x="3960" y="5"/>
                  <a:pt x="3973" y="10"/>
                </a:cubicBezTo>
                <a:cubicBezTo>
                  <a:pt x="4009" y="20"/>
                  <a:pt x="4026" y="47"/>
                  <a:pt x="4026" y="90"/>
                </a:cubicBezTo>
                <a:close/>
                <a:moveTo>
                  <a:pt x="3972" y="52"/>
                </a:moveTo>
                <a:cubicBezTo>
                  <a:pt x="3966" y="42"/>
                  <a:pt x="3958" y="38"/>
                  <a:pt x="3944" y="38"/>
                </a:cubicBezTo>
                <a:cubicBezTo>
                  <a:pt x="3930" y="38"/>
                  <a:pt x="3930" y="38"/>
                  <a:pt x="3930" y="38"/>
                </a:cubicBezTo>
                <a:cubicBezTo>
                  <a:pt x="3930" y="139"/>
                  <a:pt x="3930" y="139"/>
                  <a:pt x="3930" y="139"/>
                </a:cubicBezTo>
                <a:cubicBezTo>
                  <a:pt x="3947" y="139"/>
                  <a:pt x="3947" y="139"/>
                  <a:pt x="3947" y="139"/>
                </a:cubicBezTo>
                <a:cubicBezTo>
                  <a:pt x="3952" y="139"/>
                  <a:pt x="3956" y="139"/>
                  <a:pt x="3964" y="135"/>
                </a:cubicBezTo>
                <a:cubicBezTo>
                  <a:pt x="3971" y="132"/>
                  <a:pt x="3981" y="122"/>
                  <a:pt x="3981" y="92"/>
                </a:cubicBezTo>
                <a:cubicBezTo>
                  <a:pt x="3981" y="74"/>
                  <a:pt x="3978" y="62"/>
                  <a:pt x="3972" y="52"/>
                </a:cubicBezTo>
                <a:close/>
                <a:moveTo>
                  <a:pt x="4173" y="67"/>
                </a:moveTo>
                <a:cubicBezTo>
                  <a:pt x="4126" y="67"/>
                  <a:pt x="4126" y="67"/>
                  <a:pt x="4126" y="67"/>
                </a:cubicBezTo>
                <a:cubicBezTo>
                  <a:pt x="4126" y="5"/>
                  <a:pt x="4126" y="5"/>
                  <a:pt x="4126" y="5"/>
                </a:cubicBezTo>
                <a:cubicBezTo>
                  <a:pt x="4085" y="5"/>
                  <a:pt x="4085" y="5"/>
                  <a:pt x="4085" y="5"/>
                </a:cubicBezTo>
                <a:cubicBezTo>
                  <a:pt x="4085" y="173"/>
                  <a:pt x="4085" y="173"/>
                  <a:pt x="4085" y="173"/>
                </a:cubicBezTo>
                <a:cubicBezTo>
                  <a:pt x="4126" y="173"/>
                  <a:pt x="4126" y="173"/>
                  <a:pt x="4126" y="173"/>
                </a:cubicBezTo>
                <a:cubicBezTo>
                  <a:pt x="4126" y="102"/>
                  <a:pt x="4126" y="102"/>
                  <a:pt x="4126" y="102"/>
                </a:cubicBezTo>
                <a:cubicBezTo>
                  <a:pt x="4173" y="102"/>
                  <a:pt x="4173" y="102"/>
                  <a:pt x="4173" y="102"/>
                </a:cubicBezTo>
                <a:cubicBezTo>
                  <a:pt x="4173" y="173"/>
                  <a:pt x="4173" y="173"/>
                  <a:pt x="4173" y="173"/>
                </a:cubicBezTo>
                <a:cubicBezTo>
                  <a:pt x="4215" y="173"/>
                  <a:pt x="4215" y="173"/>
                  <a:pt x="4215" y="173"/>
                </a:cubicBezTo>
                <a:cubicBezTo>
                  <a:pt x="4215" y="5"/>
                  <a:pt x="4215" y="5"/>
                  <a:pt x="4215" y="5"/>
                </a:cubicBezTo>
                <a:cubicBezTo>
                  <a:pt x="4173" y="5"/>
                  <a:pt x="4173" y="5"/>
                  <a:pt x="4173" y="5"/>
                </a:cubicBezTo>
                <a:lnTo>
                  <a:pt x="4173" y="67"/>
                </a:lnTo>
                <a:close/>
                <a:moveTo>
                  <a:pt x="4325" y="103"/>
                </a:moveTo>
                <a:cubicBezTo>
                  <a:pt x="4377" y="103"/>
                  <a:pt x="4377" y="103"/>
                  <a:pt x="4377" y="103"/>
                </a:cubicBezTo>
                <a:cubicBezTo>
                  <a:pt x="4377" y="68"/>
                  <a:pt x="4377" y="68"/>
                  <a:pt x="4377" y="68"/>
                </a:cubicBezTo>
                <a:cubicBezTo>
                  <a:pt x="4325" y="68"/>
                  <a:pt x="4325" y="68"/>
                  <a:pt x="4325" y="68"/>
                </a:cubicBezTo>
                <a:cubicBezTo>
                  <a:pt x="4325" y="39"/>
                  <a:pt x="4325" y="39"/>
                  <a:pt x="4325" y="39"/>
                </a:cubicBezTo>
                <a:cubicBezTo>
                  <a:pt x="4387" y="39"/>
                  <a:pt x="4387" y="39"/>
                  <a:pt x="4387" y="39"/>
                </a:cubicBezTo>
                <a:cubicBezTo>
                  <a:pt x="4393" y="5"/>
                  <a:pt x="4393" y="5"/>
                  <a:pt x="4393" y="5"/>
                </a:cubicBezTo>
                <a:cubicBezTo>
                  <a:pt x="4284" y="5"/>
                  <a:pt x="4284" y="5"/>
                  <a:pt x="4284" y="5"/>
                </a:cubicBezTo>
                <a:cubicBezTo>
                  <a:pt x="4284" y="173"/>
                  <a:pt x="4284" y="173"/>
                  <a:pt x="4284" y="173"/>
                </a:cubicBezTo>
                <a:cubicBezTo>
                  <a:pt x="4395" y="173"/>
                  <a:pt x="4395" y="173"/>
                  <a:pt x="4395" y="173"/>
                </a:cubicBezTo>
                <a:cubicBezTo>
                  <a:pt x="4395" y="138"/>
                  <a:pt x="4395" y="138"/>
                  <a:pt x="4395" y="138"/>
                </a:cubicBezTo>
                <a:cubicBezTo>
                  <a:pt x="4325" y="138"/>
                  <a:pt x="4325" y="138"/>
                  <a:pt x="4325" y="138"/>
                </a:cubicBezTo>
                <a:lnTo>
                  <a:pt x="4325" y="103"/>
                </a:lnTo>
                <a:close/>
                <a:moveTo>
                  <a:pt x="4456" y="173"/>
                </a:moveTo>
                <a:cubicBezTo>
                  <a:pt x="4498" y="173"/>
                  <a:pt x="4498" y="173"/>
                  <a:pt x="4498" y="173"/>
                </a:cubicBezTo>
                <a:cubicBezTo>
                  <a:pt x="4498" y="5"/>
                  <a:pt x="4498" y="5"/>
                  <a:pt x="4498" y="5"/>
                </a:cubicBezTo>
                <a:cubicBezTo>
                  <a:pt x="4456" y="5"/>
                  <a:pt x="4456" y="5"/>
                  <a:pt x="4456" y="5"/>
                </a:cubicBezTo>
                <a:lnTo>
                  <a:pt x="4456" y="173"/>
                </a:lnTo>
                <a:close/>
                <a:moveTo>
                  <a:pt x="4704" y="90"/>
                </a:moveTo>
                <a:cubicBezTo>
                  <a:pt x="4704" y="143"/>
                  <a:pt x="4670" y="165"/>
                  <a:pt x="4649" y="170"/>
                </a:cubicBezTo>
                <a:cubicBezTo>
                  <a:pt x="4638" y="173"/>
                  <a:pt x="4630" y="173"/>
                  <a:pt x="4615" y="173"/>
                </a:cubicBezTo>
                <a:cubicBezTo>
                  <a:pt x="4567" y="173"/>
                  <a:pt x="4567" y="173"/>
                  <a:pt x="4567" y="173"/>
                </a:cubicBezTo>
                <a:cubicBezTo>
                  <a:pt x="4567" y="5"/>
                  <a:pt x="4567" y="5"/>
                  <a:pt x="4567" y="5"/>
                </a:cubicBezTo>
                <a:cubicBezTo>
                  <a:pt x="4606" y="5"/>
                  <a:pt x="4606" y="5"/>
                  <a:pt x="4606" y="5"/>
                </a:cubicBezTo>
                <a:cubicBezTo>
                  <a:pt x="4623" y="5"/>
                  <a:pt x="4638" y="5"/>
                  <a:pt x="4651" y="10"/>
                </a:cubicBezTo>
                <a:cubicBezTo>
                  <a:pt x="4687" y="20"/>
                  <a:pt x="4704" y="47"/>
                  <a:pt x="4704" y="90"/>
                </a:cubicBezTo>
                <a:close/>
                <a:moveTo>
                  <a:pt x="4651" y="52"/>
                </a:moveTo>
                <a:cubicBezTo>
                  <a:pt x="4644" y="42"/>
                  <a:pt x="4636" y="38"/>
                  <a:pt x="4622" y="38"/>
                </a:cubicBezTo>
                <a:cubicBezTo>
                  <a:pt x="4608" y="38"/>
                  <a:pt x="4608" y="38"/>
                  <a:pt x="4608" y="38"/>
                </a:cubicBezTo>
                <a:cubicBezTo>
                  <a:pt x="4608" y="139"/>
                  <a:pt x="4608" y="139"/>
                  <a:pt x="4608" y="139"/>
                </a:cubicBezTo>
                <a:cubicBezTo>
                  <a:pt x="4626" y="139"/>
                  <a:pt x="4626" y="139"/>
                  <a:pt x="4626" y="139"/>
                </a:cubicBezTo>
                <a:cubicBezTo>
                  <a:pt x="4630" y="139"/>
                  <a:pt x="4634" y="139"/>
                  <a:pt x="4642" y="135"/>
                </a:cubicBezTo>
                <a:cubicBezTo>
                  <a:pt x="4649" y="132"/>
                  <a:pt x="4659" y="122"/>
                  <a:pt x="4659" y="92"/>
                </a:cubicBezTo>
                <a:cubicBezTo>
                  <a:pt x="4659" y="74"/>
                  <a:pt x="4657" y="62"/>
                  <a:pt x="4651" y="52"/>
                </a:cubicBezTo>
                <a:close/>
                <a:moveTo>
                  <a:pt x="4839" y="69"/>
                </a:moveTo>
                <a:cubicBezTo>
                  <a:pt x="4817" y="64"/>
                  <a:pt x="4817" y="64"/>
                  <a:pt x="4817" y="64"/>
                </a:cubicBezTo>
                <a:cubicBezTo>
                  <a:pt x="4800" y="60"/>
                  <a:pt x="4799" y="55"/>
                  <a:pt x="4799" y="50"/>
                </a:cubicBezTo>
                <a:cubicBezTo>
                  <a:pt x="4799" y="41"/>
                  <a:pt x="4808" y="35"/>
                  <a:pt x="4822" y="35"/>
                </a:cubicBezTo>
                <a:cubicBezTo>
                  <a:pt x="4835" y="35"/>
                  <a:pt x="4849" y="39"/>
                  <a:pt x="4862" y="47"/>
                </a:cubicBezTo>
                <a:cubicBezTo>
                  <a:pt x="4865" y="49"/>
                  <a:pt x="4865" y="49"/>
                  <a:pt x="4865" y="49"/>
                </a:cubicBezTo>
                <a:cubicBezTo>
                  <a:pt x="4885" y="20"/>
                  <a:pt x="4885" y="20"/>
                  <a:pt x="4885" y="20"/>
                </a:cubicBezTo>
                <a:cubicBezTo>
                  <a:pt x="4882" y="17"/>
                  <a:pt x="4882" y="17"/>
                  <a:pt x="4882" y="17"/>
                </a:cubicBezTo>
                <a:cubicBezTo>
                  <a:pt x="4867" y="7"/>
                  <a:pt x="4843" y="0"/>
                  <a:pt x="4821" y="0"/>
                </a:cubicBezTo>
                <a:cubicBezTo>
                  <a:pt x="4782" y="0"/>
                  <a:pt x="4754" y="22"/>
                  <a:pt x="4754" y="53"/>
                </a:cubicBezTo>
                <a:cubicBezTo>
                  <a:pt x="4754" y="63"/>
                  <a:pt x="4757" y="71"/>
                  <a:pt x="4762" y="79"/>
                </a:cubicBezTo>
                <a:cubicBezTo>
                  <a:pt x="4769" y="90"/>
                  <a:pt x="4781" y="98"/>
                  <a:pt x="4797" y="102"/>
                </a:cubicBezTo>
                <a:cubicBezTo>
                  <a:pt x="4819" y="108"/>
                  <a:pt x="4819" y="108"/>
                  <a:pt x="4819" y="108"/>
                </a:cubicBezTo>
                <a:cubicBezTo>
                  <a:pt x="4839" y="113"/>
                  <a:pt x="4841" y="120"/>
                  <a:pt x="4841" y="126"/>
                </a:cubicBezTo>
                <a:cubicBezTo>
                  <a:pt x="4841" y="131"/>
                  <a:pt x="4838" y="135"/>
                  <a:pt x="4833" y="138"/>
                </a:cubicBezTo>
                <a:cubicBezTo>
                  <a:pt x="4827" y="141"/>
                  <a:pt x="4821" y="142"/>
                  <a:pt x="4813" y="142"/>
                </a:cubicBezTo>
                <a:cubicBezTo>
                  <a:pt x="4797" y="142"/>
                  <a:pt x="4783" y="138"/>
                  <a:pt x="4765" y="130"/>
                </a:cubicBezTo>
                <a:cubicBezTo>
                  <a:pt x="4762" y="128"/>
                  <a:pt x="4762" y="128"/>
                  <a:pt x="4762" y="128"/>
                </a:cubicBezTo>
                <a:cubicBezTo>
                  <a:pt x="4746" y="161"/>
                  <a:pt x="4746" y="161"/>
                  <a:pt x="4746" y="161"/>
                </a:cubicBezTo>
                <a:cubicBezTo>
                  <a:pt x="4750" y="162"/>
                  <a:pt x="4750" y="162"/>
                  <a:pt x="4750" y="162"/>
                </a:cubicBezTo>
                <a:cubicBezTo>
                  <a:pt x="4769" y="172"/>
                  <a:pt x="4790" y="177"/>
                  <a:pt x="4811" y="177"/>
                </a:cubicBezTo>
                <a:cubicBezTo>
                  <a:pt x="4828" y="177"/>
                  <a:pt x="4843" y="173"/>
                  <a:pt x="4856" y="167"/>
                </a:cubicBezTo>
                <a:cubicBezTo>
                  <a:pt x="4875" y="157"/>
                  <a:pt x="4887" y="139"/>
                  <a:pt x="4887" y="119"/>
                </a:cubicBezTo>
                <a:cubicBezTo>
                  <a:pt x="4887" y="106"/>
                  <a:pt x="4882" y="95"/>
                  <a:pt x="4874" y="87"/>
                </a:cubicBezTo>
                <a:cubicBezTo>
                  <a:pt x="4866" y="79"/>
                  <a:pt x="4854" y="73"/>
                  <a:pt x="4839" y="69"/>
                </a:cubicBezTo>
                <a:close/>
                <a:moveTo>
                  <a:pt x="5010" y="87"/>
                </a:moveTo>
                <a:cubicBezTo>
                  <a:pt x="5007" y="94"/>
                  <a:pt x="5004" y="102"/>
                  <a:pt x="5003" y="108"/>
                </a:cubicBezTo>
                <a:cubicBezTo>
                  <a:pt x="5000" y="101"/>
                  <a:pt x="4998" y="94"/>
                  <a:pt x="4995" y="86"/>
                </a:cubicBezTo>
                <a:cubicBezTo>
                  <a:pt x="4966" y="8"/>
                  <a:pt x="4966" y="8"/>
                  <a:pt x="4966" y="8"/>
                </a:cubicBezTo>
                <a:cubicBezTo>
                  <a:pt x="4965" y="5"/>
                  <a:pt x="4965" y="5"/>
                  <a:pt x="4965" y="5"/>
                </a:cubicBezTo>
                <a:cubicBezTo>
                  <a:pt x="4920" y="5"/>
                  <a:pt x="4920" y="5"/>
                  <a:pt x="4920" y="5"/>
                </a:cubicBezTo>
                <a:cubicBezTo>
                  <a:pt x="4985" y="174"/>
                  <a:pt x="4985" y="174"/>
                  <a:pt x="4985" y="174"/>
                </a:cubicBezTo>
                <a:cubicBezTo>
                  <a:pt x="5020" y="174"/>
                  <a:pt x="5020" y="174"/>
                  <a:pt x="5020" y="174"/>
                </a:cubicBezTo>
                <a:cubicBezTo>
                  <a:pt x="5085" y="5"/>
                  <a:pt x="5085" y="5"/>
                  <a:pt x="5085" y="5"/>
                </a:cubicBezTo>
                <a:cubicBezTo>
                  <a:pt x="5042" y="5"/>
                  <a:pt x="5042" y="5"/>
                  <a:pt x="5042" y="5"/>
                </a:cubicBezTo>
                <a:lnTo>
                  <a:pt x="5010" y="87"/>
                </a:lnTo>
                <a:close/>
                <a:moveTo>
                  <a:pt x="5166" y="103"/>
                </a:moveTo>
                <a:cubicBezTo>
                  <a:pt x="5219" y="103"/>
                  <a:pt x="5219" y="103"/>
                  <a:pt x="5219" y="103"/>
                </a:cubicBezTo>
                <a:cubicBezTo>
                  <a:pt x="5219" y="68"/>
                  <a:pt x="5219" y="68"/>
                  <a:pt x="5219" y="68"/>
                </a:cubicBezTo>
                <a:cubicBezTo>
                  <a:pt x="5166" y="68"/>
                  <a:pt x="5166" y="68"/>
                  <a:pt x="5166" y="68"/>
                </a:cubicBezTo>
                <a:cubicBezTo>
                  <a:pt x="5166" y="39"/>
                  <a:pt x="5166" y="39"/>
                  <a:pt x="5166" y="39"/>
                </a:cubicBezTo>
                <a:cubicBezTo>
                  <a:pt x="5228" y="39"/>
                  <a:pt x="5228" y="39"/>
                  <a:pt x="5228" y="39"/>
                </a:cubicBezTo>
                <a:cubicBezTo>
                  <a:pt x="5235" y="5"/>
                  <a:pt x="5235" y="5"/>
                  <a:pt x="5235" y="5"/>
                </a:cubicBezTo>
                <a:cubicBezTo>
                  <a:pt x="5125" y="5"/>
                  <a:pt x="5125" y="5"/>
                  <a:pt x="5125" y="5"/>
                </a:cubicBezTo>
                <a:cubicBezTo>
                  <a:pt x="5125" y="173"/>
                  <a:pt x="5125" y="173"/>
                  <a:pt x="5125" y="173"/>
                </a:cubicBezTo>
                <a:cubicBezTo>
                  <a:pt x="5236" y="173"/>
                  <a:pt x="5236" y="173"/>
                  <a:pt x="5236" y="173"/>
                </a:cubicBezTo>
                <a:cubicBezTo>
                  <a:pt x="5236" y="138"/>
                  <a:pt x="5236" y="138"/>
                  <a:pt x="5236" y="138"/>
                </a:cubicBezTo>
                <a:cubicBezTo>
                  <a:pt x="5166" y="138"/>
                  <a:pt x="5166" y="138"/>
                  <a:pt x="5166" y="138"/>
                </a:cubicBezTo>
                <a:lnTo>
                  <a:pt x="5166" y="103"/>
                </a:lnTo>
                <a:close/>
                <a:moveTo>
                  <a:pt x="5410" y="135"/>
                </a:moveTo>
                <a:cubicBezTo>
                  <a:pt x="5436" y="173"/>
                  <a:pt x="5436" y="173"/>
                  <a:pt x="5436" y="173"/>
                </a:cubicBezTo>
                <a:cubicBezTo>
                  <a:pt x="5386" y="173"/>
                  <a:pt x="5386" y="173"/>
                  <a:pt x="5386" y="173"/>
                </a:cubicBezTo>
                <a:cubicBezTo>
                  <a:pt x="5369" y="146"/>
                  <a:pt x="5369" y="146"/>
                  <a:pt x="5369" y="146"/>
                </a:cubicBezTo>
                <a:cubicBezTo>
                  <a:pt x="5353" y="119"/>
                  <a:pt x="5348" y="114"/>
                  <a:pt x="5343" y="109"/>
                </a:cubicBezTo>
                <a:cubicBezTo>
                  <a:pt x="5342" y="108"/>
                  <a:pt x="5340" y="107"/>
                  <a:pt x="5338" y="107"/>
                </a:cubicBezTo>
                <a:cubicBezTo>
                  <a:pt x="5338" y="173"/>
                  <a:pt x="5338" y="173"/>
                  <a:pt x="5338" y="173"/>
                </a:cubicBezTo>
                <a:cubicBezTo>
                  <a:pt x="5297" y="173"/>
                  <a:pt x="5297" y="173"/>
                  <a:pt x="5297" y="173"/>
                </a:cubicBezTo>
                <a:cubicBezTo>
                  <a:pt x="5297" y="5"/>
                  <a:pt x="5297" y="5"/>
                  <a:pt x="5297" y="5"/>
                </a:cubicBezTo>
                <a:cubicBezTo>
                  <a:pt x="5355" y="5"/>
                  <a:pt x="5355" y="5"/>
                  <a:pt x="5355" y="5"/>
                </a:cubicBezTo>
                <a:cubicBezTo>
                  <a:pt x="5379" y="5"/>
                  <a:pt x="5394" y="9"/>
                  <a:pt x="5404" y="17"/>
                </a:cubicBezTo>
                <a:cubicBezTo>
                  <a:pt x="5416" y="27"/>
                  <a:pt x="5422" y="40"/>
                  <a:pt x="5422" y="56"/>
                </a:cubicBezTo>
                <a:cubicBezTo>
                  <a:pt x="5422" y="79"/>
                  <a:pt x="5408" y="98"/>
                  <a:pt x="5386" y="103"/>
                </a:cubicBezTo>
                <a:cubicBezTo>
                  <a:pt x="5387" y="104"/>
                  <a:pt x="5388" y="105"/>
                  <a:pt x="5389" y="106"/>
                </a:cubicBezTo>
                <a:cubicBezTo>
                  <a:pt x="5394" y="113"/>
                  <a:pt x="5403" y="124"/>
                  <a:pt x="5410" y="135"/>
                </a:cubicBezTo>
                <a:close/>
                <a:moveTo>
                  <a:pt x="5338" y="75"/>
                </a:moveTo>
                <a:cubicBezTo>
                  <a:pt x="5349" y="75"/>
                  <a:pt x="5349" y="75"/>
                  <a:pt x="5349" y="75"/>
                </a:cubicBezTo>
                <a:cubicBezTo>
                  <a:pt x="5362" y="75"/>
                  <a:pt x="5369" y="73"/>
                  <a:pt x="5374" y="70"/>
                </a:cubicBezTo>
                <a:cubicBezTo>
                  <a:pt x="5378" y="67"/>
                  <a:pt x="5379" y="62"/>
                  <a:pt x="5379" y="56"/>
                </a:cubicBezTo>
                <a:cubicBezTo>
                  <a:pt x="5379" y="48"/>
                  <a:pt x="5376" y="43"/>
                  <a:pt x="5369" y="40"/>
                </a:cubicBezTo>
                <a:cubicBezTo>
                  <a:pt x="5363" y="39"/>
                  <a:pt x="5358" y="38"/>
                  <a:pt x="5350" y="38"/>
                </a:cubicBezTo>
                <a:cubicBezTo>
                  <a:pt x="5338" y="38"/>
                  <a:pt x="5338" y="38"/>
                  <a:pt x="5338" y="38"/>
                </a:cubicBezTo>
                <a:lnTo>
                  <a:pt x="5338" y="75"/>
                </a:lnTo>
                <a:close/>
                <a:moveTo>
                  <a:pt x="5562" y="69"/>
                </a:moveTo>
                <a:cubicBezTo>
                  <a:pt x="5540" y="64"/>
                  <a:pt x="5540" y="64"/>
                  <a:pt x="5540" y="64"/>
                </a:cubicBezTo>
                <a:cubicBezTo>
                  <a:pt x="5523" y="60"/>
                  <a:pt x="5521" y="55"/>
                  <a:pt x="5521" y="50"/>
                </a:cubicBezTo>
                <a:cubicBezTo>
                  <a:pt x="5521" y="41"/>
                  <a:pt x="5530" y="35"/>
                  <a:pt x="5544" y="35"/>
                </a:cubicBezTo>
                <a:cubicBezTo>
                  <a:pt x="5558" y="35"/>
                  <a:pt x="5571" y="39"/>
                  <a:pt x="5585" y="47"/>
                </a:cubicBezTo>
                <a:cubicBezTo>
                  <a:pt x="5588" y="49"/>
                  <a:pt x="5588" y="49"/>
                  <a:pt x="5588" y="49"/>
                </a:cubicBezTo>
                <a:cubicBezTo>
                  <a:pt x="5608" y="19"/>
                  <a:pt x="5608" y="19"/>
                  <a:pt x="5608" y="19"/>
                </a:cubicBezTo>
                <a:cubicBezTo>
                  <a:pt x="5605" y="17"/>
                  <a:pt x="5605" y="17"/>
                  <a:pt x="5605" y="17"/>
                </a:cubicBezTo>
                <a:cubicBezTo>
                  <a:pt x="5590" y="7"/>
                  <a:pt x="5566" y="0"/>
                  <a:pt x="5544" y="0"/>
                </a:cubicBezTo>
                <a:cubicBezTo>
                  <a:pt x="5504" y="0"/>
                  <a:pt x="5477" y="22"/>
                  <a:pt x="5477" y="53"/>
                </a:cubicBezTo>
                <a:cubicBezTo>
                  <a:pt x="5477" y="63"/>
                  <a:pt x="5479" y="71"/>
                  <a:pt x="5484" y="79"/>
                </a:cubicBezTo>
                <a:cubicBezTo>
                  <a:pt x="5491" y="90"/>
                  <a:pt x="5504" y="98"/>
                  <a:pt x="5520" y="102"/>
                </a:cubicBezTo>
                <a:cubicBezTo>
                  <a:pt x="5542" y="108"/>
                  <a:pt x="5542" y="108"/>
                  <a:pt x="5542" y="108"/>
                </a:cubicBezTo>
                <a:cubicBezTo>
                  <a:pt x="5562" y="113"/>
                  <a:pt x="5564" y="120"/>
                  <a:pt x="5564" y="126"/>
                </a:cubicBezTo>
                <a:cubicBezTo>
                  <a:pt x="5564" y="131"/>
                  <a:pt x="5561" y="135"/>
                  <a:pt x="5556" y="138"/>
                </a:cubicBezTo>
                <a:cubicBezTo>
                  <a:pt x="5550" y="141"/>
                  <a:pt x="5544" y="142"/>
                  <a:pt x="5535" y="142"/>
                </a:cubicBezTo>
                <a:cubicBezTo>
                  <a:pt x="5520" y="142"/>
                  <a:pt x="5506" y="138"/>
                  <a:pt x="5488" y="130"/>
                </a:cubicBezTo>
                <a:cubicBezTo>
                  <a:pt x="5485" y="128"/>
                  <a:pt x="5485" y="128"/>
                  <a:pt x="5485" y="128"/>
                </a:cubicBezTo>
                <a:cubicBezTo>
                  <a:pt x="5469" y="161"/>
                  <a:pt x="5469" y="161"/>
                  <a:pt x="5469" y="161"/>
                </a:cubicBezTo>
                <a:cubicBezTo>
                  <a:pt x="5473" y="162"/>
                  <a:pt x="5473" y="162"/>
                  <a:pt x="5473" y="162"/>
                </a:cubicBezTo>
                <a:cubicBezTo>
                  <a:pt x="5492" y="172"/>
                  <a:pt x="5513" y="177"/>
                  <a:pt x="5534" y="177"/>
                </a:cubicBezTo>
                <a:cubicBezTo>
                  <a:pt x="5551" y="177"/>
                  <a:pt x="5566" y="173"/>
                  <a:pt x="5579" y="167"/>
                </a:cubicBezTo>
                <a:cubicBezTo>
                  <a:pt x="5598" y="157"/>
                  <a:pt x="5609" y="139"/>
                  <a:pt x="5609" y="119"/>
                </a:cubicBezTo>
                <a:cubicBezTo>
                  <a:pt x="5609" y="106"/>
                  <a:pt x="5605" y="95"/>
                  <a:pt x="5596" y="87"/>
                </a:cubicBezTo>
                <a:cubicBezTo>
                  <a:pt x="5589" y="79"/>
                  <a:pt x="5576" y="73"/>
                  <a:pt x="5562" y="69"/>
                </a:cubicBezTo>
                <a:close/>
                <a:moveTo>
                  <a:pt x="5770" y="134"/>
                </a:moveTo>
                <a:cubicBezTo>
                  <a:pt x="5760" y="140"/>
                  <a:pt x="5751" y="143"/>
                  <a:pt x="5741" y="143"/>
                </a:cubicBezTo>
                <a:cubicBezTo>
                  <a:pt x="5728" y="143"/>
                  <a:pt x="5718" y="139"/>
                  <a:pt x="5710" y="129"/>
                </a:cubicBezTo>
                <a:cubicBezTo>
                  <a:pt x="5703" y="121"/>
                  <a:pt x="5700" y="110"/>
                  <a:pt x="5700" y="87"/>
                </a:cubicBezTo>
                <a:cubicBezTo>
                  <a:pt x="5700" y="70"/>
                  <a:pt x="5703" y="59"/>
                  <a:pt x="5709" y="51"/>
                </a:cubicBezTo>
                <a:cubicBezTo>
                  <a:pt x="5715" y="41"/>
                  <a:pt x="5727" y="35"/>
                  <a:pt x="5739" y="35"/>
                </a:cubicBezTo>
                <a:cubicBezTo>
                  <a:pt x="5748" y="35"/>
                  <a:pt x="5757" y="38"/>
                  <a:pt x="5766" y="43"/>
                </a:cubicBezTo>
                <a:cubicBezTo>
                  <a:pt x="5769" y="45"/>
                  <a:pt x="5769" y="45"/>
                  <a:pt x="5769" y="45"/>
                </a:cubicBezTo>
                <a:cubicBezTo>
                  <a:pt x="5789" y="18"/>
                  <a:pt x="5789" y="18"/>
                  <a:pt x="5789" y="18"/>
                </a:cubicBezTo>
                <a:cubicBezTo>
                  <a:pt x="5786" y="15"/>
                  <a:pt x="5786" y="15"/>
                  <a:pt x="5786" y="15"/>
                </a:cubicBezTo>
                <a:cubicBezTo>
                  <a:pt x="5776" y="7"/>
                  <a:pt x="5756" y="2"/>
                  <a:pt x="5739" y="2"/>
                </a:cubicBezTo>
                <a:cubicBezTo>
                  <a:pt x="5710" y="2"/>
                  <a:pt x="5684" y="16"/>
                  <a:pt x="5669" y="39"/>
                </a:cubicBezTo>
                <a:cubicBezTo>
                  <a:pt x="5660" y="54"/>
                  <a:pt x="5655" y="71"/>
                  <a:pt x="5655" y="92"/>
                </a:cubicBezTo>
                <a:cubicBezTo>
                  <a:pt x="5655" y="118"/>
                  <a:pt x="5664" y="140"/>
                  <a:pt x="5680" y="156"/>
                </a:cubicBezTo>
                <a:cubicBezTo>
                  <a:pt x="5695" y="169"/>
                  <a:pt x="5713" y="176"/>
                  <a:pt x="5738" y="176"/>
                </a:cubicBezTo>
                <a:cubicBezTo>
                  <a:pt x="5759" y="176"/>
                  <a:pt x="5776" y="171"/>
                  <a:pt x="5790" y="160"/>
                </a:cubicBezTo>
                <a:cubicBezTo>
                  <a:pt x="5793" y="158"/>
                  <a:pt x="5793" y="158"/>
                  <a:pt x="5793" y="158"/>
                </a:cubicBezTo>
                <a:cubicBezTo>
                  <a:pt x="5773" y="132"/>
                  <a:pt x="5773" y="132"/>
                  <a:pt x="5773" y="132"/>
                </a:cubicBezTo>
                <a:lnTo>
                  <a:pt x="5770" y="134"/>
                </a:lnTo>
                <a:close/>
                <a:moveTo>
                  <a:pt x="5926" y="67"/>
                </a:moveTo>
                <a:cubicBezTo>
                  <a:pt x="5879" y="67"/>
                  <a:pt x="5879" y="67"/>
                  <a:pt x="5879" y="67"/>
                </a:cubicBezTo>
                <a:cubicBezTo>
                  <a:pt x="5879" y="5"/>
                  <a:pt x="5879" y="5"/>
                  <a:pt x="5879" y="5"/>
                </a:cubicBezTo>
                <a:cubicBezTo>
                  <a:pt x="5837" y="5"/>
                  <a:pt x="5837" y="5"/>
                  <a:pt x="5837" y="5"/>
                </a:cubicBezTo>
                <a:cubicBezTo>
                  <a:pt x="5837" y="173"/>
                  <a:pt x="5837" y="173"/>
                  <a:pt x="5837" y="173"/>
                </a:cubicBezTo>
                <a:cubicBezTo>
                  <a:pt x="5879" y="173"/>
                  <a:pt x="5879" y="173"/>
                  <a:pt x="5879" y="173"/>
                </a:cubicBezTo>
                <a:cubicBezTo>
                  <a:pt x="5879" y="102"/>
                  <a:pt x="5879" y="102"/>
                  <a:pt x="5879" y="102"/>
                </a:cubicBezTo>
                <a:cubicBezTo>
                  <a:pt x="5926" y="102"/>
                  <a:pt x="5926" y="102"/>
                  <a:pt x="5926" y="102"/>
                </a:cubicBezTo>
                <a:cubicBezTo>
                  <a:pt x="5926" y="173"/>
                  <a:pt x="5926" y="173"/>
                  <a:pt x="5926" y="173"/>
                </a:cubicBezTo>
                <a:cubicBezTo>
                  <a:pt x="5968" y="173"/>
                  <a:pt x="5968" y="173"/>
                  <a:pt x="5968" y="173"/>
                </a:cubicBezTo>
                <a:cubicBezTo>
                  <a:pt x="5968" y="5"/>
                  <a:pt x="5968" y="5"/>
                  <a:pt x="5968" y="5"/>
                </a:cubicBezTo>
                <a:cubicBezTo>
                  <a:pt x="5926" y="5"/>
                  <a:pt x="5926" y="5"/>
                  <a:pt x="5926" y="5"/>
                </a:cubicBezTo>
                <a:lnTo>
                  <a:pt x="5926" y="67"/>
                </a:lnTo>
                <a:close/>
                <a:moveTo>
                  <a:pt x="6037" y="173"/>
                </a:moveTo>
                <a:cubicBezTo>
                  <a:pt x="6079" y="173"/>
                  <a:pt x="6079" y="173"/>
                  <a:pt x="6079" y="173"/>
                </a:cubicBezTo>
                <a:cubicBezTo>
                  <a:pt x="6079" y="5"/>
                  <a:pt x="6079" y="5"/>
                  <a:pt x="6079" y="5"/>
                </a:cubicBezTo>
                <a:cubicBezTo>
                  <a:pt x="6037" y="5"/>
                  <a:pt x="6037" y="5"/>
                  <a:pt x="6037" y="5"/>
                </a:cubicBezTo>
                <a:lnTo>
                  <a:pt x="6037" y="173"/>
                </a:lnTo>
                <a:close/>
                <a:moveTo>
                  <a:pt x="6189" y="5"/>
                </a:moveTo>
                <a:cubicBezTo>
                  <a:pt x="6148" y="5"/>
                  <a:pt x="6148" y="5"/>
                  <a:pt x="6148" y="5"/>
                </a:cubicBezTo>
                <a:cubicBezTo>
                  <a:pt x="6148" y="173"/>
                  <a:pt x="6148" y="173"/>
                  <a:pt x="6148" y="173"/>
                </a:cubicBezTo>
                <a:cubicBezTo>
                  <a:pt x="6247" y="173"/>
                  <a:pt x="6247" y="173"/>
                  <a:pt x="6247" y="173"/>
                </a:cubicBezTo>
                <a:cubicBezTo>
                  <a:pt x="6256" y="138"/>
                  <a:pt x="6256" y="138"/>
                  <a:pt x="6256" y="138"/>
                </a:cubicBezTo>
                <a:cubicBezTo>
                  <a:pt x="6189" y="138"/>
                  <a:pt x="6189" y="138"/>
                  <a:pt x="6189" y="138"/>
                </a:cubicBezTo>
                <a:lnTo>
                  <a:pt x="6189" y="5"/>
                </a:lnTo>
                <a:close/>
                <a:moveTo>
                  <a:pt x="6340" y="5"/>
                </a:moveTo>
                <a:cubicBezTo>
                  <a:pt x="6298" y="5"/>
                  <a:pt x="6298" y="5"/>
                  <a:pt x="6298" y="5"/>
                </a:cubicBezTo>
                <a:cubicBezTo>
                  <a:pt x="6298" y="173"/>
                  <a:pt x="6298" y="173"/>
                  <a:pt x="6298" y="173"/>
                </a:cubicBezTo>
                <a:cubicBezTo>
                  <a:pt x="6398" y="173"/>
                  <a:pt x="6398" y="173"/>
                  <a:pt x="6398" y="173"/>
                </a:cubicBezTo>
                <a:cubicBezTo>
                  <a:pt x="6406" y="138"/>
                  <a:pt x="6406" y="138"/>
                  <a:pt x="6406" y="138"/>
                </a:cubicBezTo>
                <a:cubicBezTo>
                  <a:pt x="6340" y="138"/>
                  <a:pt x="6340" y="138"/>
                  <a:pt x="6340" y="138"/>
                </a:cubicBezTo>
                <a:lnTo>
                  <a:pt x="6340" y="5"/>
                </a:lnTo>
                <a:close/>
                <a:moveTo>
                  <a:pt x="6491" y="103"/>
                </a:moveTo>
                <a:cubicBezTo>
                  <a:pt x="6544" y="103"/>
                  <a:pt x="6544" y="103"/>
                  <a:pt x="6544" y="103"/>
                </a:cubicBezTo>
                <a:cubicBezTo>
                  <a:pt x="6544" y="68"/>
                  <a:pt x="6544" y="68"/>
                  <a:pt x="6544" y="68"/>
                </a:cubicBezTo>
                <a:cubicBezTo>
                  <a:pt x="6491" y="68"/>
                  <a:pt x="6491" y="68"/>
                  <a:pt x="6491" y="68"/>
                </a:cubicBezTo>
                <a:cubicBezTo>
                  <a:pt x="6491" y="39"/>
                  <a:pt x="6491" y="39"/>
                  <a:pt x="6491" y="39"/>
                </a:cubicBezTo>
                <a:cubicBezTo>
                  <a:pt x="6553" y="39"/>
                  <a:pt x="6553" y="39"/>
                  <a:pt x="6553" y="39"/>
                </a:cubicBezTo>
                <a:cubicBezTo>
                  <a:pt x="6559" y="5"/>
                  <a:pt x="6559" y="5"/>
                  <a:pt x="6559" y="5"/>
                </a:cubicBezTo>
                <a:cubicBezTo>
                  <a:pt x="6450" y="5"/>
                  <a:pt x="6450" y="5"/>
                  <a:pt x="6450" y="5"/>
                </a:cubicBezTo>
                <a:cubicBezTo>
                  <a:pt x="6450" y="173"/>
                  <a:pt x="6450" y="173"/>
                  <a:pt x="6450" y="173"/>
                </a:cubicBezTo>
                <a:cubicBezTo>
                  <a:pt x="6561" y="173"/>
                  <a:pt x="6561" y="173"/>
                  <a:pt x="6561" y="173"/>
                </a:cubicBezTo>
                <a:cubicBezTo>
                  <a:pt x="6561" y="138"/>
                  <a:pt x="6561" y="138"/>
                  <a:pt x="6561" y="138"/>
                </a:cubicBezTo>
                <a:cubicBezTo>
                  <a:pt x="6491" y="138"/>
                  <a:pt x="6491" y="138"/>
                  <a:pt x="6491" y="138"/>
                </a:cubicBezTo>
                <a:lnTo>
                  <a:pt x="6491" y="103"/>
                </a:lnTo>
                <a:close/>
                <a:moveTo>
                  <a:pt x="6714" y="5"/>
                </a:moveTo>
                <a:cubicBezTo>
                  <a:pt x="6714" y="77"/>
                  <a:pt x="6714" y="77"/>
                  <a:pt x="6714" y="77"/>
                </a:cubicBezTo>
                <a:cubicBezTo>
                  <a:pt x="6714" y="83"/>
                  <a:pt x="6715" y="90"/>
                  <a:pt x="6715" y="96"/>
                </a:cubicBezTo>
                <a:cubicBezTo>
                  <a:pt x="6713" y="91"/>
                  <a:pt x="6710" y="85"/>
                  <a:pt x="6707" y="80"/>
                </a:cubicBezTo>
                <a:cubicBezTo>
                  <a:pt x="6667" y="7"/>
                  <a:pt x="6667" y="7"/>
                  <a:pt x="6667" y="7"/>
                </a:cubicBezTo>
                <a:cubicBezTo>
                  <a:pt x="6665" y="5"/>
                  <a:pt x="6665" y="5"/>
                  <a:pt x="6665" y="5"/>
                </a:cubicBezTo>
                <a:cubicBezTo>
                  <a:pt x="6622" y="5"/>
                  <a:pt x="6622" y="5"/>
                  <a:pt x="6622" y="5"/>
                </a:cubicBezTo>
                <a:cubicBezTo>
                  <a:pt x="6622" y="173"/>
                  <a:pt x="6622" y="173"/>
                  <a:pt x="6622" y="173"/>
                </a:cubicBezTo>
                <a:cubicBezTo>
                  <a:pt x="6662" y="173"/>
                  <a:pt x="6662" y="173"/>
                  <a:pt x="6662" y="173"/>
                </a:cubicBezTo>
                <a:cubicBezTo>
                  <a:pt x="6661" y="99"/>
                  <a:pt x="6661" y="99"/>
                  <a:pt x="6661" y="99"/>
                </a:cubicBezTo>
                <a:cubicBezTo>
                  <a:pt x="6661" y="89"/>
                  <a:pt x="6661" y="89"/>
                  <a:pt x="6661" y="89"/>
                </a:cubicBezTo>
                <a:cubicBezTo>
                  <a:pt x="6661" y="84"/>
                  <a:pt x="6661" y="79"/>
                  <a:pt x="6660" y="74"/>
                </a:cubicBezTo>
                <a:cubicBezTo>
                  <a:pt x="6664" y="81"/>
                  <a:pt x="6668" y="89"/>
                  <a:pt x="6672" y="97"/>
                </a:cubicBezTo>
                <a:cubicBezTo>
                  <a:pt x="6711" y="171"/>
                  <a:pt x="6711" y="171"/>
                  <a:pt x="6711" y="171"/>
                </a:cubicBezTo>
                <a:cubicBezTo>
                  <a:pt x="6712" y="173"/>
                  <a:pt x="6712" y="173"/>
                  <a:pt x="6712" y="173"/>
                </a:cubicBezTo>
                <a:cubicBezTo>
                  <a:pt x="6753" y="173"/>
                  <a:pt x="6753" y="173"/>
                  <a:pt x="6753" y="173"/>
                </a:cubicBezTo>
                <a:cubicBezTo>
                  <a:pt x="6753" y="5"/>
                  <a:pt x="6753" y="5"/>
                  <a:pt x="6753" y="5"/>
                </a:cubicBezTo>
                <a:lnTo>
                  <a:pt x="6714" y="5"/>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5" name="Tijdelijke aanduiding voor afbeelding 4[PHJU] (JU-Free)"/>
          <p:cNvSpPr>
            <a:spLocks noGrp="1"/>
          </p:cNvSpPr>
          <p:nvPr>
            <p:ph type="pic" sz="quarter" idx="1003" hasCustomPrompt="1"/>
          </p:nvPr>
        </p:nvSpPr>
        <p:spPr>
          <a:xfrm>
            <a:off x="-1" y="0"/>
            <a:ext cx="12650400" cy="5493600"/>
          </a:xfrm>
        </p:spPr>
        <p:txBody>
          <a:bodyPr/>
          <a:lstStyle>
            <a:lvl1pPr marL="0" indent="0">
              <a:buNone/>
              <a:defRPr baseline="0"/>
            </a:lvl1pPr>
          </a:lstStyle>
          <a:p>
            <a:r>
              <a:rPr lang="nl-NL"/>
              <a:t>[Afbeelding]</a:t>
            </a:r>
          </a:p>
        </p:txBody>
      </p:sp>
      <p:sp>
        <p:nvSpPr>
          <p:cNvPr id="20" name="Frame 5{PHJU} (JU-Free)">
            <a:extLst>
              <a:ext uri="{FF2B5EF4-FFF2-40B4-BE49-F238E27FC236}">
                <a16:creationId xmlns:a16="http://schemas.microsoft.com/office/drawing/2014/main" id="{1F1A5DB5-51D3-41FA-AC0A-F34AAF7ECA1C}"/>
              </a:ext>
            </a:extLst>
          </p:cNvPr>
          <p:cNvSpPr>
            <a:spLocks noGrp="1"/>
          </p:cNvSpPr>
          <p:nvPr userDrawn="1">
            <p:ph type="body" idx="1002" hasCustomPrompt="1"/>
            <p:custDataLst>
              <p:custData r:id="rId1"/>
            </p:custDataLst>
          </p:nvPr>
        </p:nvSpPr>
        <p:spPr bwMode="gray">
          <a:xfrm>
            <a:off x="0" y="1601788"/>
            <a:ext cx="6364288" cy="4624388"/>
          </a:xfrm>
          <a:custGeom>
            <a:avLst/>
            <a:gdLst>
              <a:gd name="T0" fmla="*/ 0 w 4009"/>
              <a:gd name="T1" fmla="*/ 148 h 2913"/>
              <a:gd name="T2" fmla="*/ 234 w 4009"/>
              <a:gd name="T3" fmla="*/ 0 h 2913"/>
              <a:gd name="T4" fmla="*/ 309 w 4009"/>
              <a:gd name="T5" fmla="*/ 0 h 2913"/>
              <a:gd name="T6" fmla="*/ 0 w 4009"/>
              <a:gd name="T7" fmla="*/ 566 h 2913"/>
              <a:gd name="T8" fmla="*/ 495 w 4009"/>
              <a:gd name="T9" fmla="*/ 0 h 2913"/>
              <a:gd name="T10" fmla="*/ 0 w 4009"/>
              <a:gd name="T11" fmla="*/ 837 h 2913"/>
              <a:gd name="T12" fmla="*/ 757 w 4009"/>
              <a:gd name="T13" fmla="*/ 0 h 2913"/>
              <a:gd name="T14" fmla="*/ 832 w 4009"/>
              <a:gd name="T15" fmla="*/ 0 h 2913"/>
              <a:gd name="T16" fmla="*/ 0 w 4009"/>
              <a:gd name="T17" fmla="*/ 1255 h 2913"/>
              <a:gd name="T18" fmla="*/ 1019 w 4009"/>
              <a:gd name="T19" fmla="*/ 0 h 2913"/>
              <a:gd name="T20" fmla="*/ 0 w 4009"/>
              <a:gd name="T21" fmla="*/ 1526 h 2913"/>
              <a:gd name="T22" fmla="*/ 1280 w 4009"/>
              <a:gd name="T23" fmla="*/ 0 h 2913"/>
              <a:gd name="T24" fmla="*/ 1355 w 4009"/>
              <a:gd name="T25" fmla="*/ 0 h 2913"/>
              <a:gd name="T26" fmla="*/ 0 w 4009"/>
              <a:gd name="T27" fmla="*/ 1944 h 2913"/>
              <a:gd name="T28" fmla="*/ 1542 w 4009"/>
              <a:gd name="T29" fmla="*/ 0 h 2913"/>
              <a:gd name="T30" fmla="*/ 0 w 4009"/>
              <a:gd name="T31" fmla="*/ 2214 h 2913"/>
              <a:gd name="T32" fmla="*/ 1803 w 4009"/>
              <a:gd name="T33" fmla="*/ 0 h 2913"/>
              <a:gd name="T34" fmla="*/ 1878 w 4009"/>
              <a:gd name="T35" fmla="*/ 0 h 2913"/>
              <a:gd name="T36" fmla="*/ 0 w 4009"/>
              <a:gd name="T37" fmla="*/ 2633 h 2913"/>
              <a:gd name="T38" fmla="*/ 2065 w 4009"/>
              <a:gd name="T39" fmla="*/ 0 h 2913"/>
              <a:gd name="T40" fmla="*/ 0 w 4009"/>
              <a:gd name="T41" fmla="*/ 2903 h 2913"/>
              <a:gd name="T42" fmla="*/ 124 w 4009"/>
              <a:gd name="T43" fmla="*/ 2913 h 2913"/>
              <a:gd name="T44" fmla="*/ 183 w 4009"/>
              <a:gd name="T45" fmla="*/ 2909 h 2913"/>
              <a:gd name="T46" fmla="*/ 2532 w 4009"/>
              <a:gd name="T47" fmla="*/ 0 h 2913"/>
              <a:gd name="T48" fmla="*/ 385 w 4009"/>
              <a:gd name="T49" fmla="*/ 2913 h 2913"/>
              <a:gd name="T50" fmla="*/ 2718 w 4009"/>
              <a:gd name="T51" fmla="*/ 0 h 2913"/>
              <a:gd name="T52" fmla="*/ 647 w 4009"/>
              <a:gd name="T53" fmla="*/ 2913 h 2913"/>
              <a:gd name="T54" fmla="*/ 706 w 4009"/>
              <a:gd name="T55" fmla="*/ 2909 h 2913"/>
              <a:gd name="T56" fmla="*/ 3054 w 4009"/>
              <a:gd name="T57" fmla="*/ 0 h 2913"/>
              <a:gd name="T58" fmla="*/ 908 w 4009"/>
              <a:gd name="T59" fmla="*/ 2913 h 2913"/>
              <a:gd name="T60" fmla="*/ 3241 w 4009"/>
              <a:gd name="T61" fmla="*/ 0 h 2913"/>
              <a:gd name="T62" fmla="*/ 1170 w 4009"/>
              <a:gd name="T63" fmla="*/ 2913 h 2913"/>
              <a:gd name="T64" fmla="*/ 1229 w 4009"/>
              <a:gd name="T65" fmla="*/ 2909 h 2913"/>
              <a:gd name="T66" fmla="*/ 3577 w 4009"/>
              <a:gd name="T67" fmla="*/ 0 h 2913"/>
              <a:gd name="T68" fmla="*/ 1431 w 4009"/>
              <a:gd name="T69" fmla="*/ 2913 h 2913"/>
              <a:gd name="T70" fmla="*/ 3764 w 4009"/>
              <a:gd name="T71" fmla="*/ 0 h 2913"/>
              <a:gd name="T72" fmla="*/ 1693 w 4009"/>
              <a:gd name="T73" fmla="*/ 2913 h 2913"/>
              <a:gd name="T74" fmla="*/ 1752 w 4009"/>
              <a:gd name="T75" fmla="*/ 2909 h 2913"/>
              <a:gd name="T76" fmla="*/ 4009 w 4009"/>
              <a:gd name="T77" fmla="*/ 121 h 2913"/>
              <a:gd name="T78" fmla="*/ 1954 w 4009"/>
              <a:gd name="T79" fmla="*/ 2913 h 2913"/>
              <a:gd name="T80" fmla="*/ 4009 w 4009"/>
              <a:gd name="T81" fmla="*/ 367 h 2913"/>
              <a:gd name="T82" fmla="*/ 2216 w 4009"/>
              <a:gd name="T83" fmla="*/ 2913 h 2913"/>
              <a:gd name="T84" fmla="*/ 2275 w 4009"/>
              <a:gd name="T85" fmla="*/ 2909 h 2913"/>
              <a:gd name="T86" fmla="*/ 4009 w 4009"/>
              <a:gd name="T87" fmla="*/ 809 h 2913"/>
              <a:gd name="T88" fmla="*/ 2477 w 4009"/>
              <a:gd name="T89" fmla="*/ 2913 h 2913"/>
              <a:gd name="T90" fmla="*/ 4009 w 4009"/>
              <a:gd name="T91" fmla="*/ 1055 h 2913"/>
              <a:gd name="T92" fmla="*/ 2739 w 4009"/>
              <a:gd name="T93" fmla="*/ 2913 h 2913"/>
              <a:gd name="T94" fmla="*/ 2798 w 4009"/>
              <a:gd name="T95" fmla="*/ 2909 h 2913"/>
              <a:gd name="T96" fmla="*/ 4009 w 4009"/>
              <a:gd name="T97" fmla="*/ 1498 h 2913"/>
              <a:gd name="T98" fmla="*/ 3000 w 4009"/>
              <a:gd name="T99" fmla="*/ 2913 h 2913"/>
              <a:gd name="T100" fmla="*/ 4009 w 4009"/>
              <a:gd name="T101" fmla="*/ 1744 h 2913"/>
              <a:gd name="T102" fmla="*/ 3262 w 4009"/>
              <a:gd name="T103" fmla="*/ 2913 h 2913"/>
              <a:gd name="T104" fmla="*/ 3321 w 4009"/>
              <a:gd name="T105" fmla="*/ 2909 h 2913"/>
              <a:gd name="T106" fmla="*/ 4009 w 4009"/>
              <a:gd name="T107" fmla="*/ 2187 h 2913"/>
              <a:gd name="T108" fmla="*/ 3523 w 4009"/>
              <a:gd name="T109" fmla="*/ 2913 h 2913"/>
              <a:gd name="T110" fmla="*/ 4009 w 4009"/>
              <a:gd name="T111" fmla="*/ 2433 h 2913"/>
              <a:gd name="T112" fmla="*/ 3785 w 4009"/>
              <a:gd name="T113" fmla="*/ 2913 h 2913"/>
              <a:gd name="T114" fmla="*/ 3844 w 4009"/>
              <a:gd name="T115" fmla="*/ 2909 h 2913"/>
              <a:gd name="T116" fmla="*/ 4009 w 4009"/>
              <a:gd name="T117" fmla="*/ 2876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09" h="2913">
                <a:moveTo>
                  <a:pt x="47" y="0"/>
                </a:moveTo>
                <a:lnTo>
                  <a:pt x="0" y="62"/>
                </a:lnTo>
                <a:lnTo>
                  <a:pt x="0" y="50"/>
                </a:lnTo>
                <a:lnTo>
                  <a:pt x="38" y="0"/>
                </a:lnTo>
                <a:lnTo>
                  <a:pt x="47" y="0"/>
                </a:lnTo>
                <a:close/>
                <a:moveTo>
                  <a:pt x="103" y="0"/>
                </a:moveTo>
                <a:lnTo>
                  <a:pt x="0" y="136"/>
                </a:lnTo>
                <a:lnTo>
                  <a:pt x="0" y="148"/>
                </a:lnTo>
                <a:lnTo>
                  <a:pt x="112" y="0"/>
                </a:lnTo>
                <a:lnTo>
                  <a:pt x="103" y="0"/>
                </a:lnTo>
                <a:close/>
                <a:moveTo>
                  <a:pt x="169" y="0"/>
                </a:moveTo>
                <a:lnTo>
                  <a:pt x="0" y="222"/>
                </a:lnTo>
                <a:lnTo>
                  <a:pt x="0" y="234"/>
                </a:lnTo>
                <a:lnTo>
                  <a:pt x="178" y="0"/>
                </a:lnTo>
                <a:lnTo>
                  <a:pt x="169" y="0"/>
                </a:lnTo>
                <a:close/>
                <a:moveTo>
                  <a:pt x="234" y="0"/>
                </a:moveTo>
                <a:lnTo>
                  <a:pt x="0" y="308"/>
                </a:lnTo>
                <a:lnTo>
                  <a:pt x="0" y="320"/>
                </a:lnTo>
                <a:lnTo>
                  <a:pt x="243" y="0"/>
                </a:lnTo>
                <a:lnTo>
                  <a:pt x="234" y="0"/>
                </a:lnTo>
                <a:close/>
                <a:moveTo>
                  <a:pt x="299" y="0"/>
                </a:moveTo>
                <a:lnTo>
                  <a:pt x="0" y="394"/>
                </a:lnTo>
                <a:lnTo>
                  <a:pt x="0" y="406"/>
                </a:lnTo>
                <a:lnTo>
                  <a:pt x="309" y="0"/>
                </a:lnTo>
                <a:lnTo>
                  <a:pt x="299" y="0"/>
                </a:lnTo>
                <a:close/>
                <a:moveTo>
                  <a:pt x="365" y="0"/>
                </a:moveTo>
                <a:lnTo>
                  <a:pt x="0" y="480"/>
                </a:lnTo>
                <a:lnTo>
                  <a:pt x="0" y="492"/>
                </a:lnTo>
                <a:lnTo>
                  <a:pt x="374" y="0"/>
                </a:lnTo>
                <a:lnTo>
                  <a:pt x="365" y="0"/>
                </a:lnTo>
                <a:close/>
                <a:moveTo>
                  <a:pt x="430" y="0"/>
                </a:moveTo>
                <a:lnTo>
                  <a:pt x="0" y="566"/>
                </a:lnTo>
                <a:lnTo>
                  <a:pt x="0" y="578"/>
                </a:lnTo>
                <a:lnTo>
                  <a:pt x="439" y="0"/>
                </a:lnTo>
                <a:lnTo>
                  <a:pt x="430" y="0"/>
                </a:lnTo>
                <a:close/>
                <a:moveTo>
                  <a:pt x="495" y="0"/>
                </a:moveTo>
                <a:lnTo>
                  <a:pt x="0" y="653"/>
                </a:lnTo>
                <a:lnTo>
                  <a:pt x="0" y="665"/>
                </a:lnTo>
                <a:lnTo>
                  <a:pt x="505" y="0"/>
                </a:lnTo>
                <a:lnTo>
                  <a:pt x="495" y="0"/>
                </a:lnTo>
                <a:close/>
                <a:moveTo>
                  <a:pt x="561" y="0"/>
                </a:moveTo>
                <a:lnTo>
                  <a:pt x="0" y="739"/>
                </a:lnTo>
                <a:lnTo>
                  <a:pt x="0" y="751"/>
                </a:lnTo>
                <a:lnTo>
                  <a:pt x="570" y="0"/>
                </a:lnTo>
                <a:lnTo>
                  <a:pt x="561" y="0"/>
                </a:lnTo>
                <a:close/>
                <a:moveTo>
                  <a:pt x="626" y="0"/>
                </a:moveTo>
                <a:lnTo>
                  <a:pt x="0" y="825"/>
                </a:lnTo>
                <a:lnTo>
                  <a:pt x="0" y="837"/>
                </a:lnTo>
                <a:lnTo>
                  <a:pt x="636" y="0"/>
                </a:lnTo>
                <a:lnTo>
                  <a:pt x="626" y="0"/>
                </a:lnTo>
                <a:close/>
                <a:moveTo>
                  <a:pt x="692" y="0"/>
                </a:moveTo>
                <a:lnTo>
                  <a:pt x="0" y="911"/>
                </a:lnTo>
                <a:lnTo>
                  <a:pt x="0" y="923"/>
                </a:lnTo>
                <a:lnTo>
                  <a:pt x="701" y="0"/>
                </a:lnTo>
                <a:lnTo>
                  <a:pt x="692" y="0"/>
                </a:lnTo>
                <a:close/>
                <a:moveTo>
                  <a:pt x="757" y="0"/>
                </a:moveTo>
                <a:lnTo>
                  <a:pt x="0" y="997"/>
                </a:lnTo>
                <a:lnTo>
                  <a:pt x="0" y="1009"/>
                </a:lnTo>
                <a:lnTo>
                  <a:pt x="766" y="0"/>
                </a:lnTo>
                <a:lnTo>
                  <a:pt x="757" y="0"/>
                </a:lnTo>
                <a:close/>
                <a:moveTo>
                  <a:pt x="822" y="0"/>
                </a:moveTo>
                <a:lnTo>
                  <a:pt x="0" y="1083"/>
                </a:lnTo>
                <a:lnTo>
                  <a:pt x="0" y="1095"/>
                </a:lnTo>
                <a:lnTo>
                  <a:pt x="832" y="0"/>
                </a:lnTo>
                <a:lnTo>
                  <a:pt x="822" y="0"/>
                </a:lnTo>
                <a:close/>
                <a:moveTo>
                  <a:pt x="888" y="0"/>
                </a:moveTo>
                <a:lnTo>
                  <a:pt x="0" y="1169"/>
                </a:lnTo>
                <a:lnTo>
                  <a:pt x="0" y="1181"/>
                </a:lnTo>
                <a:lnTo>
                  <a:pt x="897" y="0"/>
                </a:lnTo>
                <a:lnTo>
                  <a:pt x="888" y="0"/>
                </a:lnTo>
                <a:close/>
                <a:moveTo>
                  <a:pt x="953" y="0"/>
                </a:moveTo>
                <a:lnTo>
                  <a:pt x="0" y="1255"/>
                </a:lnTo>
                <a:lnTo>
                  <a:pt x="0" y="1267"/>
                </a:lnTo>
                <a:lnTo>
                  <a:pt x="962" y="0"/>
                </a:lnTo>
                <a:lnTo>
                  <a:pt x="953" y="0"/>
                </a:lnTo>
                <a:close/>
                <a:moveTo>
                  <a:pt x="1019" y="0"/>
                </a:moveTo>
                <a:lnTo>
                  <a:pt x="0" y="1341"/>
                </a:lnTo>
                <a:lnTo>
                  <a:pt x="0" y="1353"/>
                </a:lnTo>
                <a:lnTo>
                  <a:pt x="1028" y="0"/>
                </a:lnTo>
                <a:lnTo>
                  <a:pt x="1019" y="0"/>
                </a:lnTo>
                <a:close/>
                <a:moveTo>
                  <a:pt x="1084" y="0"/>
                </a:moveTo>
                <a:lnTo>
                  <a:pt x="0" y="1427"/>
                </a:lnTo>
                <a:lnTo>
                  <a:pt x="0" y="1440"/>
                </a:lnTo>
                <a:lnTo>
                  <a:pt x="1093" y="0"/>
                </a:lnTo>
                <a:lnTo>
                  <a:pt x="1084" y="0"/>
                </a:lnTo>
                <a:close/>
                <a:moveTo>
                  <a:pt x="1149" y="0"/>
                </a:moveTo>
                <a:lnTo>
                  <a:pt x="0" y="1513"/>
                </a:lnTo>
                <a:lnTo>
                  <a:pt x="0" y="1526"/>
                </a:lnTo>
                <a:lnTo>
                  <a:pt x="1159" y="0"/>
                </a:lnTo>
                <a:lnTo>
                  <a:pt x="1149" y="0"/>
                </a:lnTo>
                <a:close/>
                <a:moveTo>
                  <a:pt x="1215" y="0"/>
                </a:moveTo>
                <a:lnTo>
                  <a:pt x="0" y="1600"/>
                </a:lnTo>
                <a:lnTo>
                  <a:pt x="0" y="1612"/>
                </a:lnTo>
                <a:lnTo>
                  <a:pt x="1224" y="0"/>
                </a:lnTo>
                <a:lnTo>
                  <a:pt x="1215" y="0"/>
                </a:lnTo>
                <a:close/>
                <a:moveTo>
                  <a:pt x="1280" y="0"/>
                </a:moveTo>
                <a:lnTo>
                  <a:pt x="0" y="1686"/>
                </a:lnTo>
                <a:lnTo>
                  <a:pt x="0" y="1698"/>
                </a:lnTo>
                <a:lnTo>
                  <a:pt x="1289" y="0"/>
                </a:lnTo>
                <a:lnTo>
                  <a:pt x="1280" y="0"/>
                </a:lnTo>
                <a:close/>
                <a:moveTo>
                  <a:pt x="1345" y="0"/>
                </a:moveTo>
                <a:lnTo>
                  <a:pt x="0" y="1772"/>
                </a:lnTo>
                <a:lnTo>
                  <a:pt x="0" y="1784"/>
                </a:lnTo>
                <a:lnTo>
                  <a:pt x="1355" y="0"/>
                </a:lnTo>
                <a:lnTo>
                  <a:pt x="1345" y="0"/>
                </a:lnTo>
                <a:close/>
                <a:moveTo>
                  <a:pt x="1411" y="0"/>
                </a:moveTo>
                <a:lnTo>
                  <a:pt x="0" y="1858"/>
                </a:lnTo>
                <a:lnTo>
                  <a:pt x="0" y="1870"/>
                </a:lnTo>
                <a:lnTo>
                  <a:pt x="1420" y="0"/>
                </a:lnTo>
                <a:lnTo>
                  <a:pt x="1411" y="0"/>
                </a:lnTo>
                <a:close/>
                <a:moveTo>
                  <a:pt x="1476" y="0"/>
                </a:moveTo>
                <a:lnTo>
                  <a:pt x="0" y="1944"/>
                </a:lnTo>
                <a:lnTo>
                  <a:pt x="0" y="1956"/>
                </a:lnTo>
                <a:lnTo>
                  <a:pt x="1485" y="0"/>
                </a:lnTo>
                <a:lnTo>
                  <a:pt x="1476" y="0"/>
                </a:lnTo>
                <a:close/>
                <a:moveTo>
                  <a:pt x="1542" y="0"/>
                </a:moveTo>
                <a:lnTo>
                  <a:pt x="0" y="2030"/>
                </a:lnTo>
                <a:lnTo>
                  <a:pt x="0" y="2042"/>
                </a:lnTo>
                <a:lnTo>
                  <a:pt x="1551" y="0"/>
                </a:lnTo>
                <a:lnTo>
                  <a:pt x="1542" y="0"/>
                </a:lnTo>
                <a:close/>
                <a:moveTo>
                  <a:pt x="1607" y="0"/>
                </a:moveTo>
                <a:lnTo>
                  <a:pt x="0" y="2116"/>
                </a:lnTo>
                <a:lnTo>
                  <a:pt x="0" y="2128"/>
                </a:lnTo>
                <a:lnTo>
                  <a:pt x="1616" y="0"/>
                </a:lnTo>
                <a:lnTo>
                  <a:pt x="1607" y="0"/>
                </a:lnTo>
                <a:close/>
                <a:moveTo>
                  <a:pt x="1672" y="0"/>
                </a:moveTo>
                <a:lnTo>
                  <a:pt x="0" y="2202"/>
                </a:lnTo>
                <a:lnTo>
                  <a:pt x="0" y="2214"/>
                </a:lnTo>
                <a:lnTo>
                  <a:pt x="1681" y="0"/>
                </a:lnTo>
                <a:lnTo>
                  <a:pt x="1672" y="0"/>
                </a:lnTo>
                <a:close/>
                <a:moveTo>
                  <a:pt x="1738" y="0"/>
                </a:moveTo>
                <a:lnTo>
                  <a:pt x="0" y="2288"/>
                </a:lnTo>
                <a:lnTo>
                  <a:pt x="0" y="2301"/>
                </a:lnTo>
                <a:lnTo>
                  <a:pt x="1747" y="0"/>
                </a:lnTo>
                <a:lnTo>
                  <a:pt x="1738" y="0"/>
                </a:lnTo>
                <a:close/>
                <a:moveTo>
                  <a:pt x="1803" y="0"/>
                </a:moveTo>
                <a:lnTo>
                  <a:pt x="0" y="2374"/>
                </a:lnTo>
                <a:lnTo>
                  <a:pt x="0" y="2387"/>
                </a:lnTo>
                <a:lnTo>
                  <a:pt x="1812" y="0"/>
                </a:lnTo>
                <a:lnTo>
                  <a:pt x="1803" y="0"/>
                </a:lnTo>
                <a:close/>
                <a:moveTo>
                  <a:pt x="1868" y="0"/>
                </a:moveTo>
                <a:lnTo>
                  <a:pt x="0" y="2461"/>
                </a:lnTo>
                <a:lnTo>
                  <a:pt x="0" y="2473"/>
                </a:lnTo>
                <a:lnTo>
                  <a:pt x="1878" y="0"/>
                </a:lnTo>
                <a:lnTo>
                  <a:pt x="1868" y="0"/>
                </a:lnTo>
                <a:close/>
                <a:moveTo>
                  <a:pt x="1934" y="0"/>
                </a:moveTo>
                <a:lnTo>
                  <a:pt x="0" y="2547"/>
                </a:lnTo>
                <a:lnTo>
                  <a:pt x="0" y="2559"/>
                </a:lnTo>
                <a:lnTo>
                  <a:pt x="1943" y="0"/>
                </a:lnTo>
                <a:lnTo>
                  <a:pt x="1934" y="0"/>
                </a:lnTo>
                <a:close/>
                <a:moveTo>
                  <a:pt x="1999" y="0"/>
                </a:moveTo>
                <a:lnTo>
                  <a:pt x="0" y="2633"/>
                </a:lnTo>
                <a:lnTo>
                  <a:pt x="0" y="2645"/>
                </a:lnTo>
                <a:lnTo>
                  <a:pt x="2008" y="0"/>
                </a:lnTo>
                <a:lnTo>
                  <a:pt x="1999" y="0"/>
                </a:lnTo>
                <a:close/>
                <a:moveTo>
                  <a:pt x="2065" y="0"/>
                </a:moveTo>
                <a:lnTo>
                  <a:pt x="0" y="2719"/>
                </a:lnTo>
                <a:lnTo>
                  <a:pt x="0" y="2731"/>
                </a:lnTo>
                <a:lnTo>
                  <a:pt x="2074" y="0"/>
                </a:lnTo>
                <a:lnTo>
                  <a:pt x="2065" y="0"/>
                </a:lnTo>
                <a:close/>
                <a:moveTo>
                  <a:pt x="2130" y="0"/>
                </a:moveTo>
                <a:lnTo>
                  <a:pt x="0" y="2805"/>
                </a:lnTo>
                <a:lnTo>
                  <a:pt x="0" y="2817"/>
                </a:lnTo>
                <a:lnTo>
                  <a:pt x="2139" y="0"/>
                </a:lnTo>
                <a:lnTo>
                  <a:pt x="2130" y="0"/>
                </a:lnTo>
                <a:close/>
                <a:moveTo>
                  <a:pt x="2195" y="0"/>
                </a:moveTo>
                <a:lnTo>
                  <a:pt x="0" y="2891"/>
                </a:lnTo>
                <a:lnTo>
                  <a:pt x="0" y="2903"/>
                </a:lnTo>
                <a:lnTo>
                  <a:pt x="2204" y="0"/>
                </a:lnTo>
                <a:lnTo>
                  <a:pt x="2195" y="0"/>
                </a:lnTo>
                <a:close/>
                <a:moveTo>
                  <a:pt x="58" y="2913"/>
                </a:moveTo>
                <a:lnTo>
                  <a:pt x="2270" y="0"/>
                </a:lnTo>
                <a:lnTo>
                  <a:pt x="2261" y="0"/>
                </a:lnTo>
                <a:lnTo>
                  <a:pt x="52" y="2909"/>
                </a:lnTo>
                <a:lnTo>
                  <a:pt x="58" y="2913"/>
                </a:lnTo>
                <a:close/>
                <a:moveTo>
                  <a:pt x="124" y="2913"/>
                </a:moveTo>
                <a:lnTo>
                  <a:pt x="2335" y="0"/>
                </a:lnTo>
                <a:lnTo>
                  <a:pt x="2326" y="0"/>
                </a:lnTo>
                <a:lnTo>
                  <a:pt x="118" y="2909"/>
                </a:lnTo>
                <a:lnTo>
                  <a:pt x="124" y="2913"/>
                </a:lnTo>
                <a:close/>
                <a:moveTo>
                  <a:pt x="189" y="2913"/>
                </a:moveTo>
                <a:lnTo>
                  <a:pt x="2401" y="0"/>
                </a:lnTo>
                <a:lnTo>
                  <a:pt x="2391" y="0"/>
                </a:lnTo>
                <a:lnTo>
                  <a:pt x="183" y="2909"/>
                </a:lnTo>
                <a:lnTo>
                  <a:pt x="189" y="2913"/>
                </a:lnTo>
                <a:close/>
                <a:moveTo>
                  <a:pt x="254" y="2913"/>
                </a:moveTo>
                <a:lnTo>
                  <a:pt x="2466" y="0"/>
                </a:lnTo>
                <a:lnTo>
                  <a:pt x="2457" y="0"/>
                </a:lnTo>
                <a:lnTo>
                  <a:pt x="248" y="2909"/>
                </a:lnTo>
                <a:lnTo>
                  <a:pt x="254" y="2913"/>
                </a:lnTo>
                <a:close/>
                <a:moveTo>
                  <a:pt x="320" y="2913"/>
                </a:moveTo>
                <a:lnTo>
                  <a:pt x="2532" y="0"/>
                </a:lnTo>
                <a:lnTo>
                  <a:pt x="2522" y="0"/>
                </a:lnTo>
                <a:lnTo>
                  <a:pt x="314" y="2909"/>
                </a:lnTo>
                <a:lnTo>
                  <a:pt x="320" y="2913"/>
                </a:lnTo>
                <a:close/>
                <a:moveTo>
                  <a:pt x="385" y="2913"/>
                </a:moveTo>
                <a:lnTo>
                  <a:pt x="2597" y="0"/>
                </a:lnTo>
                <a:lnTo>
                  <a:pt x="2588" y="0"/>
                </a:lnTo>
                <a:lnTo>
                  <a:pt x="379" y="2909"/>
                </a:lnTo>
                <a:lnTo>
                  <a:pt x="385" y="2913"/>
                </a:lnTo>
                <a:close/>
                <a:moveTo>
                  <a:pt x="450" y="2913"/>
                </a:moveTo>
                <a:lnTo>
                  <a:pt x="2662" y="0"/>
                </a:lnTo>
                <a:lnTo>
                  <a:pt x="2653" y="0"/>
                </a:lnTo>
                <a:lnTo>
                  <a:pt x="445" y="2909"/>
                </a:lnTo>
                <a:lnTo>
                  <a:pt x="450" y="2913"/>
                </a:lnTo>
                <a:close/>
                <a:moveTo>
                  <a:pt x="516" y="2913"/>
                </a:moveTo>
                <a:lnTo>
                  <a:pt x="2728" y="0"/>
                </a:lnTo>
                <a:lnTo>
                  <a:pt x="2718" y="0"/>
                </a:lnTo>
                <a:lnTo>
                  <a:pt x="510" y="2909"/>
                </a:lnTo>
                <a:lnTo>
                  <a:pt x="516" y="2913"/>
                </a:lnTo>
                <a:close/>
                <a:moveTo>
                  <a:pt x="581" y="2913"/>
                </a:moveTo>
                <a:lnTo>
                  <a:pt x="2793" y="0"/>
                </a:lnTo>
                <a:lnTo>
                  <a:pt x="2784" y="0"/>
                </a:lnTo>
                <a:lnTo>
                  <a:pt x="575" y="2909"/>
                </a:lnTo>
                <a:lnTo>
                  <a:pt x="581" y="2913"/>
                </a:lnTo>
                <a:close/>
                <a:moveTo>
                  <a:pt x="647" y="2913"/>
                </a:moveTo>
                <a:lnTo>
                  <a:pt x="2858" y="0"/>
                </a:lnTo>
                <a:lnTo>
                  <a:pt x="2849" y="0"/>
                </a:lnTo>
                <a:lnTo>
                  <a:pt x="641" y="2909"/>
                </a:lnTo>
                <a:lnTo>
                  <a:pt x="647" y="2913"/>
                </a:lnTo>
                <a:close/>
                <a:moveTo>
                  <a:pt x="712" y="2913"/>
                </a:moveTo>
                <a:lnTo>
                  <a:pt x="2924" y="0"/>
                </a:lnTo>
                <a:lnTo>
                  <a:pt x="2915" y="0"/>
                </a:lnTo>
                <a:lnTo>
                  <a:pt x="706" y="2909"/>
                </a:lnTo>
                <a:lnTo>
                  <a:pt x="712" y="2913"/>
                </a:lnTo>
                <a:close/>
                <a:moveTo>
                  <a:pt x="777" y="2913"/>
                </a:moveTo>
                <a:lnTo>
                  <a:pt x="2989" y="0"/>
                </a:lnTo>
                <a:lnTo>
                  <a:pt x="2980" y="0"/>
                </a:lnTo>
                <a:lnTo>
                  <a:pt x="772" y="2909"/>
                </a:lnTo>
                <a:lnTo>
                  <a:pt x="777" y="2913"/>
                </a:lnTo>
                <a:close/>
                <a:moveTo>
                  <a:pt x="843" y="2913"/>
                </a:moveTo>
                <a:lnTo>
                  <a:pt x="3054" y="0"/>
                </a:lnTo>
                <a:lnTo>
                  <a:pt x="3045" y="0"/>
                </a:lnTo>
                <a:lnTo>
                  <a:pt x="837" y="2909"/>
                </a:lnTo>
                <a:lnTo>
                  <a:pt x="843" y="2913"/>
                </a:lnTo>
                <a:close/>
                <a:moveTo>
                  <a:pt x="908" y="2913"/>
                </a:moveTo>
                <a:lnTo>
                  <a:pt x="3120" y="0"/>
                </a:lnTo>
                <a:lnTo>
                  <a:pt x="3111" y="0"/>
                </a:lnTo>
                <a:lnTo>
                  <a:pt x="902" y="2909"/>
                </a:lnTo>
                <a:lnTo>
                  <a:pt x="908" y="2913"/>
                </a:lnTo>
                <a:close/>
                <a:moveTo>
                  <a:pt x="974" y="2913"/>
                </a:moveTo>
                <a:lnTo>
                  <a:pt x="3185" y="0"/>
                </a:lnTo>
                <a:lnTo>
                  <a:pt x="3176" y="0"/>
                </a:lnTo>
                <a:lnTo>
                  <a:pt x="968" y="2909"/>
                </a:lnTo>
                <a:lnTo>
                  <a:pt x="974" y="2913"/>
                </a:lnTo>
                <a:close/>
                <a:moveTo>
                  <a:pt x="1039" y="2913"/>
                </a:moveTo>
                <a:lnTo>
                  <a:pt x="3251" y="0"/>
                </a:lnTo>
                <a:lnTo>
                  <a:pt x="3241" y="0"/>
                </a:lnTo>
                <a:lnTo>
                  <a:pt x="1033" y="2909"/>
                </a:lnTo>
                <a:lnTo>
                  <a:pt x="1039" y="2913"/>
                </a:lnTo>
                <a:close/>
                <a:moveTo>
                  <a:pt x="1104" y="2913"/>
                </a:moveTo>
                <a:lnTo>
                  <a:pt x="3316" y="0"/>
                </a:lnTo>
                <a:lnTo>
                  <a:pt x="3307" y="0"/>
                </a:lnTo>
                <a:lnTo>
                  <a:pt x="1099" y="2909"/>
                </a:lnTo>
                <a:lnTo>
                  <a:pt x="1104" y="2913"/>
                </a:lnTo>
                <a:close/>
                <a:moveTo>
                  <a:pt x="1170" y="2913"/>
                </a:moveTo>
                <a:lnTo>
                  <a:pt x="3381" y="0"/>
                </a:lnTo>
                <a:lnTo>
                  <a:pt x="3372" y="0"/>
                </a:lnTo>
                <a:lnTo>
                  <a:pt x="1164" y="2909"/>
                </a:lnTo>
                <a:lnTo>
                  <a:pt x="1170" y="2913"/>
                </a:lnTo>
                <a:close/>
                <a:moveTo>
                  <a:pt x="1235" y="2913"/>
                </a:moveTo>
                <a:lnTo>
                  <a:pt x="3447" y="0"/>
                </a:lnTo>
                <a:lnTo>
                  <a:pt x="3437" y="0"/>
                </a:lnTo>
                <a:lnTo>
                  <a:pt x="1229" y="2909"/>
                </a:lnTo>
                <a:lnTo>
                  <a:pt x="1235" y="2913"/>
                </a:lnTo>
                <a:close/>
                <a:moveTo>
                  <a:pt x="1300" y="2913"/>
                </a:moveTo>
                <a:lnTo>
                  <a:pt x="3512" y="0"/>
                </a:lnTo>
                <a:lnTo>
                  <a:pt x="3503" y="0"/>
                </a:lnTo>
                <a:lnTo>
                  <a:pt x="1295" y="2909"/>
                </a:lnTo>
                <a:lnTo>
                  <a:pt x="1300" y="2913"/>
                </a:lnTo>
                <a:close/>
                <a:moveTo>
                  <a:pt x="1366" y="2913"/>
                </a:moveTo>
                <a:lnTo>
                  <a:pt x="3577" y="0"/>
                </a:lnTo>
                <a:lnTo>
                  <a:pt x="3568" y="0"/>
                </a:lnTo>
                <a:lnTo>
                  <a:pt x="1360" y="2909"/>
                </a:lnTo>
                <a:lnTo>
                  <a:pt x="1366" y="2913"/>
                </a:lnTo>
                <a:close/>
                <a:moveTo>
                  <a:pt x="1431" y="2913"/>
                </a:moveTo>
                <a:lnTo>
                  <a:pt x="3643" y="0"/>
                </a:lnTo>
                <a:lnTo>
                  <a:pt x="3634" y="0"/>
                </a:lnTo>
                <a:lnTo>
                  <a:pt x="1425" y="2909"/>
                </a:lnTo>
                <a:lnTo>
                  <a:pt x="1431" y="2913"/>
                </a:lnTo>
                <a:close/>
                <a:moveTo>
                  <a:pt x="1497" y="2913"/>
                </a:moveTo>
                <a:lnTo>
                  <a:pt x="3708" y="0"/>
                </a:lnTo>
                <a:lnTo>
                  <a:pt x="3699" y="0"/>
                </a:lnTo>
                <a:lnTo>
                  <a:pt x="1491" y="2909"/>
                </a:lnTo>
                <a:lnTo>
                  <a:pt x="1497" y="2913"/>
                </a:lnTo>
                <a:close/>
                <a:moveTo>
                  <a:pt x="1562" y="2913"/>
                </a:moveTo>
                <a:lnTo>
                  <a:pt x="3774" y="0"/>
                </a:lnTo>
                <a:lnTo>
                  <a:pt x="3764" y="0"/>
                </a:lnTo>
                <a:lnTo>
                  <a:pt x="1556" y="2909"/>
                </a:lnTo>
                <a:lnTo>
                  <a:pt x="1562" y="2913"/>
                </a:lnTo>
                <a:close/>
                <a:moveTo>
                  <a:pt x="1627" y="2913"/>
                </a:moveTo>
                <a:lnTo>
                  <a:pt x="3839" y="0"/>
                </a:lnTo>
                <a:lnTo>
                  <a:pt x="3830" y="0"/>
                </a:lnTo>
                <a:lnTo>
                  <a:pt x="1621" y="2909"/>
                </a:lnTo>
                <a:lnTo>
                  <a:pt x="1627" y="2913"/>
                </a:lnTo>
                <a:close/>
                <a:moveTo>
                  <a:pt x="1693" y="2913"/>
                </a:moveTo>
                <a:lnTo>
                  <a:pt x="3904" y="0"/>
                </a:lnTo>
                <a:lnTo>
                  <a:pt x="3895" y="0"/>
                </a:lnTo>
                <a:lnTo>
                  <a:pt x="1687" y="2909"/>
                </a:lnTo>
                <a:lnTo>
                  <a:pt x="1693" y="2913"/>
                </a:lnTo>
                <a:close/>
                <a:moveTo>
                  <a:pt x="1758" y="2913"/>
                </a:moveTo>
                <a:lnTo>
                  <a:pt x="3970" y="0"/>
                </a:lnTo>
                <a:lnTo>
                  <a:pt x="3960" y="0"/>
                </a:lnTo>
                <a:lnTo>
                  <a:pt x="1752" y="2909"/>
                </a:lnTo>
                <a:lnTo>
                  <a:pt x="1758" y="2913"/>
                </a:lnTo>
                <a:close/>
                <a:moveTo>
                  <a:pt x="1823" y="2913"/>
                </a:moveTo>
                <a:lnTo>
                  <a:pt x="4009" y="34"/>
                </a:lnTo>
                <a:lnTo>
                  <a:pt x="4009" y="22"/>
                </a:lnTo>
                <a:lnTo>
                  <a:pt x="1818" y="2909"/>
                </a:lnTo>
                <a:lnTo>
                  <a:pt x="1823" y="2913"/>
                </a:lnTo>
                <a:close/>
                <a:moveTo>
                  <a:pt x="1889" y="2913"/>
                </a:moveTo>
                <a:lnTo>
                  <a:pt x="4009" y="121"/>
                </a:lnTo>
                <a:lnTo>
                  <a:pt x="4009" y="108"/>
                </a:lnTo>
                <a:lnTo>
                  <a:pt x="1883" y="2909"/>
                </a:lnTo>
                <a:lnTo>
                  <a:pt x="1889" y="2913"/>
                </a:lnTo>
                <a:close/>
                <a:moveTo>
                  <a:pt x="1954" y="2913"/>
                </a:moveTo>
                <a:lnTo>
                  <a:pt x="4009" y="207"/>
                </a:lnTo>
                <a:lnTo>
                  <a:pt x="4009" y="195"/>
                </a:lnTo>
                <a:lnTo>
                  <a:pt x="1948" y="2909"/>
                </a:lnTo>
                <a:lnTo>
                  <a:pt x="1954" y="2913"/>
                </a:lnTo>
                <a:close/>
                <a:moveTo>
                  <a:pt x="2020" y="2913"/>
                </a:moveTo>
                <a:lnTo>
                  <a:pt x="4009" y="293"/>
                </a:lnTo>
                <a:lnTo>
                  <a:pt x="4009" y="281"/>
                </a:lnTo>
                <a:lnTo>
                  <a:pt x="2014" y="2909"/>
                </a:lnTo>
                <a:lnTo>
                  <a:pt x="2020" y="2913"/>
                </a:lnTo>
                <a:close/>
                <a:moveTo>
                  <a:pt x="2085" y="2913"/>
                </a:moveTo>
                <a:lnTo>
                  <a:pt x="4009" y="379"/>
                </a:lnTo>
                <a:lnTo>
                  <a:pt x="4009" y="367"/>
                </a:lnTo>
                <a:lnTo>
                  <a:pt x="2079" y="2909"/>
                </a:lnTo>
                <a:lnTo>
                  <a:pt x="2085" y="2913"/>
                </a:lnTo>
                <a:close/>
                <a:moveTo>
                  <a:pt x="2150" y="2913"/>
                </a:moveTo>
                <a:lnTo>
                  <a:pt x="4009" y="465"/>
                </a:lnTo>
                <a:lnTo>
                  <a:pt x="4009" y="453"/>
                </a:lnTo>
                <a:lnTo>
                  <a:pt x="2144" y="2909"/>
                </a:lnTo>
                <a:lnTo>
                  <a:pt x="2150" y="2913"/>
                </a:lnTo>
                <a:close/>
                <a:moveTo>
                  <a:pt x="2216" y="2913"/>
                </a:moveTo>
                <a:lnTo>
                  <a:pt x="4009" y="551"/>
                </a:lnTo>
                <a:lnTo>
                  <a:pt x="4009" y="539"/>
                </a:lnTo>
                <a:lnTo>
                  <a:pt x="2210" y="2909"/>
                </a:lnTo>
                <a:lnTo>
                  <a:pt x="2216" y="2913"/>
                </a:lnTo>
                <a:close/>
                <a:moveTo>
                  <a:pt x="2281" y="2913"/>
                </a:moveTo>
                <a:lnTo>
                  <a:pt x="4009" y="637"/>
                </a:lnTo>
                <a:lnTo>
                  <a:pt x="4009" y="625"/>
                </a:lnTo>
                <a:lnTo>
                  <a:pt x="2275" y="2909"/>
                </a:lnTo>
                <a:lnTo>
                  <a:pt x="2281" y="2913"/>
                </a:lnTo>
                <a:close/>
                <a:moveTo>
                  <a:pt x="2346" y="2913"/>
                </a:moveTo>
                <a:lnTo>
                  <a:pt x="4009" y="723"/>
                </a:lnTo>
                <a:lnTo>
                  <a:pt x="4009" y="711"/>
                </a:lnTo>
                <a:lnTo>
                  <a:pt x="2341" y="2909"/>
                </a:lnTo>
                <a:lnTo>
                  <a:pt x="2346" y="2913"/>
                </a:lnTo>
                <a:close/>
                <a:moveTo>
                  <a:pt x="2412" y="2913"/>
                </a:moveTo>
                <a:lnTo>
                  <a:pt x="4009" y="809"/>
                </a:lnTo>
                <a:lnTo>
                  <a:pt x="4009" y="797"/>
                </a:lnTo>
                <a:lnTo>
                  <a:pt x="2406" y="2909"/>
                </a:lnTo>
                <a:lnTo>
                  <a:pt x="2412" y="2913"/>
                </a:lnTo>
                <a:close/>
                <a:moveTo>
                  <a:pt x="2477" y="2913"/>
                </a:moveTo>
                <a:lnTo>
                  <a:pt x="4009" y="895"/>
                </a:lnTo>
                <a:lnTo>
                  <a:pt x="4009" y="883"/>
                </a:lnTo>
                <a:lnTo>
                  <a:pt x="2471" y="2909"/>
                </a:lnTo>
                <a:lnTo>
                  <a:pt x="2477" y="2913"/>
                </a:lnTo>
                <a:close/>
                <a:moveTo>
                  <a:pt x="2543" y="2913"/>
                </a:moveTo>
                <a:lnTo>
                  <a:pt x="4009" y="982"/>
                </a:lnTo>
                <a:lnTo>
                  <a:pt x="4009" y="969"/>
                </a:lnTo>
                <a:lnTo>
                  <a:pt x="2537" y="2909"/>
                </a:lnTo>
                <a:lnTo>
                  <a:pt x="2543" y="2913"/>
                </a:lnTo>
                <a:close/>
                <a:moveTo>
                  <a:pt x="2608" y="2913"/>
                </a:moveTo>
                <a:lnTo>
                  <a:pt x="4009" y="1068"/>
                </a:lnTo>
                <a:lnTo>
                  <a:pt x="4009" y="1055"/>
                </a:lnTo>
                <a:lnTo>
                  <a:pt x="2602" y="2909"/>
                </a:lnTo>
                <a:lnTo>
                  <a:pt x="2608" y="2913"/>
                </a:lnTo>
                <a:close/>
                <a:moveTo>
                  <a:pt x="2673" y="2913"/>
                </a:moveTo>
                <a:lnTo>
                  <a:pt x="4009" y="1154"/>
                </a:lnTo>
                <a:lnTo>
                  <a:pt x="4009" y="1142"/>
                </a:lnTo>
                <a:lnTo>
                  <a:pt x="2668" y="2909"/>
                </a:lnTo>
                <a:lnTo>
                  <a:pt x="2673" y="2913"/>
                </a:lnTo>
                <a:close/>
                <a:moveTo>
                  <a:pt x="2739" y="2913"/>
                </a:moveTo>
                <a:lnTo>
                  <a:pt x="4009" y="1240"/>
                </a:lnTo>
                <a:lnTo>
                  <a:pt x="4009" y="1228"/>
                </a:lnTo>
                <a:lnTo>
                  <a:pt x="2733" y="2909"/>
                </a:lnTo>
                <a:lnTo>
                  <a:pt x="2739" y="2913"/>
                </a:lnTo>
                <a:close/>
                <a:moveTo>
                  <a:pt x="2804" y="2913"/>
                </a:moveTo>
                <a:lnTo>
                  <a:pt x="4009" y="1326"/>
                </a:lnTo>
                <a:lnTo>
                  <a:pt x="4009" y="1314"/>
                </a:lnTo>
                <a:lnTo>
                  <a:pt x="2798" y="2909"/>
                </a:lnTo>
                <a:lnTo>
                  <a:pt x="2804" y="2913"/>
                </a:lnTo>
                <a:close/>
                <a:moveTo>
                  <a:pt x="2870" y="2913"/>
                </a:moveTo>
                <a:lnTo>
                  <a:pt x="4009" y="1412"/>
                </a:lnTo>
                <a:lnTo>
                  <a:pt x="4009" y="1400"/>
                </a:lnTo>
                <a:lnTo>
                  <a:pt x="2864" y="2909"/>
                </a:lnTo>
                <a:lnTo>
                  <a:pt x="2870" y="2913"/>
                </a:lnTo>
                <a:close/>
                <a:moveTo>
                  <a:pt x="2935" y="2913"/>
                </a:moveTo>
                <a:lnTo>
                  <a:pt x="4009" y="1498"/>
                </a:lnTo>
                <a:lnTo>
                  <a:pt x="4009" y="1486"/>
                </a:lnTo>
                <a:lnTo>
                  <a:pt x="2929" y="2909"/>
                </a:lnTo>
                <a:lnTo>
                  <a:pt x="2935" y="2913"/>
                </a:lnTo>
                <a:close/>
                <a:moveTo>
                  <a:pt x="3000" y="2913"/>
                </a:moveTo>
                <a:lnTo>
                  <a:pt x="4009" y="1584"/>
                </a:lnTo>
                <a:lnTo>
                  <a:pt x="4009" y="1572"/>
                </a:lnTo>
                <a:lnTo>
                  <a:pt x="2994" y="2909"/>
                </a:lnTo>
                <a:lnTo>
                  <a:pt x="3000" y="2913"/>
                </a:lnTo>
                <a:close/>
                <a:moveTo>
                  <a:pt x="3066" y="2913"/>
                </a:moveTo>
                <a:lnTo>
                  <a:pt x="4009" y="1670"/>
                </a:lnTo>
                <a:lnTo>
                  <a:pt x="4009" y="1658"/>
                </a:lnTo>
                <a:lnTo>
                  <a:pt x="3060" y="2909"/>
                </a:lnTo>
                <a:lnTo>
                  <a:pt x="3066" y="2913"/>
                </a:lnTo>
                <a:close/>
                <a:moveTo>
                  <a:pt x="3131" y="2913"/>
                </a:moveTo>
                <a:lnTo>
                  <a:pt x="4009" y="1756"/>
                </a:lnTo>
                <a:lnTo>
                  <a:pt x="4009" y="1744"/>
                </a:lnTo>
                <a:lnTo>
                  <a:pt x="3125" y="2909"/>
                </a:lnTo>
                <a:lnTo>
                  <a:pt x="3131" y="2913"/>
                </a:lnTo>
                <a:close/>
                <a:moveTo>
                  <a:pt x="3196" y="2913"/>
                </a:moveTo>
                <a:lnTo>
                  <a:pt x="4009" y="1843"/>
                </a:lnTo>
                <a:lnTo>
                  <a:pt x="4009" y="1830"/>
                </a:lnTo>
                <a:lnTo>
                  <a:pt x="3191" y="2909"/>
                </a:lnTo>
                <a:lnTo>
                  <a:pt x="3196" y="2913"/>
                </a:lnTo>
                <a:close/>
                <a:moveTo>
                  <a:pt x="3262" y="2913"/>
                </a:moveTo>
                <a:lnTo>
                  <a:pt x="4009" y="1929"/>
                </a:lnTo>
                <a:lnTo>
                  <a:pt x="4009" y="1916"/>
                </a:lnTo>
                <a:lnTo>
                  <a:pt x="3256" y="2909"/>
                </a:lnTo>
                <a:lnTo>
                  <a:pt x="3262" y="2913"/>
                </a:lnTo>
                <a:close/>
                <a:moveTo>
                  <a:pt x="3327" y="2913"/>
                </a:moveTo>
                <a:lnTo>
                  <a:pt x="4009" y="2015"/>
                </a:lnTo>
                <a:lnTo>
                  <a:pt x="4009" y="2003"/>
                </a:lnTo>
                <a:lnTo>
                  <a:pt x="3321" y="2909"/>
                </a:lnTo>
                <a:lnTo>
                  <a:pt x="3327" y="2913"/>
                </a:lnTo>
                <a:close/>
                <a:moveTo>
                  <a:pt x="3392" y="2913"/>
                </a:moveTo>
                <a:lnTo>
                  <a:pt x="4009" y="2101"/>
                </a:lnTo>
                <a:lnTo>
                  <a:pt x="4009" y="2089"/>
                </a:lnTo>
                <a:lnTo>
                  <a:pt x="3387" y="2909"/>
                </a:lnTo>
                <a:lnTo>
                  <a:pt x="3392" y="2913"/>
                </a:lnTo>
                <a:close/>
                <a:moveTo>
                  <a:pt x="3458" y="2913"/>
                </a:moveTo>
                <a:lnTo>
                  <a:pt x="4009" y="2187"/>
                </a:lnTo>
                <a:lnTo>
                  <a:pt x="4009" y="2175"/>
                </a:lnTo>
                <a:lnTo>
                  <a:pt x="3452" y="2909"/>
                </a:lnTo>
                <a:lnTo>
                  <a:pt x="3458" y="2913"/>
                </a:lnTo>
                <a:close/>
                <a:moveTo>
                  <a:pt x="3523" y="2913"/>
                </a:moveTo>
                <a:lnTo>
                  <a:pt x="4009" y="2273"/>
                </a:lnTo>
                <a:lnTo>
                  <a:pt x="4009" y="2261"/>
                </a:lnTo>
                <a:lnTo>
                  <a:pt x="3517" y="2909"/>
                </a:lnTo>
                <a:lnTo>
                  <a:pt x="3523" y="2913"/>
                </a:lnTo>
                <a:close/>
                <a:moveTo>
                  <a:pt x="3589" y="2913"/>
                </a:moveTo>
                <a:lnTo>
                  <a:pt x="4009" y="2359"/>
                </a:lnTo>
                <a:lnTo>
                  <a:pt x="4009" y="2347"/>
                </a:lnTo>
                <a:lnTo>
                  <a:pt x="3583" y="2909"/>
                </a:lnTo>
                <a:lnTo>
                  <a:pt x="3589" y="2913"/>
                </a:lnTo>
                <a:close/>
                <a:moveTo>
                  <a:pt x="3654" y="2913"/>
                </a:moveTo>
                <a:lnTo>
                  <a:pt x="4009" y="2445"/>
                </a:lnTo>
                <a:lnTo>
                  <a:pt x="4009" y="2433"/>
                </a:lnTo>
                <a:lnTo>
                  <a:pt x="3648" y="2909"/>
                </a:lnTo>
                <a:lnTo>
                  <a:pt x="3654" y="2913"/>
                </a:lnTo>
                <a:close/>
                <a:moveTo>
                  <a:pt x="3719" y="2913"/>
                </a:moveTo>
                <a:lnTo>
                  <a:pt x="4009" y="2531"/>
                </a:lnTo>
                <a:lnTo>
                  <a:pt x="4009" y="2519"/>
                </a:lnTo>
                <a:lnTo>
                  <a:pt x="3714" y="2909"/>
                </a:lnTo>
                <a:lnTo>
                  <a:pt x="3719" y="2913"/>
                </a:lnTo>
                <a:close/>
                <a:moveTo>
                  <a:pt x="3785" y="2913"/>
                </a:moveTo>
                <a:lnTo>
                  <a:pt x="4009" y="2617"/>
                </a:lnTo>
                <a:lnTo>
                  <a:pt x="4009" y="2605"/>
                </a:lnTo>
                <a:lnTo>
                  <a:pt x="3779" y="2909"/>
                </a:lnTo>
                <a:lnTo>
                  <a:pt x="3785" y="2913"/>
                </a:lnTo>
                <a:close/>
                <a:moveTo>
                  <a:pt x="3850" y="2913"/>
                </a:moveTo>
                <a:lnTo>
                  <a:pt x="4009" y="2704"/>
                </a:lnTo>
                <a:lnTo>
                  <a:pt x="4009" y="2692"/>
                </a:lnTo>
                <a:lnTo>
                  <a:pt x="3844" y="2909"/>
                </a:lnTo>
                <a:lnTo>
                  <a:pt x="3850" y="2913"/>
                </a:lnTo>
                <a:close/>
                <a:moveTo>
                  <a:pt x="3915" y="2913"/>
                </a:moveTo>
                <a:lnTo>
                  <a:pt x="4009" y="2790"/>
                </a:lnTo>
                <a:lnTo>
                  <a:pt x="4009" y="2777"/>
                </a:lnTo>
                <a:lnTo>
                  <a:pt x="3910" y="2909"/>
                </a:lnTo>
                <a:lnTo>
                  <a:pt x="3915" y="2913"/>
                </a:lnTo>
                <a:close/>
                <a:moveTo>
                  <a:pt x="3981" y="2913"/>
                </a:moveTo>
                <a:lnTo>
                  <a:pt x="4009" y="2876"/>
                </a:lnTo>
                <a:lnTo>
                  <a:pt x="4009" y="2864"/>
                </a:lnTo>
                <a:lnTo>
                  <a:pt x="3975" y="2909"/>
                </a:lnTo>
                <a:lnTo>
                  <a:pt x="3981" y="2913"/>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lvl1pPr marL="234000" indent="-234000" algn="l" defTabSz="1088937" rtl="0" eaLnBrk="1" latinLnBrk="0" hangingPunct="1">
              <a:spcBef>
                <a:spcPts val="0"/>
              </a:spcBef>
              <a:buClr>
                <a:schemeClr val="accent2"/>
              </a:buClr>
              <a:buFont typeface="Calibri" panose="020F0502020204030204" pitchFamily="34" charset="0"/>
              <a:buNone/>
              <a:defRPr sz="330">
                <a:latin typeface="Arial" panose="020B0604020202020204" pitchFamily="34" charset="0"/>
              </a:defRPr>
            </a:lvl1pPr>
          </a:lstStyle>
          <a:p>
            <a:r>
              <a:rPr lang="nl-NL"/>
              <a:t> </a:t>
            </a:r>
          </a:p>
        </p:txBody>
      </p:sp>
      <p:sp>
        <p:nvSpPr>
          <p:cNvPr id="15" name="Tijdelijke aanduiding voor dia 6{PHJU} (JU-Free)"/>
          <p:cNvSpPr>
            <a:spLocks noGrp="1"/>
          </p:cNvSpPr>
          <p:nvPr userDrawn="1">
            <p:ph type="body" idx="1001" hasCustomPrompt="1"/>
            <p:custDataLst>
              <p:custData r:id="rId2"/>
            </p:custDataLst>
          </p:nvPr>
        </p:nvSpPr>
        <p:spPr bwMode="gray">
          <a:xfrm>
            <a:off x="774000" y="1576800"/>
            <a:ext cx="5601600" cy="29448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34000" indent="-234000" algn="ctr" defTabSz="1088937" rtl="0" eaLnBrk="1" latinLnBrk="0" hangingPunct="1">
              <a:spcBef>
                <a:spcPts val="0"/>
              </a:spcBef>
              <a:buClr>
                <a:schemeClr val="accent2"/>
              </a:buClr>
              <a:buFont typeface="Calibri" panose="020F0502020204030204" pitchFamily="34" charset="0"/>
              <a:buNone/>
              <a:defRPr sz="330">
                <a:latin typeface="Arial" panose="020B0604020202020204" pitchFamily="34" charset="0"/>
              </a:defRPr>
            </a:lvl1pPr>
          </a:lstStyle>
          <a:p>
            <a:pPr algn="ctr"/>
            <a:r>
              <a:rPr lang="nl-NL"/>
              <a:t> </a:t>
            </a:r>
          </a:p>
        </p:txBody>
      </p:sp>
      <p:sp>
        <p:nvSpPr>
          <p:cNvPr id="13" name="Tijdelijke aanduiding voor dia 7{PHJU} (JU-Free)"/>
          <p:cNvSpPr>
            <a:spLocks noGrp="1"/>
          </p:cNvSpPr>
          <p:nvPr userDrawn="1">
            <p:ph type="body" idx="1000" hasCustomPrompt="1"/>
            <p:custDataLst>
              <p:custData r:id="rId3"/>
            </p:custDataLst>
          </p:nvPr>
        </p:nvSpPr>
        <p:spPr bwMode="gray">
          <a:xfrm>
            <a:off x="626400" y="1458000"/>
            <a:ext cx="2350800" cy="500400"/>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34000" indent="-234000" algn="ctr" defTabSz="1088937" rtl="0" eaLnBrk="1" latinLnBrk="0" hangingPunct="1">
              <a:spcBef>
                <a:spcPts val="0"/>
              </a:spcBef>
              <a:buClr>
                <a:schemeClr val="accent2"/>
              </a:buClr>
              <a:buFont typeface="Calibri" panose="020F0502020204030204" pitchFamily="34" charset="0"/>
              <a:buNone/>
              <a:defRPr sz="330">
                <a:latin typeface="Arial" panose="020B0604020202020204" pitchFamily="34" charset="0"/>
              </a:defRPr>
            </a:lvl1pPr>
          </a:lstStyle>
          <a:p>
            <a:pPr algn="ctr"/>
            <a:r>
              <a:rPr lang="nl-NL"/>
              <a:t> </a:t>
            </a:r>
          </a:p>
        </p:txBody>
      </p:sp>
      <p:sp>
        <p:nvSpPr>
          <p:cNvPr id="12" name="Tijdelijke aanduiding voor dia 8[PHJU] (JU-Free)"/>
          <p:cNvSpPr>
            <a:spLocks noGrp="1"/>
          </p:cNvSpPr>
          <p:nvPr>
            <p:ph type="body" sz="quarter" idx="13" hasCustomPrompt="1"/>
          </p:nvPr>
        </p:nvSpPr>
        <p:spPr bwMode="gray">
          <a:xfrm>
            <a:off x="985019" y="1601693"/>
            <a:ext cx="1944000" cy="324000"/>
          </a:xfrm>
        </p:spPr>
        <p:txBody>
          <a:bodyPr/>
          <a:lstStyle>
            <a:lvl1pPr marL="0" indent="0">
              <a:buNone/>
              <a:defRPr sz="1500" b="1"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2pPr>
            <a:lvl3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3pPr>
            <a:lvl4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4pPr>
            <a:lvl5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5pPr>
            <a:lvl6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6pPr>
            <a:lvl7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7pPr>
            <a:lvl8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8pPr>
            <a:lvl9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9pPr>
          </a:lstStyle>
          <a:p>
            <a:pPr lvl="0"/>
            <a:r>
              <a:rPr lang="nl-NL"/>
              <a:t>[Maand jaar]</a:t>
            </a:r>
          </a:p>
          <a:p>
            <a:pPr lvl="0"/>
            <a:r>
              <a:rPr lang="nl-NL"/>
              <a:t>JU-LEVEL1=Maand en jaar</a:t>
            </a:r>
          </a:p>
        </p:txBody>
      </p:sp>
      <p:sp>
        <p:nvSpPr>
          <p:cNvPr id="3" name="Ondertitel 9[PHJU] (JU-Free)"/>
          <p:cNvSpPr>
            <a:spLocks noGrp="1"/>
          </p:cNvSpPr>
          <p:nvPr>
            <p:ph type="subTitle" idx="1" hasCustomPrompt="1"/>
          </p:nvPr>
        </p:nvSpPr>
        <p:spPr bwMode="gray">
          <a:xfrm>
            <a:off x="1014548" y="2348916"/>
            <a:ext cx="5220000" cy="324000"/>
          </a:xfrm>
        </p:spPr>
        <p:txBody>
          <a:bodyPr/>
          <a:lstStyle>
            <a:lvl1pPr marL="0" indent="0" algn="l">
              <a:buNone/>
              <a:defRPr sz="18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[Bovenregel]</a:t>
            </a:r>
          </a:p>
        </p:txBody>
      </p:sp>
      <p:sp>
        <p:nvSpPr>
          <p:cNvPr id="2" name="Titel 10[PHJU] (JU-Free)"/>
          <p:cNvSpPr>
            <a:spLocks noGrp="1"/>
          </p:cNvSpPr>
          <p:nvPr>
            <p:ph type="ctrTitle" hasCustomPrompt="1"/>
          </p:nvPr>
        </p:nvSpPr>
        <p:spPr bwMode="gray">
          <a:xfrm>
            <a:off x="1014547" y="2666096"/>
            <a:ext cx="5220000" cy="1771016"/>
          </a:xfrm>
        </p:spPr>
        <p:txBody>
          <a:bodyPr anchor="t" anchorCtr="0"/>
          <a:lstStyle>
            <a:lvl1pPr algn="l">
              <a:lnSpc>
                <a:spcPct val="97000"/>
              </a:lnSpc>
              <a:defRPr sz="3900" spc="-70" baseline="0">
                <a:solidFill>
                  <a:schemeClr val="bg1"/>
                </a:solidFill>
              </a:defRPr>
            </a:lvl1pPr>
          </a:lstStyle>
          <a:p>
            <a:r>
              <a:rPr lang="nl-NL" noProof="1"/>
              <a:t>[Titel]</a:t>
            </a:r>
          </a:p>
        </p:txBody>
      </p:sp>
    </p:spTree>
    <p:extLst>
      <p:ext uri="{BB962C8B-B14F-4D97-AF65-F5344CB8AC3E}">
        <p14:creationId xmlns:p14="http://schemas.microsoft.com/office/powerpoint/2010/main" val="2381251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6" name="Slide Number Placeholder 1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sp>
        <p:nvSpPr>
          <p:cNvPr id="3" name="Tijdelijke aanduiding voor inhoud 2[PHJU] (JU-Free)"/>
          <p:cNvSpPr>
            <a:spLocks noGrp="1"/>
          </p:cNvSpPr>
          <p:nvPr>
            <p:ph idx="1" hasCustomPrompt="1"/>
          </p:nvPr>
        </p:nvSpPr>
        <p:spPr bwMode="gray"/>
        <p:txBody>
          <a:bodyPr/>
          <a:lstStyle>
            <a:lvl1pPr>
              <a:defRPr baseline="0"/>
            </a:lvl1pPr>
          </a:lstStyle>
          <a:p>
            <a:pPr lvl="0"/>
            <a:r>
              <a:rPr lang="nl-NL" noProof="1"/>
              <a:t>[Typ tekst of klik op een pictogram om een object in te voegen]</a:t>
            </a:r>
          </a:p>
        </p:txBody>
      </p:sp>
      <p:sp>
        <p:nvSpPr>
          <p:cNvPr id="2" name="Titel 3 (JU-Free)"/>
          <p:cNvSpPr>
            <a:spLocks noGrp="1"/>
          </p:cNvSpPr>
          <p:nvPr>
            <p:ph type="title" hasCustomPrompt="1"/>
          </p:nvPr>
        </p:nvSpPr>
        <p:spPr bwMode="gray"/>
        <p:txBody>
          <a:bodyPr/>
          <a:lstStyle/>
          <a:p>
            <a:r>
              <a:rPr lang="nl-NL" noProof="1"/>
              <a:t>[Titel]</a:t>
            </a:r>
          </a:p>
        </p:txBody>
      </p:sp>
      <p:grpSp>
        <p:nvGrpSpPr>
          <p:cNvPr id="11" name="Group 4"/>
          <p:cNvGrpSpPr>
            <a:grpSpLocks noSelect="1"/>
          </p:cNvGrpSpPr>
          <p:nvPr userDrawn="1"/>
        </p:nvGrpSpPr>
        <p:grpSpPr bwMode="gray">
          <a:xfrm>
            <a:off x="10650538" y="6224588"/>
            <a:ext cx="1208088" cy="371475"/>
            <a:chOff x="10650538" y="6224588"/>
            <a:chExt cx="1208088" cy="371475"/>
          </a:xfrm>
        </p:grpSpPr>
        <p:sp>
          <p:nvSpPr>
            <p:cNvPr id="12" name="Freeform 4">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3" name="Freeform 4">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tekst en foto (r)]">
    <p:spTree>
      <p:nvGrpSpPr>
        <p:cNvPr id="1" name=""/>
        <p:cNvGrpSpPr/>
        <p:nvPr/>
      </p:nvGrpSpPr>
      <p:grpSpPr>
        <a:xfrm>
          <a:off x="0" y="0"/>
          <a:ext cx="0" cy="0"/>
          <a:chOff x="0" y="0"/>
          <a:chExt cx="0" cy="0"/>
        </a:xfrm>
      </p:grpSpPr>
      <p:sp>
        <p:nvSpPr>
          <p:cNvPr id="6" name="Slide Number Placeholder 1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sp>
        <p:nvSpPr>
          <p:cNvPr id="11" name="Frame 2">
            <a:extLst>
              <a:ext uri="{FF2B5EF4-FFF2-40B4-BE49-F238E27FC236}">
                <a16:creationId xmlns:a16="http://schemas.microsoft.com/office/drawing/2014/main" id="{BE5FAED5-2B04-43A2-8B38-5260B97C0D0B}"/>
              </a:ext>
            </a:extLst>
          </p:cNvPr>
          <p:cNvSpPr>
            <a:spLocks noSelect="1"/>
          </p:cNvSpPr>
          <p:nvPr userDrawn="1"/>
        </p:nvSpPr>
        <p:spPr bwMode="gray">
          <a:xfrm>
            <a:off x="0" y="0"/>
            <a:ext cx="12195175" cy="1866900"/>
          </a:xfrm>
          <a:custGeom>
            <a:avLst/>
            <a:gdLst>
              <a:gd name="T0" fmla="*/ 5229 w 7682"/>
              <a:gd name="T1" fmla="*/ 1176 h 1176"/>
              <a:gd name="T2" fmla="*/ 7510 w 7682"/>
              <a:gd name="T3" fmla="*/ 1176 h 1176"/>
              <a:gd name="T4" fmla="*/ 7639 w 7682"/>
              <a:gd name="T5" fmla="*/ 1176 h 1176"/>
              <a:gd name="T6" fmla="*/ 4998 w 7682"/>
              <a:gd name="T7" fmla="*/ 1176 h 1176"/>
              <a:gd name="T8" fmla="*/ 5942 w 7682"/>
              <a:gd name="T9" fmla="*/ 0 h 1176"/>
              <a:gd name="T10" fmla="*/ 5109 w 7682"/>
              <a:gd name="T11" fmla="*/ 1176 h 1176"/>
              <a:gd name="T12" fmla="*/ 7271 w 7682"/>
              <a:gd name="T13" fmla="*/ 0 h 1176"/>
              <a:gd name="T14" fmla="*/ 6782 w 7682"/>
              <a:gd name="T15" fmla="*/ 0 h 1176"/>
              <a:gd name="T16" fmla="*/ 6078 w 7682"/>
              <a:gd name="T17" fmla="*/ 1176 h 1176"/>
              <a:gd name="T18" fmla="*/ 7562 w 7682"/>
              <a:gd name="T19" fmla="*/ 0 h 1176"/>
              <a:gd name="T20" fmla="*/ 6310 w 7682"/>
              <a:gd name="T21" fmla="*/ 1176 h 1176"/>
              <a:gd name="T22" fmla="*/ 7391 w 7682"/>
              <a:gd name="T23" fmla="*/ 0 h 1176"/>
              <a:gd name="T24" fmla="*/ 7218 w 7682"/>
              <a:gd name="T25" fmla="*/ 1176 h 1176"/>
              <a:gd name="T26" fmla="*/ 7682 w 7682"/>
              <a:gd name="T27" fmla="*/ 396 h 1176"/>
              <a:gd name="T28" fmla="*/ 7038 w 7682"/>
              <a:gd name="T29" fmla="*/ 1176 h 1176"/>
              <a:gd name="T30" fmla="*/ 5409 w 7682"/>
              <a:gd name="T31" fmla="*/ 1176 h 1176"/>
              <a:gd name="T32" fmla="*/ 6611 w 7682"/>
              <a:gd name="T33" fmla="*/ 0 h 1176"/>
              <a:gd name="T34" fmla="*/ 6482 w 7682"/>
              <a:gd name="T35" fmla="*/ 0 h 1176"/>
              <a:gd name="T36" fmla="*/ 7682 w 7682"/>
              <a:gd name="T37" fmla="*/ 159 h 1176"/>
              <a:gd name="T38" fmla="*/ 4862 w 7682"/>
              <a:gd name="T39" fmla="*/ 0 h 1176"/>
              <a:gd name="T40" fmla="*/ 68 w 7682"/>
              <a:gd name="T41" fmla="*/ 1176 h 1176"/>
              <a:gd name="T42" fmla="*/ 2950 w 7682"/>
              <a:gd name="T43" fmla="*/ 0 h 1176"/>
              <a:gd name="T44" fmla="*/ 2701 w 7682"/>
              <a:gd name="T45" fmla="*/ 0 h 1176"/>
              <a:gd name="T46" fmla="*/ 196 w 7682"/>
              <a:gd name="T47" fmla="*/ 1176 h 1176"/>
              <a:gd name="T48" fmla="*/ 3061 w 7682"/>
              <a:gd name="T49" fmla="*/ 0 h 1176"/>
              <a:gd name="T50" fmla="*/ 0 w 7682"/>
              <a:gd name="T51" fmla="*/ 711 h 1176"/>
              <a:gd name="T52" fmla="*/ 3310 w 7682"/>
              <a:gd name="T53" fmla="*/ 0 h 1176"/>
              <a:gd name="T54" fmla="*/ 3181 w 7682"/>
              <a:gd name="T55" fmla="*/ 0 h 1176"/>
              <a:gd name="T56" fmla="*/ 0 w 7682"/>
              <a:gd name="T57" fmla="*/ 960 h 1176"/>
              <a:gd name="T58" fmla="*/ 780 w 7682"/>
              <a:gd name="T59" fmla="*/ 0 h 1176"/>
              <a:gd name="T60" fmla="*/ 1268 w 7682"/>
              <a:gd name="T61" fmla="*/ 1176 h 1176"/>
              <a:gd name="T62" fmla="*/ 2229 w 7682"/>
              <a:gd name="T63" fmla="*/ 0 h 1176"/>
              <a:gd name="T64" fmla="*/ 1861 w 7682"/>
              <a:gd name="T65" fmla="*/ 0 h 1176"/>
              <a:gd name="T66" fmla="*/ 1217 w 7682"/>
              <a:gd name="T67" fmla="*/ 1176 h 1176"/>
              <a:gd name="T68" fmla="*/ 1321 w 7682"/>
              <a:gd name="T69" fmla="*/ 0 h 1176"/>
              <a:gd name="T70" fmla="*/ 1688 w 7682"/>
              <a:gd name="T71" fmla="*/ 1176 h 1176"/>
              <a:gd name="T72" fmla="*/ 1269 w 7682"/>
              <a:gd name="T73" fmla="*/ 0 h 1176"/>
              <a:gd name="T74" fmla="*/ 1501 w 7682"/>
              <a:gd name="T75" fmla="*/ 0 h 1176"/>
              <a:gd name="T76" fmla="*/ 556 w 7682"/>
              <a:gd name="T77" fmla="*/ 1176 h 1176"/>
              <a:gd name="T78" fmla="*/ 660 w 7682"/>
              <a:gd name="T79" fmla="*/ 0 h 1176"/>
              <a:gd name="T80" fmla="*/ 3909 w 7682"/>
              <a:gd name="T81" fmla="*/ 1176 h 1176"/>
              <a:gd name="T82" fmla="*/ 4930 w 7682"/>
              <a:gd name="T83" fmla="*/ 0 h 1176"/>
              <a:gd name="T84" fmla="*/ 480 w 7682"/>
              <a:gd name="T85" fmla="*/ 0 h 1176"/>
              <a:gd name="T86" fmla="*/ 4097 w 7682"/>
              <a:gd name="T87" fmla="*/ 1176 h 1176"/>
              <a:gd name="T88" fmla="*/ 5342 w 7682"/>
              <a:gd name="T89" fmla="*/ 0 h 1176"/>
              <a:gd name="T90" fmla="*/ 4749 w 7682"/>
              <a:gd name="T91" fmla="*/ 1176 h 1176"/>
              <a:gd name="T92" fmla="*/ 5590 w 7682"/>
              <a:gd name="T93" fmla="*/ 0 h 1176"/>
              <a:gd name="T94" fmla="*/ 5102 w 7682"/>
              <a:gd name="T95" fmla="*/ 0 h 1176"/>
              <a:gd name="T96" fmla="*/ 4397 w 7682"/>
              <a:gd name="T97" fmla="*/ 1176 h 1176"/>
              <a:gd name="T98" fmla="*/ 4621 w 7682"/>
              <a:gd name="T99" fmla="*/ 0 h 1176"/>
              <a:gd name="T100" fmla="*/ 0 w 7682"/>
              <a:gd name="T101" fmla="*/ 316 h 1176"/>
              <a:gd name="T102" fmla="*/ 189 w 7682"/>
              <a:gd name="T103" fmla="*/ 0 h 1176"/>
              <a:gd name="T104" fmla="*/ 3721 w 7682"/>
              <a:gd name="T105" fmla="*/ 0 h 1176"/>
              <a:gd name="T106" fmla="*/ 2657 w 7682"/>
              <a:gd name="T107" fmla="*/ 1176 h 1176"/>
              <a:gd name="T108" fmla="*/ 300 w 7682"/>
              <a:gd name="T109" fmla="*/ 0 h 1176"/>
              <a:gd name="T110" fmla="*/ 3069 w 7682"/>
              <a:gd name="T111" fmla="*/ 1176 h 1176"/>
              <a:gd name="T112" fmla="*/ 4150 w 7682"/>
              <a:gd name="T113" fmla="*/ 0 h 1176"/>
              <a:gd name="T114" fmla="*/ 3901 w 7682"/>
              <a:gd name="T115" fmla="*/ 0 h 1176"/>
              <a:gd name="T116" fmla="*/ 2957 w 7682"/>
              <a:gd name="T117" fmla="*/ 117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682" h="1176">
                <a:moveTo>
                  <a:pt x="7270" y="1176"/>
                </a:moveTo>
                <a:lnTo>
                  <a:pt x="7682" y="633"/>
                </a:lnTo>
                <a:lnTo>
                  <a:pt x="7682" y="644"/>
                </a:lnTo>
                <a:lnTo>
                  <a:pt x="7278" y="1176"/>
                </a:lnTo>
                <a:lnTo>
                  <a:pt x="7270" y="1176"/>
                </a:lnTo>
                <a:close/>
                <a:moveTo>
                  <a:pt x="6182" y="0"/>
                </a:moveTo>
                <a:lnTo>
                  <a:pt x="5289" y="1176"/>
                </a:lnTo>
                <a:lnTo>
                  <a:pt x="5298" y="1176"/>
                </a:lnTo>
                <a:lnTo>
                  <a:pt x="6190" y="0"/>
                </a:lnTo>
                <a:lnTo>
                  <a:pt x="6182" y="0"/>
                </a:lnTo>
                <a:close/>
                <a:moveTo>
                  <a:pt x="6122" y="0"/>
                </a:moveTo>
                <a:lnTo>
                  <a:pt x="5229" y="1176"/>
                </a:lnTo>
                <a:lnTo>
                  <a:pt x="5238" y="1176"/>
                </a:lnTo>
                <a:lnTo>
                  <a:pt x="6130" y="0"/>
                </a:lnTo>
                <a:lnTo>
                  <a:pt x="6122" y="0"/>
                </a:lnTo>
                <a:close/>
                <a:moveTo>
                  <a:pt x="7579" y="1176"/>
                </a:moveTo>
                <a:lnTo>
                  <a:pt x="7682" y="1040"/>
                </a:lnTo>
                <a:lnTo>
                  <a:pt x="7682" y="1028"/>
                </a:lnTo>
                <a:lnTo>
                  <a:pt x="7570" y="1176"/>
                </a:lnTo>
                <a:lnTo>
                  <a:pt x="7579" y="1176"/>
                </a:lnTo>
                <a:close/>
                <a:moveTo>
                  <a:pt x="7519" y="1176"/>
                </a:moveTo>
                <a:lnTo>
                  <a:pt x="7682" y="961"/>
                </a:lnTo>
                <a:lnTo>
                  <a:pt x="7682" y="950"/>
                </a:lnTo>
                <a:lnTo>
                  <a:pt x="7510" y="1176"/>
                </a:lnTo>
                <a:lnTo>
                  <a:pt x="7519" y="1176"/>
                </a:lnTo>
                <a:close/>
                <a:moveTo>
                  <a:pt x="7338" y="1176"/>
                </a:moveTo>
                <a:lnTo>
                  <a:pt x="7682" y="724"/>
                </a:lnTo>
                <a:lnTo>
                  <a:pt x="7682" y="712"/>
                </a:lnTo>
                <a:lnTo>
                  <a:pt x="7330" y="1176"/>
                </a:lnTo>
                <a:lnTo>
                  <a:pt x="7338" y="1176"/>
                </a:lnTo>
                <a:close/>
                <a:moveTo>
                  <a:pt x="5822" y="0"/>
                </a:moveTo>
                <a:lnTo>
                  <a:pt x="4929" y="1176"/>
                </a:lnTo>
                <a:lnTo>
                  <a:pt x="4938" y="1176"/>
                </a:lnTo>
                <a:lnTo>
                  <a:pt x="5830" y="0"/>
                </a:lnTo>
                <a:lnTo>
                  <a:pt x="5822" y="0"/>
                </a:lnTo>
                <a:close/>
                <a:moveTo>
                  <a:pt x="7639" y="1176"/>
                </a:moveTo>
                <a:lnTo>
                  <a:pt x="7682" y="1119"/>
                </a:lnTo>
                <a:lnTo>
                  <a:pt x="7682" y="1108"/>
                </a:lnTo>
                <a:lnTo>
                  <a:pt x="7630" y="1176"/>
                </a:lnTo>
                <a:lnTo>
                  <a:pt x="7639" y="1176"/>
                </a:lnTo>
                <a:close/>
                <a:moveTo>
                  <a:pt x="5762" y="0"/>
                </a:moveTo>
                <a:lnTo>
                  <a:pt x="4869" y="1176"/>
                </a:lnTo>
                <a:lnTo>
                  <a:pt x="4878" y="1176"/>
                </a:lnTo>
                <a:lnTo>
                  <a:pt x="5770" y="0"/>
                </a:lnTo>
                <a:lnTo>
                  <a:pt x="5762" y="0"/>
                </a:lnTo>
                <a:close/>
                <a:moveTo>
                  <a:pt x="5882" y="0"/>
                </a:moveTo>
                <a:lnTo>
                  <a:pt x="4989" y="1176"/>
                </a:lnTo>
                <a:lnTo>
                  <a:pt x="4998" y="1176"/>
                </a:lnTo>
                <a:lnTo>
                  <a:pt x="5890" y="0"/>
                </a:lnTo>
                <a:lnTo>
                  <a:pt x="5882" y="0"/>
                </a:lnTo>
                <a:close/>
                <a:moveTo>
                  <a:pt x="7398" y="1176"/>
                </a:moveTo>
                <a:lnTo>
                  <a:pt x="7682" y="803"/>
                </a:lnTo>
                <a:lnTo>
                  <a:pt x="7682" y="792"/>
                </a:lnTo>
                <a:lnTo>
                  <a:pt x="7390" y="1176"/>
                </a:lnTo>
                <a:lnTo>
                  <a:pt x="7398" y="1176"/>
                </a:lnTo>
                <a:close/>
                <a:moveTo>
                  <a:pt x="5942" y="0"/>
                </a:moveTo>
                <a:lnTo>
                  <a:pt x="5049" y="1176"/>
                </a:lnTo>
                <a:lnTo>
                  <a:pt x="5058" y="1176"/>
                </a:lnTo>
                <a:lnTo>
                  <a:pt x="5950" y="0"/>
                </a:lnTo>
                <a:lnTo>
                  <a:pt x="5942" y="0"/>
                </a:lnTo>
                <a:close/>
                <a:moveTo>
                  <a:pt x="6062" y="0"/>
                </a:moveTo>
                <a:lnTo>
                  <a:pt x="5169" y="1176"/>
                </a:lnTo>
                <a:lnTo>
                  <a:pt x="5178" y="1176"/>
                </a:lnTo>
                <a:lnTo>
                  <a:pt x="6070" y="0"/>
                </a:lnTo>
                <a:lnTo>
                  <a:pt x="6062" y="0"/>
                </a:lnTo>
                <a:close/>
                <a:moveTo>
                  <a:pt x="7458" y="1176"/>
                </a:moveTo>
                <a:lnTo>
                  <a:pt x="7682" y="882"/>
                </a:lnTo>
                <a:lnTo>
                  <a:pt x="7682" y="870"/>
                </a:lnTo>
                <a:lnTo>
                  <a:pt x="7450" y="1176"/>
                </a:lnTo>
                <a:lnTo>
                  <a:pt x="7458" y="1176"/>
                </a:lnTo>
                <a:close/>
                <a:moveTo>
                  <a:pt x="6002" y="0"/>
                </a:moveTo>
                <a:lnTo>
                  <a:pt x="5109" y="1176"/>
                </a:lnTo>
                <a:lnTo>
                  <a:pt x="5118" y="1176"/>
                </a:lnTo>
                <a:lnTo>
                  <a:pt x="6010" y="0"/>
                </a:lnTo>
                <a:lnTo>
                  <a:pt x="6002" y="0"/>
                </a:lnTo>
                <a:close/>
                <a:moveTo>
                  <a:pt x="6902" y="0"/>
                </a:moveTo>
                <a:lnTo>
                  <a:pt x="6010" y="1176"/>
                </a:lnTo>
                <a:lnTo>
                  <a:pt x="6018" y="1176"/>
                </a:lnTo>
                <a:lnTo>
                  <a:pt x="6911" y="0"/>
                </a:lnTo>
                <a:lnTo>
                  <a:pt x="6902" y="0"/>
                </a:lnTo>
                <a:close/>
                <a:moveTo>
                  <a:pt x="7262" y="0"/>
                </a:moveTo>
                <a:lnTo>
                  <a:pt x="6370" y="1176"/>
                </a:lnTo>
                <a:lnTo>
                  <a:pt x="6378" y="1176"/>
                </a:lnTo>
                <a:lnTo>
                  <a:pt x="7271" y="0"/>
                </a:lnTo>
                <a:lnTo>
                  <a:pt x="7262" y="0"/>
                </a:lnTo>
                <a:close/>
                <a:moveTo>
                  <a:pt x="7502" y="0"/>
                </a:moveTo>
                <a:lnTo>
                  <a:pt x="6610" y="1176"/>
                </a:lnTo>
                <a:lnTo>
                  <a:pt x="6618" y="1176"/>
                </a:lnTo>
                <a:lnTo>
                  <a:pt x="7511" y="0"/>
                </a:lnTo>
                <a:lnTo>
                  <a:pt x="7502" y="0"/>
                </a:lnTo>
                <a:close/>
                <a:moveTo>
                  <a:pt x="6842" y="0"/>
                </a:moveTo>
                <a:lnTo>
                  <a:pt x="5950" y="1176"/>
                </a:lnTo>
                <a:lnTo>
                  <a:pt x="5958" y="1176"/>
                </a:lnTo>
                <a:lnTo>
                  <a:pt x="6851" y="0"/>
                </a:lnTo>
                <a:lnTo>
                  <a:pt x="6842" y="0"/>
                </a:lnTo>
                <a:close/>
                <a:moveTo>
                  <a:pt x="6782" y="0"/>
                </a:moveTo>
                <a:lnTo>
                  <a:pt x="5890" y="1176"/>
                </a:lnTo>
                <a:lnTo>
                  <a:pt x="5898" y="1176"/>
                </a:lnTo>
                <a:lnTo>
                  <a:pt x="6791" y="0"/>
                </a:lnTo>
                <a:lnTo>
                  <a:pt x="6782" y="0"/>
                </a:lnTo>
                <a:close/>
                <a:moveTo>
                  <a:pt x="7622" y="0"/>
                </a:moveTo>
                <a:lnTo>
                  <a:pt x="6730" y="1176"/>
                </a:lnTo>
                <a:lnTo>
                  <a:pt x="6738" y="1176"/>
                </a:lnTo>
                <a:lnTo>
                  <a:pt x="7631" y="0"/>
                </a:lnTo>
                <a:lnTo>
                  <a:pt x="7622" y="0"/>
                </a:lnTo>
                <a:close/>
                <a:moveTo>
                  <a:pt x="6962" y="0"/>
                </a:moveTo>
                <a:lnTo>
                  <a:pt x="6070" y="1176"/>
                </a:lnTo>
                <a:lnTo>
                  <a:pt x="6078" y="1176"/>
                </a:lnTo>
                <a:lnTo>
                  <a:pt x="6971" y="0"/>
                </a:lnTo>
                <a:lnTo>
                  <a:pt x="6962" y="0"/>
                </a:lnTo>
                <a:close/>
                <a:moveTo>
                  <a:pt x="6722" y="0"/>
                </a:moveTo>
                <a:lnTo>
                  <a:pt x="5830" y="1176"/>
                </a:lnTo>
                <a:lnTo>
                  <a:pt x="5838" y="1176"/>
                </a:lnTo>
                <a:lnTo>
                  <a:pt x="6731" y="0"/>
                </a:lnTo>
                <a:lnTo>
                  <a:pt x="6722" y="0"/>
                </a:lnTo>
                <a:close/>
                <a:moveTo>
                  <a:pt x="7562" y="0"/>
                </a:moveTo>
                <a:lnTo>
                  <a:pt x="6670" y="1176"/>
                </a:lnTo>
                <a:lnTo>
                  <a:pt x="6678" y="1176"/>
                </a:lnTo>
                <a:lnTo>
                  <a:pt x="7571" y="0"/>
                </a:lnTo>
                <a:lnTo>
                  <a:pt x="7562" y="0"/>
                </a:lnTo>
                <a:close/>
                <a:moveTo>
                  <a:pt x="7142" y="0"/>
                </a:moveTo>
                <a:lnTo>
                  <a:pt x="6250" y="1176"/>
                </a:lnTo>
                <a:lnTo>
                  <a:pt x="6258" y="1176"/>
                </a:lnTo>
                <a:lnTo>
                  <a:pt x="7151" y="0"/>
                </a:lnTo>
                <a:lnTo>
                  <a:pt x="7142" y="0"/>
                </a:lnTo>
                <a:close/>
                <a:moveTo>
                  <a:pt x="7442" y="0"/>
                </a:moveTo>
                <a:lnTo>
                  <a:pt x="6550" y="1176"/>
                </a:lnTo>
                <a:lnTo>
                  <a:pt x="6558" y="1176"/>
                </a:lnTo>
                <a:lnTo>
                  <a:pt x="7451" y="0"/>
                </a:lnTo>
                <a:lnTo>
                  <a:pt x="7442" y="0"/>
                </a:lnTo>
                <a:close/>
                <a:moveTo>
                  <a:pt x="7202" y="0"/>
                </a:moveTo>
                <a:lnTo>
                  <a:pt x="6310" y="1176"/>
                </a:lnTo>
                <a:lnTo>
                  <a:pt x="6318" y="1176"/>
                </a:lnTo>
                <a:lnTo>
                  <a:pt x="7211" y="0"/>
                </a:lnTo>
                <a:lnTo>
                  <a:pt x="7202" y="0"/>
                </a:lnTo>
                <a:close/>
                <a:moveTo>
                  <a:pt x="7322" y="0"/>
                </a:moveTo>
                <a:lnTo>
                  <a:pt x="6430" y="1176"/>
                </a:lnTo>
                <a:lnTo>
                  <a:pt x="6438" y="1176"/>
                </a:lnTo>
                <a:lnTo>
                  <a:pt x="7331" y="0"/>
                </a:lnTo>
                <a:lnTo>
                  <a:pt x="7322" y="0"/>
                </a:lnTo>
                <a:close/>
                <a:moveTo>
                  <a:pt x="7382" y="0"/>
                </a:moveTo>
                <a:lnTo>
                  <a:pt x="6490" y="1176"/>
                </a:lnTo>
                <a:lnTo>
                  <a:pt x="6498" y="1176"/>
                </a:lnTo>
                <a:lnTo>
                  <a:pt x="7391" y="0"/>
                </a:lnTo>
                <a:lnTo>
                  <a:pt x="7382" y="0"/>
                </a:lnTo>
                <a:close/>
                <a:moveTo>
                  <a:pt x="7022" y="0"/>
                </a:moveTo>
                <a:lnTo>
                  <a:pt x="6130" y="1176"/>
                </a:lnTo>
                <a:lnTo>
                  <a:pt x="6138" y="1176"/>
                </a:lnTo>
                <a:lnTo>
                  <a:pt x="7031" y="0"/>
                </a:lnTo>
                <a:lnTo>
                  <a:pt x="7022" y="0"/>
                </a:lnTo>
                <a:close/>
                <a:moveTo>
                  <a:pt x="7082" y="0"/>
                </a:moveTo>
                <a:lnTo>
                  <a:pt x="6190" y="1176"/>
                </a:lnTo>
                <a:lnTo>
                  <a:pt x="6198" y="1176"/>
                </a:lnTo>
                <a:lnTo>
                  <a:pt x="7091" y="0"/>
                </a:lnTo>
                <a:lnTo>
                  <a:pt x="7082" y="0"/>
                </a:lnTo>
                <a:close/>
                <a:moveTo>
                  <a:pt x="7218" y="1176"/>
                </a:moveTo>
                <a:lnTo>
                  <a:pt x="7682" y="565"/>
                </a:lnTo>
                <a:lnTo>
                  <a:pt x="7682" y="554"/>
                </a:lnTo>
                <a:lnTo>
                  <a:pt x="7210" y="1176"/>
                </a:lnTo>
                <a:lnTo>
                  <a:pt x="7218" y="1176"/>
                </a:lnTo>
                <a:close/>
                <a:moveTo>
                  <a:pt x="6362" y="0"/>
                </a:moveTo>
                <a:lnTo>
                  <a:pt x="5469" y="1176"/>
                </a:lnTo>
                <a:lnTo>
                  <a:pt x="5478" y="1176"/>
                </a:lnTo>
                <a:lnTo>
                  <a:pt x="6370" y="0"/>
                </a:lnTo>
                <a:lnTo>
                  <a:pt x="6362" y="0"/>
                </a:lnTo>
                <a:close/>
                <a:moveTo>
                  <a:pt x="7098" y="1176"/>
                </a:moveTo>
                <a:lnTo>
                  <a:pt x="7682" y="407"/>
                </a:lnTo>
                <a:lnTo>
                  <a:pt x="7682" y="396"/>
                </a:lnTo>
                <a:lnTo>
                  <a:pt x="7090" y="1176"/>
                </a:lnTo>
                <a:lnTo>
                  <a:pt x="7098" y="1176"/>
                </a:lnTo>
                <a:close/>
                <a:moveTo>
                  <a:pt x="6422" y="0"/>
                </a:moveTo>
                <a:lnTo>
                  <a:pt x="5529" y="1176"/>
                </a:lnTo>
                <a:lnTo>
                  <a:pt x="5538" y="1176"/>
                </a:lnTo>
                <a:lnTo>
                  <a:pt x="6430" y="0"/>
                </a:lnTo>
                <a:lnTo>
                  <a:pt x="6422" y="0"/>
                </a:lnTo>
                <a:close/>
                <a:moveTo>
                  <a:pt x="7038" y="1176"/>
                </a:moveTo>
                <a:lnTo>
                  <a:pt x="7682" y="328"/>
                </a:lnTo>
                <a:lnTo>
                  <a:pt x="7682" y="317"/>
                </a:lnTo>
                <a:lnTo>
                  <a:pt x="7030" y="1176"/>
                </a:lnTo>
                <a:lnTo>
                  <a:pt x="7038" y="1176"/>
                </a:lnTo>
                <a:close/>
                <a:moveTo>
                  <a:pt x="6242" y="0"/>
                </a:moveTo>
                <a:lnTo>
                  <a:pt x="5349" y="1176"/>
                </a:lnTo>
                <a:lnTo>
                  <a:pt x="5358" y="1176"/>
                </a:lnTo>
                <a:lnTo>
                  <a:pt x="6250" y="0"/>
                </a:lnTo>
                <a:lnTo>
                  <a:pt x="6242" y="0"/>
                </a:lnTo>
                <a:close/>
                <a:moveTo>
                  <a:pt x="7158" y="1176"/>
                </a:moveTo>
                <a:lnTo>
                  <a:pt x="7682" y="486"/>
                </a:lnTo>
                <a:lnTo>
                  <a:pt x="7682" y="475"/>
                </a:lnTo>
                <a:lnTo>
                  <a:pt x="7150" y="1176"/>
                </a:lnTo>
                <a:lnTo>
                  <a:pt x="7158" y="1176"/>
                </a:lnTo>
                <a:close/>
                <a:moveTo>
                  <a:pt x="6302" y="0"/>
                </a:moveTo>
                <a:lnTo>
                  <a:pt x="5409" y="1176"/>
                </a:lnTo>
                <a:lnTo>
                  <a:pt x="5418" y="1176"/>
                </a:lnTo>
                <a:lnTo>
                  <a:pt x="6310" y="0"/>
                </a:lnTo>
                <a:lnTo>
                  <a:pt x="6302" y="0"/>
                </a:lnTo>
                <a:close/>
                <a:moveTo>
                  <a:pt x="6542" y="0"/>
                </a:moveTo>
                <a:lnTo>
                  <a:pt x="5649" y="1176"/>
                </a:lnTo>
                <a:lnTo>
                  <a:pt x="5658" y="1176"/>
                </a:lnTo>
                <a:lnTo>
                  <a:pt x="6551" y="0"/>
                </a:lnTo>
                <a:lnTo>
                  <a:pt x="6542" y="0"/>
                </a:lnTo>
                <a:close/>
                <a:moveTo>
                  <a:pt x="6602" y="0"/>
                </a:moveTo>
                <a:lnTo>
                  <a:pt x="5709" y="1176"/>
                </a:lnTo>
                <a:lnTo>
                  <a:pt x="5718" y="1176"/>
                </a:lnTo>
                <a:lnTo>
                  <a:pt x="6611" y="0"/>
                </a:lnTo>
                <a:lnTo>
                  <a:pt x="6602" y="0"/>
                </a:lnTo>
                <a:close/>
                <a:moveTo>
                  <a:pt x="6858" y="1176"/>
                </a:moveTo>
                <a:lnTo>
                  <a:pt x="7682" y="91"/>
                </a:lnTo>
                <a:lnTo>
                  <a:pt x="7682" y="80"/>
                </a:lnTo>
                <a:lnTo>
                  <a:pt x="6850" y="1176"/>
                </a:lnTo>
                <a:lnTo>
                  <a:pt x="6858" y="1176"/>
                </a:lnTo>
                <a:close/>
                <a:moveTo>
                  <a:pt x="6790" y="1176"/>
                </a:moveTo>
                <a:lnTo>
                  <a:pt x="6798" y="1176"/>
                </a:lnTo>
                <a:lnTo>
                  <a:pt x="7682" y="12"/>
                </a:lnTo>
                <a:lnTo>
                  <a:pt x="7682" y="1"/>
                </a:lnTo>
                <a:lnTo>
                  <a:pt x="6790" y="1176"/>
                </a:lnTo>
                <a:close/>
                <a:moveTo>
                  <a:pt x="6482" y="0"/>
                </a:moveTo>
                <a:lnTo>
                  <a:pt x="5589" y="1176"/>
                </a:lnTo>
                <a:lnTo>
                  <a:pt x="5598" y="1176"/>
                </a:lnTo>
                <a:lnTo>
                  <a:pt x="6490" y="0"/>
                </a:lnTo>
                <a:lnTo>
                  <a:pt x="6482" y="0"/>
                </a:lnTo>
                <a:close/>
                <a:moveTo>
                  <a:pt x="6978" y="1176"/>
                </a:moveTo>
                <a:lnTo>
                  <a:pt x="7682" y="249"/>
                </a:lnTo>
                <a:lnTo>
                  <a:pt x="7682" y="238"/>
                </a:lnTo>
                <a:lnTo>
                  <a:pt x="6970" y="1176"/>
                </a:lnTo>
                <a:lnTo>
                  <a:pt x="6978" y="1176"/>
                </a:lnTo>
                <a:close/>
                <a:moveTo>
                  <a:pt x="6918" y="1176"/>
                </a:moveTo>
                <a:lnTo>
                  <a:pt x="7682" y="170"/>
                </a:lnTo>
                <a:lnTo>
                  <a:pt x="7682" y="159"/>
                </a:lnTo>
                <a:lnTo>
                  <a:pt x="6910" y="1176"/>
                </a:lnTo>
                <a:lnTo>
                  <a:pt x="6918" y="1176"/>
                </a:lnTo>
                <a:close/>
                <a:moveTo>
                  <a:pt x="6662" y="0"/>
                </a:moveTo>
                <a:lnTo>
                  <a:pt x="5770" y="1176"/>
                </a:lnTo>
                <a:lnTo>
                  <a:pt x="5778" y="1176"/>
                </a:lnTo>
                <a:lnTo>
                  <a:pt x="6671" y="0"/>
                </a:lnTo>
                <a:lnTo>
                  <a:pt x="6662" y="0"/>
                </a:lnTo>
                <a:close/>
                <a:moveTo>
                  <a:pt x="4862" y="0"/>
                </a:moveTo>
                <a:lnTo>
                  <a:pt x="3969" y="1176"/>
                </a:lnTo>
                <a:lnTo>
                  <a:pt x="3977" y="1176"/>
                </a:lnTo>
                <a:lnTo>
                  <a:pt x="4870" y="0"/>
                </a:lnTo>
                <a:lnTo>
                  <a:pt x="4862" y="0"/>
                </a:lnTo>
                <a:close/>
                <a:moveTo>
                  <a:pt x="2881" y="0"/>
                </a:moveTo>
                <a:lnTo>
                  <a:pt x="1988" y="1176"/>
                </a:lnTo>
                <a:lnTo>
                  <a:pt x="1997" y="1176"/>
                </a:lnTo>
                <a:lnTo>
                  <a:pt x="2890" y="0"/>
                </a:lnTo>
                <a:lnTo>
                  <a:pt x="2881" y="0"/>
                </a:lnTo>
                <a:close/>
                <a:moveTo>
                  <a:pt x="1021" y="0"/>
                </a:moveTo>
                <a:lnTo>
                  <a:pt x="128" y="1176"/>
                </a:lnTo>
                <a:lnTo>
                  <a:pt x="136" y="1176"/>
                </a:lnTo>
                <a:lnTo>
                  <a:pt x="1029" y="0"/>
                </a:lnTo>
                <a:lnTo>
                  <a:pt x="1021" y="0"/>
                </a:lnTo>
                <a:close/>
                <a:moveTo>
                  <a:pt x="961" y="0"/>
                </a:moveTo>
                <a:lnTo>
                  <a:pt x="68" y="1176"/>
                </a:lnTo>
                <a:lnTo>
                  <a:pt x="76" y="1176"/>
                </a:lnTo>
                <a:lnTo>
                  <a:pt x="969" y="0"/>
                </a:lnTo>
                <a:lnTo>
                  <a:pt x="961" y="0"/>
                </a:lnTo>
                <a:close/>
                <a:moveTo>
                  <a:pt x="900" y="0"/>
                </a:moveTo>
                <a:lnTo>
                  <a:pt x="8" y="1176"/>
                </a:lnTo>
                <a:lnTo>
                  <a:pt x="16" y="1176"/>
                </a:lnTo>
                <a:lnTo>
                  <a:pt x="909" y="0"/>
                </a:lnTo>
                <a:lnTo>
                  <a:pt x="900" y="0"/>
                </a:lnTo>
                <a:close/>
                <a:moveTo>
                  <a:pt x="2941" y="0"/>
                </a:moveTo>
                <a:lnTo>
                  <a:pt x="2048" y="1176"/>
                </a:lnTo>
                <a:lnTo>
                  <a:pt x="2057" y="1176"/>
                </a:lnTo>
                <a:lnTo>
                  <a:pt x="2950" y="0"/>
                </a:lnTo>
                <a:lnTo>
                  <a:pt x="2941" y="0"/>
                </a:lnTo>
                <a:close/>
                <a:moveTo>
                  <a:pt x="3001" y="0"/>
                </a:moveTo>
                <a:lnTo>
                  <a:pt x="2108" y="1176"/>
                </a:lnTo>
                <a:lnTo>
                  <a:pt x="2117" y="1176"/>
                </a:lnTo>
                <a:lnTo>
                  <a:pt x="3010" y="0"/>
                </a:lnTo>
                <a:lnTo>
                  <a:pt x="3001" y="0"/>
                </a:lnTo>
                <a:close/>
                <a:moveTo>
                  <a:pt x="2821" y="0"/>
                </a:moveTo>
                <a:lnTo>
                  <a:pt x="1928" y="1176"/>
                </a:lnTo>
                <a:lnTo>
                  <a:pt x="1937" y="1176"/>
                </a:lnTo>
                <a:lnTo>
                  <a:pt x="2830" y="0"/>
                </a:lnTo>
                <a:lnTo>
                  <a:pt x="2821" y="0"/>
                </a:lnTo>
                <a:close/>
                <a:moveTo>
                  <a:pt x="2701" y="0"/>
                </a:moveTo>
                <a:lnTo>
                  <a:pt x="1808" y="1176"/>
                </a:lnTo>
                <a:lnTo>
                  <a:pt x="1817" y="1176"/>
                </a:lnTo>
                <a:lnTo>
                  <a:pt x="2710" y="0"/>
                </a:lnTo>
                <a:lnTo>
                  <a:pt x="2701" y="0"/>
                </a:lnTo>
                <a:close/>
                <a:moveTo>
                  <a:pt x="1141" y="0"/>
                </a:moveTo>
                <a:lnTo>
                  <a:pt x="248" y="1176"/>
                </a:lnTo>
                <a:lnTo>
                  <a:pt x="256" y="1176"/>
                </a:lnTo>
                <a:lnTo>
                  <a:pt x="1149" y="0"/>
                </a:lnTo>
                <a:lnTo>
                  <a:pt x="1141" y="0"/>
                </a:lnTo>
                <a:close/>
                <a:moveTo>
                  <a:pt x="1081" y="0"/>
                </a:moveTo>
                <a:lnTo>
                  <a:pt x="188" y="1176"/>
                </a:lnTo>
                <a:lnTo>
                  <a:pt x="196" y="1176"/>
                </a:lnTo>
                <a:lnTo>
                  <a:pt x="1089" y="0"/>
                </a:lnTo>
                <a:lnTo>
                  <a:pt x="1081" y="0"/>
                </a:lnTo>
                <a:close/>
                <a:moveTo>
                  <a:pt x="2761" y="0"/>
                </a:moveTo>
                <a:lnTo>
                  <a:pt x="1868" y="1176"/>
                </a:lnTo>
                <a:lnTo>
                  <a:pt x="1877" y="1176"/>
                </a:lnTo>
                <a:lnTo>
                  <a:pt x="2770" y="0"/>
                </a:lnTo>
                <a:lnTo>
                  <a:pt x="2761" y="0"/>
                </a:lnTo>
                <a:close/>
                <a:moveTo>
                  <a:pt x="3061" y="0"/>
                </a:moveTo>
                <a:lnTo>
                  <a:pt x="2168" y="1176"/>
                </a:lnTo>
                <a:lnTo>
                  <a:pt x="2177" y="1176"/>
                </a:lnTo>
                <a:lnTo>
                  <a:pt x="3070" y="0"/>
                </a:lnTo>
                <a:lnTo>
                  <a:pt x="3061" y="0"/>
                </a:lnTo>
                <a:close/>
                <a:moveTo>
                  <a:pt x="600" y="0"/>
                </a:moveTo>
                <a:lnTo>
                  <a:pt x="0" y="790"/>
                </a:lnTo>
                <a:lnTo>
                  <a:pt x="0" y="802"/>
                </a:lnTo>
                <a:lnTo>
                  <a:pt x="609" y="0"/>
                </a:lnTo>
                <a:lnTo>
                  <a:pt x="600" y="0"/>
                </a:lnTo>
                <a:close/>
                <a:moveTo>
                  <a:pt x="3241" y="0"/>
                </a:moveTo>
                <a:lnTo>
                  <a:pt x="2348" y="1176"/>
                </a:lnTo>
                <a:lnTo>
                  <a:pt x="2357" y="1176"/>
                </a:lnTo>
                <a:lnTo>
                  <a:pt x="3250" y="0"/>
                </a:lnTo>
                <a:lnTo>
                  <a:pt x="3241" y="0"/>
                </a:lnTo>
                <a:close/>
                <a:moveTo>
                  <a:pt x="540" y="0"/>
                </a:moveTo>
                <a:lnTo>
                  <a:pt x="0" y="711"/>
                </a:lnTo>
                <a:lnTo>
                  <a:pt x="0" y="722"/>
                </a:lnTo>
                <a:lnTo>
                  <a:pt x="549" y="0"/>
                </a:lnTo>
                <a:lnTo>
                  <a:pt x="540" y="0"/>
                </a:lnTo>
                <a:close/>
                <a:moveTo>
                  <a:pt x="840" y="0"/>
                </a:moveTo>
                <a:lnTo>
                  <a:pt x="0" y="1106"/>
                </a:lnTo>
                <a:lnTo>
                  <a:pt x="0" y="1118"/>
                </a:lnTo>
                <a:lnTo>
                  <a:pt x="849" y="0"/>
                </a:lnTo>
                <a:lnTo>
                  <a:pt x="840" y="0"/>
                </a:lnTo>
                <a:close/>
                <a:moveTo>
                  <a:pt x="3301" y="0"/>
                </a:moveTo>
                <a:lnTo>
                  <a:pt x="2408" y="1176"/>
                </a:lnTo>
                <a:lnTo>
                  <a:pt x="2417" y="1176"/>
                </a:lnTo>
                <a:lnTo>
                  <a:pt x="3310" y="0"/>
                </a:lnTo>
                <a:lnTo>
                  <a:pt x="3301" y="0"/>
                </a:lnTo>
                <a:close/>
                <a:moveTo>
                  <a:pt x="5702" y="0"/>
                </a:moveTo>
                <a:lnTo>
                  <a:pt x="4809" y="1176"/>
                </a:lnTo>
                <a:lnTo>
                  <a:pt x="4818" y="1176"/>
                </a:lnTo>
                <a:lnTo>
                  <a:pt x="5710" y="0"/>
                </a:lnTo>
                <a:lnTo>
                  <a:pt x="5702" y="0"/>
                </a:lnTo>
                <a:close/>
                <a:moveTo>
                  <a:pt x="1201" y="0"/>
                </a:moveTo>
                <a:lnTo>
                  <a:pt x="308" y="1176"/>
                </a:lnTo>
                <a:lnTo>
                  <a:pt x="316" y="1176"/>
                </a:lnTo>
                <a:lnTo>
                  <a:pt x="1209" y="0"/>
                </a:lnTo>
                <a:lnTo>
                  <a:pt x="1201" y="0"/>
                </a:lnTo>
                <a:close/>
                <a:moveTo>
                  <a:pt x="3181" y="0"/>
                </a:moveTo>
                <a:lnTo>
                  <a:pt x="2288" y="1176"/>
                </a:lnTo>
                <a:lnTo>
                  <a:pt x="2297" y="1176"/>
                </a:lnTo>
                <a:lnTo>
                  <a:pt x="3190" y="0"/>
                </a:lnTo>
                <a:lnTo>
                  <a:pt x="3181" y="0"/>
                </a:lnTo>
                <a:close/>
                <a:moveTo>
                  <a:pt x="3361" y="0"/>
                </a:moveTo>
                <a:lnTo>
                  <a:pt x="2468" y="1176"/>
                </a:lnTo>
                <a:lnTo>
                  <a:pt x="2477" y="1176"/>
                </a:lnTo>
                <a:lnTo>
                  <a:pt x="3370" y="0"/>
                </a:lnTo>
                <a:lnTo>
                  <a:pt x="3361" y="0"/>
                </a:lnTo>
                <a:close/>
                <a:moveTo>
                  <a:pt x="720" y="0"/>
                </a:moveTo>
                <a:lnTo>
                  <a:pt x="0" y="948"/>
                </a:lnTo>
                <a:lnTo>
                  <a:pt x="0" y="960"/>
                </a:lnTo>
                <a:lnTo>
                  <a:pt x="729" y="0"/>
                </a:lnTo>
                <a:lnTo>
                  <a:pt x="720" y="0"/>
                </a:lnTo>
                <a:close/>
                <a:moveTo>
                  <a:pt x="3121" y="0"/>
                </a:moveTo>
                <a:lnTo>
                  <a:pt x="2228" y="1176"/>
                </a:lnTo>
                <a:lnTo>
                  <a:pt x="2237" y="1176"/>
                </a:lnTo>
                <a:lnTo>
                  <a:pt x="3130" y="0"/>
                </a:lnTo>
                <a:lnTo>
                  <a:pt x="3121" y="0"/>
                </a:lnTo>
                <a:close/>
                <a:moveTo>
                  <a:pt x="780" y="0"/>
                </a:moveTo>
                <a:lnTo>
                  <a:pt x="0" y="1027"/>
                </a:lnTo>
                <a:lnTo>
                  <a:pt x="0" y="1038"/>
                </a:lnTo>
                <a:lnTo>
                  <a:pt x="789" y="0"/>
                </a:lnTo>
                <a:lnTo>
                  <a:pt x="780" y="0"/>
                </a:lnTo>
                <a:close/>
                <a:moveTo>
                  <a:pt x="1741" y="0"/>
                </a:moveTo>
                <a:lnTo>
                  <a:pt x="848" y="1176"/>
                </a:lnTo>
                <a:lnTo>
                  <a:pt x="857" y="1176"/>
                </a:lnTo>
                <a:lnTo>
                  <a:pt x="1749" y="0"/>
                </a:lnTo>
                <a:lnTo>
                  <a:pt x="1741" y="0"/>
                </a:lnTo>
                <a:close/>
                <a:moveTo>
                  <a:pt x="1681" y="0"/>
                </a:moveTo>
                <a:lnTo>
                  <a:pt x="788" y="1176"/>
                </a:lnTo>
                <a:lnTo>
                  <a:pt x="797" y="1176"/>
                </a:lnTo>
                <a:lnTo>
                  <a:pt x="1689" y="0"/>
                </a:lnTo>
                <a:lnTo>
                  <a:pt x="1681" y="0"/>
                </a:lnTo>
                <a:close/>
                <a:moveTo>
                  <a:pt x="2161" y="0"/>
                </a:moveTo>
                <a:lnTo>
                  <a:pt x="1268" y="1176"/>
                </a:lnTo>
                <a:lnTo>
                  <a:pt x="1277" y="1176"/>
                </a:lnTo>
                <a:lnTo>
                  <a:pt x="2169" y="0"/>
                </a:lnTo>
                <a:lnTo>
                  <a:pt x="2161" y="0"/>
                </a:lnTo>
                <a:close/>
                <a:moveTo>
                  <a:pt x="1621" y="0"/>
                </a:moveTo>
                <a:lnTo>
                  <a:pt x="728" y="1176"/>
                </a:lnTo>
                <a:lnTo>
                  <a:pt x="737" y="1176"/>
                </a:lnTo>
                <a:lnTo>
                  <a:pt x="1629" y="0"/>
                </a:lnTo>
                <a:lnTo>
                  <a:pt x="1621" y="0"/>
                </a:lnTo>
                <a:close/>
                <a:moveTo>
                  <a:pt x="2221" y="0"/>
                </a:moveTo>
                <a:lnTo>
                  <a:pt x="1328" y="1176"/>
                </a:lnTo>
                <a:lnTo>
                  <a:pt x="1337" y="1176"/>
                </a:lnTo>
                <a:lnTo>
                  <a:pt x="2229" y="0"/>
                </a:lnTo>
                <a:lnTo>
                  <a:pt x="2221" y="0"/>
                </a:lnTo>
                <a:close/>
                <a:moveTo>
                  <a:pt x="2041" y="0"/>
                </a:moveTo>
                <a:lnTo>
                  <a:pt x="1148" y="1176"/>
                </a:lnTo>
                <a:lnTo>
                  <a:pt x="1157" y="1176"/>
                </a:lnTo>
                <a:lnTo>
                  <a:pt x="2049" y="0"/>
                </a:lnTo>
                <a:lnTo>
                  <a:pt x="2041" y="0"/>
                </a:lnTo>
                <a:close/>
                <a:moveTo>
                  <a:pt x="1981" y="0"/>
                </a:moveTo>
                <a:lnTo>
                  <a:pt x="1088" y="1176"/>
                </a:lnTo>
                <a:lnTo>
                  <a:pt x="1097" y="1176"/>
                </a:lnTo>
                <a:lnTo>
                  <a:pt x="1989" y="0"/>
                </a:lnTo>
                <a:lnTo>
                  <a:pt x="1981" y="0"/>
                </a:lnTo>
                <a:close/>
                <a:moveTo>
                  <a:pt x="1861" y="0"/>
                </a:moveTo>
                <a:lnTo>
                  <a:pt x="968" y="1176"/>
                </a:lnTo>
                <a:lnTo>
                  <a:pt x="977" y="1176"/>
                </a:lnTo>
                <a:lnTo>
                  <a:pt x="1869" y="0"/>
                </a:lnTo>
                <a:lnTo>
                  <a:pt x="1861" y="0"/>
                </a:lnTo>
                <a:close/>
                <a:moveTo>
                  <a:pt x="2281" y="0"/>
                </a:moveTo>
                <a:lnTo>
                  <a:pt x="1388" y="1176"/>
                </a:lnTo>
                <a:lnTo>
                  <a:pt x="1397" y="1176"/>
                </a:lnTo>
                <a:lnTo>
                  <a:pt x="2289" y="0"/>
                </a:lnTo>
                <a:lnTo>
                  <a:pt x="2281" y="0"/>
                </a:lnTo>
                <a:close/>
                <a:moveTo>
                  <a:pt x="2101" y="0"/>
                </a:moveTo>
                <a:lnTo>
                  <a:pt x="1208" y="1176"/>
                </a:lnTo>
                <a:lnTo>
                  <a:pt x="1217" y="1176"/>
                </a:lnTo>
                <a:lnTo>
                  <a:pt x="2109" y="0"/>
                </a:lnTo>
                <a:lnTo>
                  <a:pt x="2101" y="0"/>
                </a:lnTo>
                <a:close/>
                <a:moveTo>
                  <a:pt x="1801" y="0"/>
                </a:moveTo>
                <a:lnTo>
                  <a:pt x="908" y="1176"/>
                </a:lnTo>
                <a:lnTo>
                  <a:pt x="917" y="1176"/>
                </a:lnTo>
                <a:lnTo>
                  <a:pt x="1809" y="0"/>
                </a:lnTo>
                <a:lnTo>
                  <a:pt x="1801" y="0"/>
                </a:lnTo>
                <a:close/>
                <a:moveTo>
                  <a:pt x="1321" y="0"/>
                </a:moveTo>
                <a:lnTo>
                  <a:pt x="428" y="1176"/>
                </a:lnTo>
                <a:lnTo>
                  <a:pt x="436" y="1176"/>
                </a:lnTo>
                <a:lnTo>
                  <a:pt x="1329" y="0"/>
                </a:lnTo>
                <a:lnTo>
                  <a:pt x="1321" y="0"/>
                </a:lnTo>
                <a:close/>
                <a:moveTo>
                  <a:pt x="2521" y="0"/>
                </a:moveTo>
                <a:lnTo>
                  <a:pt x="1628" y="1176"/>
                </a:lnTo>
                <a:lnTo>
                  <a:pt x="1637" y="1176"/>
                </a:lnTo>
                <a:lnTo>
                  <a:pt x="2529" y="0"/>
                </a:lnTo>
                <a:lnTo>
                  <a:pt x="2521" y="0"/>
                </a:lnTo>
                <a:close/>
                <a:moveTo>
                  <a:pt x="2641" y="0"/>
                </a:moveTo>
                <a:lnTo>
                  <a:pt x="1748" y="1176"/>
                </a:lnTo>
                <a:lnTo>
                  <a:pt x="1757" y="1176"/>
                </a:lnTo>
                <a:lnTo>
                  <a:pt x="2649" y="0"/>
                </a:lnTo>
                <a:lnTo>
                  <a:pt x="2641" y="0"/>
                </a:lnTo>
                <a:close/>
                <a:moveTo>
                  <a:pt x="2581" y="0"/>
                </a:moveTo>
                <a:lnTo>
                  <a:pt x="1688" y="1176"/>
                </a:lnTo>
                <a:lnTo>
                  <a:pt x="1697" y="1176"/>
                </a:lnTo>
                <a:lnTo>
                  <a:pt x="2589" y="0"/>
                </a:lnTo>
                <a:lnTo>
                  <a:pt x="2581" y="0"/>
                </a:lnTo>
                <a:close/>
                <a:moveTo>
                  <a:pt x="1561" y="0"/>
                </a:moveTo>
                <a:lnTo>
                  <a:pt x="668" y="1176"/>
                </a:lnTo>
                <a:lnTo>
                  <a:pt x="676" y="1176"/>
                </a:lnTo>
                <a:lnTo>
                  <a:pt x="1569" y="0"/>
                </a:lnTo>
                <a:lnTo>
                  <a:pt x="1561" y="0"/>
                </a:lnTo>
                <a:close/>
                <a:moveTo>
                  <a:pt x="1261" y="0"/>
                </a:moveTo>
                <a:lnTo>
                  <a:pt x="368" y="1176"/>
                </a:lnTo>
                <a:lnTo>
                  <a:pt x="376" y="1176"/>
                </a:lnTo>
                <a:lnTo>
                  <a:pt x="1269" y="0"/>
                </a:lnTo>
                <a:lnTo>
                  <a:pt x="1261" y="0"/>
                </a:lnTo>
                <a:close/>
                <a:moveTo>
                  <a:pt x="1381" y="0"/>
                </a:moveTo>
                <a:lnTo>
                  <a:pt x="488" y="1176"/>
                </a:lnTo>
                <a:lnTo>
                  <a:pt x="496" y="1176"/>
                </a:lnTo>
                <a:lnTo>
                  <a:pt x="1389" y="0"/>
                </a:lnTo>
                <a:lnTo>
                  <a:pt x="1381" y="0"/>
                </a:lnTo>
                <a:close/>
                <a:moveTo>
                  <a:pt x="2341" y="0"/>
                </a:moveTo>
                <a:lnTo>
                  <a:pt x="1448" y="1176"/>
                </a:lnTo>
                <a:lnTo>
                  <a:pt x="1457" y="1176"/>
                </a:lnTo>
                <a:lnTo>
                  <a:pt x="2349" y="0"/>
                </a:lnTo>
                <a:lnTo>
                  <a:pt x="2341" y="0"/>
                </a:lnTo>
                <a:close/>
                <a:moveTo>
                  <a:pt x="1501" y="0"/>
                </a:moveTo>
                <a:lnTo>
                  <a:pt x="608" y="1176"/>
                </a:lnTo>
                <a:lnTo>
                  <a:pt x="616" y="1176"/>
                </a:lnTo>
                <a:lnTo>
                  <a:pt x="1509" y="0"/>
                </a:lnTo>
                <a:lnTo>
                  <a:pt x="1501" y="0"/>
                </a:lnTo>
                <a:close/>
                <a:moveTo>
                  <a:pt x="2461" y="0"/>
                </a:moveTo>
                <a:lnTo>
                  <a:pt x="1568" y="1176"/>
                </a:lnTo>
                <a:lnTo>
                  <a:pt x="1577" y="1176"/>
                </a:lnTo>
                <a:lnTo>
                  <a:pt x="2469" y="0"/>
                </a:lnTo>
                <a:lnTo>
                  <a:pt x="2461" y="0"/>
                </a:lnTo>
                <a:close/>
                <a:moveTo>
                  <a:pt x="1441" y="0"/>
                </a:moveTo>
                <a:lnTo>
                  <a:pt x="548" y="1176"/>
                </a:lnTo>
                <a:lnTo>
                  <a:pt x="556" y="1176"/>
                </a:lnTo>
                <a:lnTo>
                  <a:pt x="1449" y="0"/>
                </a:lnTo>
                <a:lnTo>
                  <a:pt x="1441" y="0"/>
                </a:lnTo>
                <a:close/>
                <a:moveTo>
                  <a:pt x="2401" y="0"/>
                </a:moveTo>
                <a:lnTo>
                  <a:pt x="1508" y="1176"/>
                </a:lnTo>
                <a:lnTo>
                  <a:pt x="1517" y="1176"/>
                </a:lnTo>
                <a:lnTo>
                  <a:pt x="2409" y="0"/>
                </a:lnTo>
                <a:lnTo>
                  <a:pt x="2401" y="0"/>
                </a:lnTo>
                <a:close/>
                <a:moveTo>
                  <a:pt x="660" y="0"/>
                </a:moveTo>
                <a:lnTo>
                  <a:pt x="0" y="869"/>
                </a:lnTo>
                <a:lnTo>
                  <a:pt x="0" y="880"/>
                </a:lnTo>
                <a:lnTo>
                  <a:pt x="669" y="0"/>
                </a:lnTo>
                <a:lnTo>
                  <a:pt x="660" y="0"/>
                </a:lnTo>
                <a:close/>
                <a:moveTo>
                  <a:pt x="4741" y="0"/>
                </a:moveTo>
                <a:lnTo>
                  <a:pt x="3849" y="1176"/>
                </a:lnTo>
                <a:lnTo>
                  <a:pt x="3857" y="1176"/>
                </a:lnTo>
                <a:lnTo>
                  <a:pt x="4750" y="0"/>
                </a:lnTo>
                <a:lnTo>
                  <a:pt x="4741" y="0"/>
                </a:lnTo>
                <a:close/>
                <a:moveTo>
                  <a:pt x="4681" y="0"/>
                </a:moveTo>
                <a:lnTo>
                  <a:pt x="3789" y="1176"/>
                </a:lnTo>
                <a:lnTo>
                  <a:pt x="3797" y="1176"/>
                </a:lnTo>
                <a:lnTo>
                  <a:pt x="4690" y="0"/>
                </a:lnTo>
                <a:lnTo>
                  <a:pt x="4681" y="0"/>
                </a:lnTo>
                <a:close/>
                <a:moveTo>
                  <a:pt x="4802" y="0"/>
                </a:moveTo>
                <a:lnTo>
                  <a:pt x="3909" y="1176"/>
                </a:lnTo>
                <a:lnTo>
                  <a:pt x="3917" y="1176"/>
                </a:lnTo>
                <a:lnTo>
                  <a:pt x="4810" y="0"/>
                </a:lnTo>
                <a:lnTo>
                  <a:pt x="4802" y="0"/>
                </a:lnTo>
                <a:close/>
                <a:moveTo>
                  <a:pt x="1921" y="0"/>
                </a:moveTo>
                <a:lnTo>
                  <a:pt x="1028" y="1176"/>
                </a:lnTo>
                <a:lnTo>
                  <a:pt x="1037" y="1176"/>
                </a:lnTo>
                <a:lnTo>
                  <a:pt x="1929" y="0"/>
                </a:lnTo>
                <a:lnTo>
                  <a:pt x="1921" y="0"/>
                </a:lnTo>
                <a:close/>
                <a:moveTo>
                  <a:pt x="4922" y="0"/>
                </a:moveTo>
                <a:lnTo>
                  <a:pt x="4029" y="1176"/>
                </a:lnTo>
                <a:lnTo>
                  <a:pt x="4037" y="1176"/>
                </a:lnTo>
                <a:lnTo>
                  <a:pt x="4930" y="0"/>
                </a:lnTo>
                <a:lnTo>
                  <a:pt x="4922" y="0"/>
                </a:lnTo>
                <a:close/>
                <a:moveTo>
                  <a:pt x="4501" y="0"/>
                </a:moveTo>
                <a:lnTo>
                  <a:pt x="3609" y="1176"/>
                </a:lnTo>
                <a:lnTo>
                  <a:pt x="3617" y="1176"/>
                </a:lnTo>
                <a:lnTo>
                  <a:pt x="4510" y="0"/>
                </a:lnTo>
                <a:lnTo>
                  <a:pt x="4501" y="0"/>
                </a:lnTo>
                <a:close/>
                <a:moveTo>
                  <a:pt x="4381" y="0"/>
                </a:moveTo>
                <a:lnTo>
                  <a:pt x="3489" y="1176"/>
                </a:lnTo>
                <a:lnTo>
                  <a:pt x="3497" y="1176"/>
                </a:lnTo>
                <a:lnTo>
                  <a:pt x="4390" y="0"/>
                </a:lnTo>
                <a:lnTo>
                  <a:pt x="4381" y="0"/>
                </a:lnTo>
                <a:close/>
                <a:moveTo>
                  <a:pt x="480" y="0"/>
                </a:moveTo>
                <a:lnTo>
                  <a:pt x="0" y="632"/>
                </a:lnTo>
                <a:lnTo>
                  <a:pt x="0" y="643"/>
                </a:lnTo>
                <a:lnTo>
                  <a:pt x="489" y="0"/>
                </a:lnTo>
                <a:lnTo>
                  <a:pt x="480" y="0"/>
                </a:lnTo>
                <a:close/>
                <a:moveTo>
                  <a:pt x="4441" y="0"/>
                </a:moveTo>
                <a:lnTo>
                  <a:pt x="3549" y="1176"/>
                </a:lnTo>
                <a:lnTo>
                  <a:pt x="3557" y="1176"/>
                </a:lnTo>
                <a:lnTo>
                  <a:pt x="4450" y="0"/>
                </a:lnTo>
                <a:lnTo>
                  <a:pt x="4441" y="0"/>
                </a:lnTo>
                <a:close/>
                <a:moveTo>
                  <a:pt x="4982" y="0"/>
                </a:moveTo>
                <a:lnTo>
                  <a:pt x="4089" y="1176"/>
                </a:lnTo>
                <a:lnTo>
                  <a:pt x="4097" y="1176"/>
                </a:lnTo>
                <a:lnTo>
                  <a:pt x="4990" y="0"/>
                </a:lnTo>
                <a:lnTo>
                  <a:pt x="4982" y="0"/>
                </a:lnTo>
                <a:close/>
                <a:moveTo>
                  <a:pt x="4561" y="0"/>
                </a:moveTo>
                <a:lnTo>
                  <a:pt x="3669" y="1176"/>
                </a:lnTo>
                <a:lnTo>
                  <a:pt x="3677" y="1176"/>
                </a:lnTo>
                <a:lnTo>
                  <a:pt x="4570" y="0"/>
                </a:lnTo>
                <a:lnTo>
                  <a:pt x="4561" y="0"/>
                </a:lnTo>
                <a:close/>
                <a:moveTo>
                  <a:pt x="5342" y="0"/>
                </a:moveTo>
                <a:lnTo>
                  <a:pt x="4449" y="1176"/>
                </a:lnTo>
                <a:lnTo>
                  <a:pt x="4457" y="1176"/>
                </a:lnTo>
                <a:lnTo>
                  <a:pt x="5350" y="0"/>
                </a:lnTo>
                <a:lnTo>
                  <a:pt x="5342" y="0"/>
                </a:lnTo>
                <a:close/>
                <a:moveTo>
                  <a:pt x="5522" y="0"/>
                </a:moveTo>
                <a:lnTo>
                  <a:pt x="4629" y="1176"/>
                </a:lnTo>
                <a:lnTo>
                  <a:pt x="4638" y="1176"/>
                </a:lnTo>
                <a:lnTo>
                  <a:pt x="5530" y="0"/>
                </a:lnTo>
                <a:lnTo>
                  <a:pt x="5522" y="0"/>
                </a:lnTo>
                <a:close/>
                <a:moveTo>
                  <a:pt x="5462" y="0"/>
                </a:moveTo>
                <a:lnTo>
                  <a:pt x="4569" y="1176"/>
                </a:lnTo>
                <a:lnTo>
                  <a:pt x="4578" y="1176"/>
                </a:lnTo>
                <a:lnTo>
                  <a:pt x="5470" y="0"/>
                </a:lnTo>
                <a:lnTo>
                  <a:pt x="5462" y="0"/>
                </a:lnTo>
                <a:close/>
                <a:moveTo>
                  <a:pt x="5642" y="0"/>
                </a:moveTo>
                <a:lnTo>
                  <a:pt x="4749" y="1176"/>
                </a:lnTo>
                <a:lnTo>
                  <a:pt x="4758" y="1176"/>
                </a:lnTo>
                <a:lnTo>
                  <a:pt x="5650" y="0"/>
                </a:lnTo>
                <a:lnTo>
                  <a:pt x="5642" y="0"/>
                </a:lnTo>
                <a:close/>
                <a:moveTo>
                  <a:pt x="5402" y="0"/>
                </a:moveTo>
                <a:lnTo>
                  <a:pt x="4509" y="1176"/>
                </a:lnTo>
                <a:lnTo>
                  <a:pt x="4517" y="1176"/>
                </a:lnTo>
                <a:lnTo>
                  <a:pt x="5410" y="0"/>
                </a:lnTo>
                <a:lnTo>
                  <a:pt x="5402" y="0"/>
                </a:lnTo>
                <a:close/>
                <a:moveTo>
                  <a:pt x="5582" y="0"/>
                </a:moveTo>
                <a:lnTo>
                  <a:pt x="4689" y="1176"/>
                </a:lnTo>
                <a:lnTo>
                  <a:pt x="4698" y="1176"/>
                </a:lnTo>
                <a:lnTo>
                  <a:pt x="5590" y="0"/>
                </a:lnTo>
                <a:lnTo>
                  <a:pt x="5582" y="0"/>
                </a:lnTo>
                <a:close/>
                <a:moveTo>
                  <a:pt x="4320" y="0"/>
                </a:moveTo>
                <a:lnTo>
                  <a:pt x="3428" y="1176"/>
                </a:lnTo>
                <a:lnTo>
                  <a:pt x="3436" y="1176"/>
                </a:lnTo>
                <a:lnTo>
                  <a:pt x="4329" y="0"/>
                </a:lnTo>
                <a:lnTo>
                  <a:pt x="4320" y="0"/>
                </a:lnTo>
                <a:close/>
                <a:moveTo>
                  <a:pt x="5042" y="0"/>
                </a:moveTo>
                <a:lnTo>
                  <a:pt x="4149" y="1176"/>
                </a:lnTo>
                <a:lnTo>
                  <a:pt x="4157" y="1176"/>
                </a:lnTo>
                <a:lnTo>
                  <a:pt x="5050" y="0"/>
                </a:lnTo>
                <a:lnTo>
                  <a:pt x="5042" y="0"/>
                </a:lnTo>
                <a:close/>
                <a:moveTo>
                  <a:pt x="5102" y="0"/>
                </a:moveTo>
                <a:lnTo>
                  <a:pt x="4209" y="1176"/>
                </a:lnTo>
                <a:lnTo>
                  <a:pt x="4217" y="1176"/>
                </a:lnTo>
                <a:lnTo>
                  <a:pt x="5110" y="0"/>
                </a:lnTo>
                <a:lnTo>
                  <a:pt x="5102" y="0"/>
                </a:lnTo>
                <a:close/>
                <a:moveTo>
                  <a:pt x="5162" y="0"/>
                </a:moveTo>
                <a:lnTo>
                  <a:pt x="4269" y="1176"/>
                </a:lnTo>
                <a:lnTo>
                  <a:pt x="4277" y="1176"/>
                </a:lnTo>
                <a:lnTo>
                  <a:pt x="5170" y="0"/>
                </a:lnTo>
                <a:lnTo>
                  <a:pt x="5162" y="0"/>
                </a:lnTo>
                <a:close/>
                <a:moveTo>
                  <a:pt x="5282" y="0"/>
                </a:moveTo>
                <a:lnTo>
                  <a:pt x="4389" y="1176"/>
                </a:lnTo>
                <a:lnTo>
                  <a:pt x="4397" y="1176"/>
                </a:lnTo>
                <a:lnTo>
                  <a:pt x="5290" y="0"/>
                </a:lnTo>
                <a:lnTo>
                  <a:pt x="5282" y="0"/>
                </a:lnTo>
                <a:close/>
                <a:moveTo>
                  <a:pt x="5222" y="0"/>
                </a:moveTo>
                <a:lnTo>
                  <a:pt x="4329" y="1176"/>
                </a:lnTo>
                <a:lnTo>
                  <a:pt x="4337" y="1176"/>
                </a:lnTo>
                <a:lnTo>
                  <a:pt x="5230" y="0"/>
                </a:lnTo>
                <a:lnTo>
                  <a:pt x="5222" y="0"/>
                </a:lnTo>
                <a:close/>
                <a:moveTo>
                  <a:pt x="4621" y="0"/>
                </a:moveTo>
                <a:lnTo>
                  <a:pt x="3729" y="1176"/>
                </a:lnTo>
                <a:lnTo>
                  <a:pt x="3737" y="1176"/>
                </a:lnTo>
                <a:lnTo>
                  <a:pt x="4630" y="0"/>
                </a:lnTo>
                <a:lnTo>
                  <a:pt x="4621" y="0"/>
                </a:lnTo>
                <a:close/>
                <a:moveTo>
                  <a:pt x="4261" y="0"/>
                </a:moveTo>
                <a:lnTo>
                  <a:pt x="3369" y="1176"/>
                </a:lnTo>
                <a:lnTo>
                  <a:pt x="3377" y="1176"/>
                </a:lnTo>
                <a:lnTo>
                  <a:pt x="4270" y="0"/>
                </a:lnTo>
                <a:lnTo>
                  <a:pt x="4261" y="0"/>
                </a:lnTo>
                <a:close/>
                <a:moveTo>
                  <a:pt x="3601" y="0"/>
                </a:moveTo>
                <a:lnTo>
                  <a:pt x="2709" y="1176"/>
                </a:lnTo>
                <a:lnTo>
                  <a:pt x="2717" y="1176"/>
                </a:lnTo>
                <a:lnTo>
                  <a:pt x="3610" y="0"/>
                </a:lnTo>
                <a:lnTo>
                  <a:pt x="3601" y="0"/>
                </a:lnTo>
                <a:close/>
                <a:moveTo>
                  <a:pt x="240" y="0"/>
                </a:moveTo>
                <a:lnTo>
                  <a:pt x="0" y="316"/>
                </a:lnTo>
                <a:lnTo>
                  <a:pt x="0" y="327"/>
                </a:lnTo>
                <a:lnTo>
                  <a:pt x="249" y="0"/>
                </a:lnTo>
                <a:lnTo>
                  <a:pt x="240" y="0"/>
                </a:lnTo>
                <a:close/>
                <a:moveTo>
                  <a:pt x="3661" y="0"/>
                </a:moveTo>
                <a:lnTo>
                  <a:pt x="2769" y="1176"/>
                </a:lnTo>
                <a:lnTo>
                  <a:pt x="2777" y="1176"/>
                </a:lnTo>
                <a:lnTo>
                  <a:pt x="3670" y="0"/>
                </a:lnTo>
                <a:lnTo>
                  <a:pt x="3661" y="0"/>
                </a:lnTo>
                <a:close/>
                <a:moveTo>
                  <a:pt x="180" y="0"/>
                </a:moveTo>
                <a:lnTo>
                  <a:pt x="0" y="237"/>
                </a:lnTo>
                <a:lnTo>
                  <a:pt x="0" y="248"/>
                </a:lnTo>
                <a:lnTo>
                  <a:pt x="189" y="0"/>
                </a:lnTo>
                <a:lnTo>
                  <a:pt x="180" y="0"/>
                </a:lnTo>
                <a:close/>
                <a:moveTo>
                  <a:pt x="420" y="0"/>
                </a:moveTo>
                <a:lnTo>
                  <a:pt x="0" y="553"/>
                </a:lnTo>
                <a:lnTo>
                  <a:pt x="0" y="564"/>
                </a:lnTo>
                <a:lnTo>
                  <a:pt x="429" y="0"/>
                </a:lnTo>
                <a:lnTo>
                  <a:pt x="420" y="0"/>
                </a:lnTo>
                <a:close/>
                <a:moveTo>
                  <a:pt x="3421" y="0"/>
                </a:moveTo>
                <a:lnTo>
                  <a:pt x="2529" y="1176"/>
                </a:lnTo>
                <a:lnTo>
                  <a:pt x="2537" y="1176"/>
                </a:lnTo>
                <a:lnTo>
                  <a:pt x="3430" y="0"/>
                </a:lnTo>
                <a:lnTo>
                  <a:pt x="3421" y="0"/>
                </a:lnTo>
                <a:close/>
                <a:moveTo>
                  <a:pt x="3721" y="0"/>
                </a:moveTo>
                <a:lnTo>
                  <a:pt x="2829" y="1176"/>
                </a:lnTo>
                <a:lnTo>
                  <a:pt x="2837" y="1176"/>
                </a:lnTo>
                <a:lnTo>
                  <a:pt x="3730" y="0"/>
                </a:lnTo>
                <a:lnTo>
                  <a:pt x="3721" y="0"/>
                </a:lnTo>
                <a:close/>
                <a:moveTo>
                  <a:pt x="3481" y="0"/>
                </a:moveTo>
                <a:lnTo>
                  <a:pt x="2589" y="1176"/>
                </a:lnTo>
                <a:lnTo>
                  <a:pt x="2597" y="1176"/>
                </a:lnTo>
                <a:lnTo>
                  <a:pt x="3490" y="0"/>
                </a:lnTo>
                <a:lnTo>
                  <a:pt x="3481" y="0"/>
                </a:lnTo>
                <a:close/>
                <a:moveTo>
                  <a:pt x="3541" y="0"/>
                </a:moveTo>
                <a:lnTo>
                  <a:pt x="2649" y="1176"/>
                </a:lnTo>
                <a:lnTo>
                  <a:pt x="2657" y="1176"/>
                </a:lnTo>
                <a:lnTo>
                  <a:pt x="3550" y="0"/>
                </a:lnTo>
                <a:lnTo>
                  <a:pt x="3541" y="0"/>
                </a:lnTo>
                <a:close/>
                <a:moveTo>
                  <a:pt x="360" y="0"/>
                </a:moveTo>
                <a:lnTo>
                  <a:pt x="0" y="474"/>
                </a:lnTo>
                <a:lnTo>
                  <a:pt x="0" y="485"/>
                </a:lnTo>
                <a:lnTo>
                  <a:pt x="369" y="0"/>
                </a:lnTo>
                <a:lnTo>
                  <a:pt x="360" y="0"/>
                </a:lnTo>
                <a:close/>
                <a:moveTo>
                  <a:pt x="300" y="0"/>
                </a:moveTo>
                <a:lnTo>
                  <a:pt x="0" y="395"/>
                </a:lnTo>
                <a:lnTo>
                  <a:pt x="0" y="406"/>
                </a:lnTo>
                <a:lnTo>
                  <a:pt x="309" y="0"/>
                </a:lnTo>
                <a:lnTo>
                  <a:pt x="300" y="0"/>
                </a:lnTo>
                <a:close/>
                <a:moveTo>
                  <a:pt x="4021" y="0"/>
                </a:moveTo>
                <a:lnTo>
                  <a:pt x="3129" y="1176"/>
                </a:lnTo>
                <a:lnTo>
                  <a:pt x="3137" y="1176"/>
                </a:lnTo>
                <a:lnTo>
                  <a:pt x="4030" y="0"/>
                </a:lnTo>
                <a:lnTo>
                  <a:pt x="4021" y="0"/>
                </a:lnTo>
                <a:close/>
                <a:moveTo>
                  <a:pt x="4081" y="0"/>
                </a:moveTo>
                <a:lnTo>
                  <a:pt x="3189" y="1176"/>
                </a:lnTo>
                <a:lnTo>
                  <a:pt x="3197" y="1176"/>
                </a:lnTo>
                <a:lnTo>
                  <a:pt x="4090" y="0"/>
                </a:lnTo>
                <a:lnTo>
                  <a:pt x="4081" y="0"/>
                </a:lnTo>
                <a:close/>
                <a:moveTo>
                  <a:pt x="3961" y="0"/>
                </a:moveTo>
                <a:lnTo>
                  <a:pt x="3069" y="1176"/>
                </a:lnTo>
                <a:lnTo>
                  <a:pt x="3077" y="1176"/>
                </a:lnTo>
                <a:lnTo>
                  <a:pt x="3970" y="0"/>
                </a:lnTo>
                <a:lnTo>
                  <a:pt x="3961" y="0"/>
                </a:lnTo>
                <a:close/>
                <a:moveTo>
                  <a:pt x="4201" y="0"/>
                </a:moveTo>
                <a:lnTo>
                  <a:pt x="3309" y="1176"/>
                </a:lnTo>
                <a:lnTo>
                  <a:pt x="3317" y="1176"/>
                </a:lnTo>
                <a:lnTo>
                  <a:pt x="4210" y="0"/>
                </a:lnTo>
                <a:lnTo>
                  <a:pt x="4201" y="0"/>
                </a:lnTo>
                <a:close/>
                <a:moveTo>
                  <a:pt x="4141" y="0"/>
                </a:moveTo>
                <a:lnTo>
                  <a:pt x="3249" y="1176"/>
                </a:lnTo>
                <a:lnTo>
                  <a:pt x="3257" y="1176"/>
                </a:lnTo>
                <a:lnTo>
                  <a:pt x="4150" y="0"/>
                </a:lnTo>
                <a:lnTo>
                  <a:pt x="4141" y="0"/>
                </a:lnTo>
                <a:close/>
                <a:moveTo>
                  <a:pt x="3781" y="0"/>
                </a:moveTo>
                <a:lnTo>
                  <a:pt x="2889" y="1176"/>
                </a:lnTo>
                <a:lnTo>
                  <a:pt x="2897" y="1176"/>
                </a:lnTo>
                <a:lnTo>
                  <a:pt x="3790" y="0"/>
                </a:lnTo>
                <a:lnTo>
                  <a:pt x="3781" y="0"/>
                </a:lnTo>
                <a:close/>
                <a:moveTo>
                  <a:pt x="60" y="0"/>
                </a:moveTo>
                <a:lnTo>
                  <a:pt x="0" y="79"/>
                </a:lnTo>
                <a:lnTo>
                  <a:pt x="0" y="90"/>
                </a:lnTo>
                <a:lnTo>
                  <a:pt x="69" y="0"/>
                </a:lnTo>
                <a:lnTo>
                  <a:pt x="60" y="0"/>
                </a:lnTo>
                <a:close/>
                <a:moveTo>
                  <a:pt x="3901" y="0"/>
                </a:moveTo>
                <a:lnTo>
                  <a:pt x="3009" y="1176"/>
                </a:lnTo>
                <a:lnTo>
                  <a:pt x="3017" y="1176"/>
                </a:lnTo>
                <a:lnTo>
                  <a:pt x="3910" y="0"/>
                </a:lnTo>
                <a:lnTo>
                  <a:pt x="3901" y="0"/>
                </a:lnTo>
                <a:close/>
                <a:moveTo>
                  <a:pt x="120" y="0"/>
                </a:moveTo>
                <a:lnTo>
                  <a:pt x="0" y="158"/>
                </a:lnTo>
                <a:lnTo>
                  <a:pt x="0" y="169"/>
                </a:lnTo>
                <a:lnTo>
                  <a:pt x="129" y="0"/>
                </a:lnTo>
                <a:lnTo>
                  <a:pt x="120" y="0"/>
                </a:lnTo>
                <a:close/>
                <a:moveTo>
                  <a:pt x="3841" y="0"/>
                </a:moveTo>
                <a:lnTo>
                  <a:pt x="2949" y="1176"/>
                </a:lnTo>
                <a:lnTo>
                  <a:pt x="2957" y="1176"/>
                </a:lnTo>
                <a:lnTo>
                  <a:pt x="3850" y="0"/>
                </a:lnTo>
                <a:lnTo>
                  <a:pt x="3841" y="0"/>
                </a:lnTo>
                <a:close/>
                <a:moveTo>
                  <a:pt x="0" y="0"/>
                </a:moveTo>
                <a:lnTo>
                  <a:pt x="0" y="11"/>
                </a:lnTo>
                <a:lnTo>
                  <a:pt x="9" y="0"/>
                </a:lnTo>
                <a:lnTo>
                  <a:pt x="0" y="0"/>
                </a:lnTo>
                <a:close/>
              </a:path>
            </a:pathLst>
          </a:custGeom>
          <a:solidFill>
            <a:srgbClr val="E6B9BA"/>
          </a:solidFill>
          <a:ln>
            <a:noFill/>
          </a:ln>
        </p:spPr>
        <p:txBody>
          <a:bodyPr vert="horz" wrap="square" lIns="91440" tIns="45720" rIns="91440" bIns="45720" numCol="1" anchor="t" anchorCtr="0" compatLnSpc="1">
            <a:prstTxWarp prst="textNoShape">
              <a:avLst/>
            </a:prstTxWarp>
          </a:bodyPr>
          <a:lstStyle/>
          <a:p>
            <a:endParaRPr lang="nl-NL"/>
          </a:p>
        </p:txBody>
      </p:sp>
      <p:sp>
        <p:nvSpPr>
          <p:cNvPr id="12" name="Rectangle 3">
            <a:extLst>
              <a:ext uri="{FF2B5EF4-FFF2-40B4-BE49-F238E27FC236}">
                <a16:creationId xmlns:a16="http://schemas.microsoft.com/office/drawing/2014/main" id="{2CF1F212-04E3-42E4-8169-9783393B4E2A}"/>
              </a:ext>
            </a:extLst>
          </p:cNvPr>
          <p:cNvSpPr>
            <a:spLocks noSelect="1" noChangeArrowheads="1"/>
          </p:cNvSpPr>
          <p:nvPr userDrawn="1"/>
        </p:nvSpPr>
        <p:spPr bwMode="gray">
          <a:xfrm>
            <a:off x="0" y="155574"/>
            <a:ext cx="12195175" cy="1833265"/>
          </a:xfrm>
          <a:prstGeom prst="rect">
            <a:avLst/>
          </a:pr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13" name="Frame picture 4[PHJU] (JU-Free)">
            <a:extLst>
              <a:ext uri="{FF2B5EF4-FFF2-40B4-BE49-F238E27FC236}">
                <a16:creationId xmlns:a16="http://schemas.microsoft.com/office/drawing/2014/main" id="{54AED5ED-CDE2-4203-8989-503905ED70BD}"/>
              </a:ext>
            </a:extLst>
          </p:cNvPr>
          <p:cNvSpPr>
            <a:spLocks noGrp="1"/>
          </p:cNvSpPr>
          <p:nvPr>
            <p:ph type="pic" sz="quarter" idx="18" hasCustomPrompt="1"/>
          </p:nvPr>
        </p:nvSpPr>
        <p:spPr bwMode="gray">
          <a:xfrm>
            <a:off x="6097680" y="615960"/>
            <a:ext cx="6097680" cy="5487840"/>
          </a:xfrm>
          <a:prstGeom prst="rect">
            <a:avLst/>
          </a:prstGeom>
        </p:spPr>
        <p:txBody>
          <a:bodyPr/>
          <a:lstStyle>
            <a:lvl1pPr marL="270108" indent="-270108" algn="l" defTabSz="1088937" rtl="0" eaLnBrk="1" latinLnBrk="0" hangingPunct="1">
              <a:spcBef>
                <a:spcPts val="0"/>
              </a:spcBef>
              <a:buFont typeface="Arial" pitchFamily="34" charset="0"/>
              <a:buNone/>
              <a:defRPr/>
            </a:lvl1pPr>
          </a:lstStyle>
          <a:p>
            <a:r>
              <a:rPr lang="nl-NL"/>
              <a:t>[Afbeelding]</a:t>
            </a:r>
          </a:p>
        </p:txBody>
      </p:sp>
      <p:grpSp>
        <p:nvGrpSpPr>
          <p:cNvPr id="8" name="Group 5"/>
          <p:cNvGrpSpPr>
            <a:grpSpLocks noSelect="1"/>
          </p:cNvGrpSpPr>
          <p:nvPr userDrawn="1"/>
        </p:nvGrpSpPr>
        <p:grpSpPr bwMode="gray">
          <a:xfrm>
            <a:off x="10650538" y="6224588"/>
            <a:ext cx="1208088" cy="371475"/>
            <a:chOff x="10650538" y="6224588"/>
            <a:chExt cx="1208088" cy="371475"/>
          </a:xfrm>
        </p:grpSpPr>
        <p:sp>
          <p:nvSpPr>
            <p:cNvPr id="9" name="Freeform 5">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Freeform 5">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7" name="***Tijdelijke aanduiding voor tekst 6[PHJU] (JU-Free)"/>
          <p:cNvSpPr>
            <a:spLocks noGrp="1"/>
          </p:cNvSpPr>
          <p:nvPr>
            <p:ph type="body" sz="quarter" idx="13" hasCustomPrompt="1"/>
          </p:nvPr>
        </p:nvSpPr>
        <p:spPr bwMode="gray">
          <a:xfrm>
            <a:off x="623888" y="1849609"/>
            <a:ext cx="5112000" cy="4248000"/>
          </a:xfrm>
        </p:spPr>
        <p:txBody>
          <a:bodyPr/>
          <a:lstStyle>
            <a:lvl1pPr>
              <a:defRPr/>
            </a:lvl1pPr>
          </a:lstStyle>
          <a:p>
            <a:pPr lvl="0"/>
            <a:r>
              <a:rPr lang="nl-NL"/>
              <a:t>[Tekst]</a:t>
            </a:r>
          </a:p>
        </p:txBody>
      </p:sp>
      <p:sp>
        <p:nvSpPr>
          <p:cNvPr id="2" name="***Titel 7 (JU-Free)"/>
          <p:cNvSpPr>
            <a:spLocks noGrp="1"/>
          </p:cNvSpPr>
          <p:nvPr>
            <p:ph type="title" hasCustomPrompt="1"/>
          </p:nvPr>
        </p:nvSpPr>
        <p:spPr bwMode="gray">
          <a:xfrm>
            <a:off x="624163" y="499247"/>
            <a:ext cx="5112000" cy="1143000"/>
          </a:xfrm>
        </p:spPr>
        <p:txBody>
          <a:bodyPr anchor="t"/>
          <a:lstStyle>
            <a:lvl1pPr>
              <a:defRPr/>
            </a:lvl1pPr>
          </a:lstStyle>
          <a:p>
            <a:r>
              <a:rPr lang="nl-NL" noProof="1"/>
              <a:t>[Titel]</a:t>
            </a:r>
          </a:p>
        </p:txBody>
      </p:sp>
    </p:spTree>
    <p:extLst>
      <p:ext uri="{BB962C8B-B14F-4D97-AF65-F5344CB8AC3E}">
        <p14:creationId xmlns:p14="http://schemas.microsoft.com/office/powerpoint/2010/main" val="12958449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tekst, foto en tekstvak (r)]">
    <p:spTree>
      <p:nvGrpSpPr>
        <p:cNvPr id="1" name=""/>
        <p:cNvGrpSpPr/>
        <p:nvPr/>
      </p:nvGrpSpPr>
      <p:grpSpPr>
        <a:xfrm>
          <a:off x="0" y="0"/>
          <a:ext cx="0" cy="0"/>
          <a:chOff x="0" y="0"/>
          <a:chExt cx="0" cy="0"/>
        </a:xfrm>
      </p:grpSpPr>
      <p:sp>
        <p:nvSpPr>
          <p:cNvPr id="16" name="Frame 1">
            <a:extLst>
              <a:ext uri="{FF2B5EF4-FFF2-40B4-BE49-F238E27FC236}">
                <a16:creationId xmlns:a16="http://schemas.microsoft.com/office/drawing/2014/main" id="{00CB729D-1CA3-4ECE-874E-D16A80B8C17C}"/>
              </a:ext>
            </a:extLst>
          </p:cNvPr>
          <p:cNvSpPr>
            <a:spLocks noSelect="1"/>
          </p:cNvSpPr>
          <p:nvPr userDrawn="1"/>
        </p:nvSpPr>
        <p:spPr bwMode="gray">
          <a:xfrm>
            <a:off x="0" y="0"/>
            <a:ext cx="12195175" cy="1866900"/>
          </a:xfrm>
          <a:custGeom>
            <a:avLst/>
            <a:gdLst>
              <a:gd name="T0" fmla="*/ 5229 w 7682"/>
              <a:gd name="T1" fmla="*/ 1176 h 1176"/>
              <a:gd name="T2" fmla="*/ 7510 w 7682"/>
              <a:gd name="T3" fmla="*/ 1176 h 1176"/>
              <a:gd name="T4" fmla="*/ 7639 w 7682"/>
              <a:gd name="T5" fmla="*/ 1176 h 1176"/>
              <a:gd name="T6" fmla="*/ 4998 w 7682"/>
              <a:gd name="T7" fmla="*/ 1176 h 1176"/>
              <a:gd name="T8" fmla="*/ 5942 w 7682"/>
              <a:gd name="T9" fmla="*/ 0 h 1176"/>
              <a:gd name="T10" fmla="*/ 5109 w 7682"/>
              <a:gd name="T11" fmla="*/ 1176 h 1176"/>
              <a:gd name="T12" fmla="*/ 7271 w 7682"/>
              <a:gd name="T13" fmla="*/ 0 h 1176"/>
              <a:gd name="T14" fmla="*/ 6782 w 7682"/>
              <a:gd name="T15" fmla="*/ 0 h 1176"/>
              <a:gd name="T16" fmla="*/ 6078 w 7682"/>
              <a:gd name="T17" fmla="*/ 1176 h 1176"/>
              <a:gd name="T18" fmla="*/ 7562 w 7682"/>
              <a:gd name="T19" fmla="*/ 0 h 1176"/>
              <a:gd name="T20" fmla="*/ 6310 w 7682"/>
              <a:gd name="T21" fmla="*/ 1176 h 1176"/>
              <a:gd name="T22" fmla="*/ 7391 w 7682"/>
              <a:gd name="T23" fmla="*/ 0 h 1176"/>
              <a:gd name="T24" fmla="*/ 7218 w 7682"/>
              <a:gd name="T25" fmla="*/ 1176 h 1176"/>
              <a:gd name="T26" fmla="*/ 7682 w 7682"/>
              <a:gd name="T27" fmla="*/ 396 h 1176"/>
              <a:gd name="T28" fmla="*/ 7038 w 7682"/>
              <a:gd name="T29" fmla="*/ 1176 h 1176"/>
              <a:gd name="T30" fmla="*/ 5409 w 7682"/>
              <a:gd name="T31" fmla="*/ 1176 h 1176"/>
              <a:gd name="T32" fmla="*/ 6611 w 7682"/>
              <a:gd name="T33" fmla="*/ 0 h 1176"/>
              <a:gd name="T34" fmla="*/ 6482 w 7682"/>
              <a:gd name="T35" fmla="*/ 0 h 1176"/>
              <a:gd name="T36" fmla="*/ 7682 w 7682"/>
              <a:gd name="T37" fmla="*/ 159 h 1176"/>
              <a:gd name="T38" fmla="*/ 4862 w 7682"/>
              <a:gd name="T39" fmla="*/ 0 h 1176"/>
              <a:gd name="T40" fmla="*/ 68 w 7682"/>
              <a:gd name="T41" fmla="*/ 1176 h 1176"/>
              <a:gd name="T42" fmla="*/ 2950 w 7682"/>
              <a:gd name="T43" fmla="*/ 0 h 1176"/>
              <a:gd name="T44" fmla="*/ 2701 w 7682"/>
              <a:gd name="T45" fmla="*/ 0 h 1176"/>
              <a:gd name="T46" fmla="*/ 196 w 7682"/>
              <a:gd name="T47" fmla="*/ 1176 h 1176"/>
              <a:gd name="T48" fmla="*/ 3061 w 7682"/>
              <a:gd name="T49" fmla="*/ 0 h 1176"/>
              <a:gd name="T50" fmla="*/ 0 w 7682"/>
              <a:gd name="T51" fmla="*/ 711 h 1176"/>
              <a:gd name="T52" fmla="*/ 3310 w 7682"/>
              <a:gd name="T53" fmla="*/ 0 h 1176"/>
              <a:gd name="T54" fmla="*/ 3181 w 7682"/>
              <a:gd name="T55" fmla="*/ 0 h 1176"/>
              <a:gd name="T56" fmla="*/ 0 w 7682"/>
              <a:gd name="T57" fmla="*/ 960 h 1176"/>
              <a:gd name="T58" fmla="*/ 780 w 7682"/>
              <a:gd name="T59" fmla="*/ 0 h 1176"/>
              <a:gd name="T60" fmla="*/ 1268 w 7682"/>
              <a:gd name="T61" fmla="*/ 1176 h 1176"/>
              <a:gd name="T62" fmla="*/ 2229 w 7682"/>
              <a:gd name="T63" fmla="*/ 0 h 1176"/>
              <a:gd name="T64" fmla="*/ 1861 w 7682"/>
              <a:gd name="T65" fmla="*/ 0 h 1176"/>
              <a:gd name="T66" fmla="*/ 1217 w 7682"/>
              <a:gd name="T67" fmla="*/ 1176 h 1176"/>
              <a:gd name="T68" fmla="*/ 1321 w 7682"/>
              <a:gd name="T69" fmla="*/ 0 h 1176"/>
              <a:gd name="T70" fmla="*/ 1688 w 7682"/>
              <a:gd name="T71" fmla="*/ 1176 h 1176"/>
              <a:gd name="T72" fmla="*/ 1269 w 7682"/>
              <a:gd name="T73" fmla="*/ 0 h 1176"/>
              <a:gd name="T74" fmla="*/ 1501 w 7682"/>
              <a:gd name="T75" fmla="*/ 0 h 1176"/>
              <a:gd name="T76" fmla="*/ 556 w 7682"/>
              <a:gd name="T77" fmla="*/ 1176 h 1176"/>
              <a:gd name="T78" fmla="*/ 660 w 7682"/>
              <a:gd name="T79" fmla="*/ 0 h 1176"/>
              <a:gd name="T80" fmla="*/ 3909 w 7682"/>
              <a:gd name="T81" fmla="*/ 1176 h 1176"/>
              <a:gd name="T82" fmla="*/ 4930 w 7682"/>
              <a:gd name="T83" fmla="*/ 0 h 1176"/>
              <a:gd name="T84" fmla="*/ 480 w 7682"/>
              <a:gd name="T85" fmla="*/ 0 h 1176"/>
              <a:gd name="T86" fmla="*/ 4097 w 7682"/>
              <a:gd name="T87" fmla="*/ 1176 h 1176"/>
              <a:gd name="T88" fmla="*/ 5342 w 7682"/>
              <a:gd name="T89" fmla="*/ 0 h 1176"/>
              <a:gd name="T90" fmla="*/ 4749 w 7682"/>
              <a:gd name="T91" fmla="*/ 1176 h 1176"/>
              <a:gd name="T92" fmla="*/ 5590 w 7682"/>
              <a:gd name="T93" fmla="*/ 0 h 1176"/>
              <a:gd name="T94" fmla="*/ 5102 w 7682"/>
              <a:gd name="T95" fmla="*/ 0 h 1176"/>
              <a:gd name="T96" fmla="*/ 4397 w 7682"/>
              <a:gd name="T97" fmla="*/ 1176 h 1176"/>
              <a:gd name="T98" fmla="*/ 4621 w 7682"/>
              <a:gd name="T99" fmla="*/ 0 h 1176"/>
              <a:gd name="T100" fmla="*/ 0 w 7682"/>
              <a:gd name="T101" fmla="*/ 316 h 1176"/>
              <a:gd name="T102" fmla="*/ 189 w 7682"/>
              <a:gd name="T103" fmla="*/ 0 h 1176"/>
              <a:gd name="T104" fmla="*/ 3721 w 7682"/>
              <a:gd name="T105" fmla="*/ 0 h 1176"/>
              <a:gd name="T106" fmla="*/ 2657 w 7682"/>
              <a:gd name="T107" fmla="*/ 1176 h 1176"/>
              <a:gd name="T108" fmla="*/ 300 w 7682"/>
              <a:gd name="T109" fmla="*/ 0 h 1176"/>
              <a:gd name="T110" fmla="*/ 3069 w 7682"/>
              <a:gd name="T111" fmla="*/ 1176 h 1176"/>
              <a:gd name="T112" fmla="*/ 4150 w 7682"/>
              <a:gd name="T113" fmla="*/ 0 h 1176"/>
              <a:gd name="T114" fmla="*/ 3901 w 7682"/>
              <a:gd name="T115" fmla="*/ 0 h 1176"/>
              <a:gd name="T116" fmla="*/ 2957 w 7682"/>
              <a:gd name="T117" fmla="*/ 117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682" h="1176">
                <a:moveTo>
                  <a:pt x="7270" y="1176"/>
                </a:moveTo>
                <a:lnTo>
                  <a:pt x="7682" y="633"/>
                </a:lnTo>
                <a:lnTo>
                  <a:pt x="7682" y="644"/>
                </a:lnTo>
                <a:lnTo>
                  <a:pt x="7278" y="1176"/>
                </a:lnTo>
                <a:lnTo>
                  <a:pt x="7270" y="1176"/>
                </a:lnTo>
                <a:close/>
                <a:moveTo>
                  <a:pt x="6182" y="0"/>
                </a:moveTo>
                <a:lnTo>
                  <a:pt x="5289" y="1176"/>
                </a:lnTo>
                <a:lnTo>
                  <a:pt x="5298" y="1176"/>
                </a:lnTo>
                <a:lnTo>
                  <a:pt x="6190" y="0"/>
                </a:lnTo>
                <a:lnTo>
                  <a:pt x="6182" y="0"/>
                </a:lnTo>
                <a:close/>
                <a:moveTo>
                  <a:pt x="6122" y="0"/>
                </a:moveTo>
                <a:lnTo>
                  <a:pt x="5229" y="1176"/>
                </a:lnTo>
                <a:lnTo>
                  <a:pt x="5238" y="1176"/>
                </a:lnTo>
                <a:lnTo>
                  <a:pt x="6130" y="0"/>
                </a:lnTo>
                <a:lnTo>
                  <a:pt x="6122" y="0"/>
                </a:lnTo>
                <a:close/>
                <a:moveTo>
                  <a:pt x="7579" y="1176"/>
                </a:moveTo>
                <a:lnTo>
                  <a:pt x="7682" y="1040"/>
                </a:lnTo>
                <a:lnTo>
                  <a:pt x="7682" y="1028"/>
                </a:lnTo>
                <a:lnTo>
                  <a:pt x="7570" y="1176"/>
                </a:lnTo>
                <a:lnTo>
                  <a:pt x="7579" y="1176"/>
                </a:lnTo>
                <a:close/>
                <a:moveTo>
                  <a:pt x="7519" y="1176"/>
                </a:moveTo>
                <a:lnTo>
                  <a:pt x="7682" y="961"/>
                </a:lnTo>
                <a:lnTo>
                  <a:pt x="7682" y="950"/>
                </a:lnTo>
                <a:lnTo>
                  <a:pt x="7510" y="1176"/>
                </a:lnTo>
                <a:lnTo>
                  <a:pt x="7519" y="1176"/>
                </a:lnTo>
                <a:close/>
                <a:moveTo>
                  <a:pt x="7338" y="1176"/>
                </a:moveTo>
                <a:lnTo>
                  <a:pt x="7682" y="724"/>
                </a:lnTo>
                <a:lnTo>
                  <a:pt x="7682" y="712"/>
                </a:lnTo>
                <a:lnTo>
                  <a:pt x="7330" y="1176"/>
                </a:lnTo>
                <a:lnTo>
                  <a:pt x="7338" y="1176"/>
                </a:lnTo>
                <a:close/>
                <a:moveTo>
                  <a:pt x="5822" y="0"/>
                </a:moveTo>
                <a:lnTo>
                  <a:pt x="4929" y="1176"/>
                </a:lnTo>
                <a:lnTo>
                  <a:pt x="4938" y="1176"/>
                </a:lnTo>
                <a:lnTo>
                  <a:pt x="5830" y="0"/>
                </a:lnTo>
                <a:lnTo>
                  <a:pt x="5822" y="0"/>
                </a:lnTo>
                <a:close/>
                <a:moveTo>
                  <a:pt x="7639" y="1176"/>
                </a:moveTo>
                <a:lnTo>
                  <a:pt x="7682" y="1119"/>
                </a:lnTo>
                <a:lnTo>
                  <a:pt x="7682" y="1108"/>
                </a:lnTo>
                <a:lnTo>
                  <a:pt x="7630" y="1176"/>
                </a:lnTo>
                <a:lnTo>
                  <a:pt x="7639" y="1176"/>
                </a:lnTo>
                <a:close/>
                <a:moveTo>
                  <a:pt x="5762" y="0"/>
                </a:moveTo>
                <a:lnTo>
                  <a:pt x="4869" y="1176"/>
                </a:lnTo>
                <a:lnTo>
                  <a:pt x="4878" y="1176"/>
                </a:lnTo>
                <a:lnTo>
                  <a:pt x="5770" y="0"/>
                </a:lnTo>
                <a:lnTo>
                  <a:pt x="5762" y="0"/>
                </a:lnTo>
                <a:close/>
                <a:moveTo>
                  <a:pt x="5882" y="0"/>
                </a:moveTo>
                <a:lnTo>
                  <a:pt x="4989" y="1176"/>
                </a:lnTo>
                <a:lnTo>
                  <a:pt x="4998" y="1176"/>
                </a:lnTo>
                <a:lnTo>
                  <a:pt x="5890" y="0"/>
                </a:lnTo>
                <a:lnTo>
                  <a:pt x="5882" y="0"/>
                </a:lnTo>
                <a:close/>
                <a:moveTo>
                  <a:pt x="7398" y="1176"/>
                </a:moveTo>
                <a:lnTo>
                  <a:pt x="7682" y="803"/>
                </a:lnTo>
                <a:lnTo>
                  <a:pt x="7682" y="792"/>
                </a:lnTo>
                <a:lnTo>
                  <a:pt x="7390" y="1176"/>
                </a:lnTo>
                <a:lnTo>
                  <a:pt x="7398" y="1176"/>
                </a:lnTo>
                <a:close/>
                <a:moveTo>
                  <a:pt x="5942" y="0"/>
                </a:moveTo>
                <a:lnTo>
                  <a:pt x="5049" y="1176"/>
                </a:lnTo>
                <a:lnTo>
                  <a:pt x="5058" y="1176"/>
                </a:lnTo>
                <a:lnTo>
                  <a:pt x="5950" y="0"/>
                </a:lnTo>
                <a:lnTo>
                  <a:pt x="5942" y="0"/>
                </a:lnTo>
                <a:close/>
                <a:moveTo>
                  <a:pt x="6062" y="0"/>
                </a:moveTo>
                <a:lnTo>
                  <a:pt x="5169" y="1176"/>
                </a:lnTo>
                <a:lnTo>
                  <a:pt x="5178" y="1176"/>
                </a:lnTo>
                <a:lnTo>
                  <a:pt x="6070" y="0"/>
                </a:lnTo>
                <a:lnTo>
                  <a:pt x="6062" y="0"/>
                </a:lnTo>
                <a:close/>
                <a:moveTo>
                  <a:pt x="7458" y="1176"/>
                </a:moveTo>
                <a:lnTo>
                  <a:pt x="7682" y="882"/>
                </a:lnTo>
                <a:lnTo>
                  <a:pt x="7682" y="870"/>
                </a:lnTo>
                <a:lnTo>
                  <a:pt x="7450" y="1176"/>
                </a:lnTo>
                <a:lnTo>
                  <a:pt x="7458" y="1176"/>
                </a:lnTo>
                <a:close/>
                <a:moveTo>
                  <a:pt x="6002" y="0"/>
                </a:moveTo>
                <a:lnTo>
                  <a:pt x="5109" y="1176"/>
                </a:lnTo>
                <a:lnTo>
                  <a:pt x="5118" y="1176"/>
                </a:lnTo>
                <a:lnTo>
                  <a:pt x="6010" y="0"/>
                </a:lnTo>
                <a:lnTo>
                  <a:pt x="6002" y="0"/>
                </a:lnTo>
                <a:close/>
                <a:moveTo>
                  <a:pt x="6902" y="0"/>
                </a:moveTo>
                <a:lnTo>
                  <a:pt x="6010" y="1176"/>
                </a:lnTo>
                <a:lnTo>
                  <a:pt x="6018" y="1176"/>
                </a:lnTo>
                <a:lnTo>
                  <a:pt x="6911" y="0"/>
                </a:lnTo>
                <a:lnTo>
                  <a:pt x="6902" y="0"/>
                </a:lnTo>
                <a:close/>
                <a:moveTo>
                  <a:pt x="7262" y="0"/>
                </a:moveTo>
                <a:lnTo>
                  <a:pt x="6370" y="1176"/>
                </a:lnTo>
                <a:lnTo>
                  <a:pt x="6378" y="1176"/>
                </a:lnTo>
                <a:lnTo>
                  <a:pt x="7271" y="0"/>
                </a:lnTo>
                <a:lnTo>
                  <a:pt x="7262" y="0"/>
                </a:lnTo>
                <a:close/>
                <a:moveTo>
                  <a:pt x="7502" y="0"/>
                </a:moveTo>
                <a:lnTo>
                  <a:pt x="6610" y="1176"/>
                </a:lnTo>
                <a:lnTo>
                  <a:pt x="6618" y="1176"/>
                </a:lnTo>
                <a:lnTo>
                  <a:pt x="7511" y="0"/>
                </a:lnTo>
                <a:lnTo>
                  <a:pt x="7502" y="0"/>
                </a:lnTo>
                <a:close/>
                <a:moveTo>
                  <a:pt x="6842" y="0"/>
                </a:moveTo>
                <a:lnTo>
                  <a:pt x="5950" y="1176"/>
                </a:lnTo>
                <a:lnTo>
                  <a:pt x="5958" y="1176"/>
                </a:lnTo>
                <a:lnTo>
                  <a:pt x="6851" y="0"/>
                </a:lnTo>
                <a:lnTo>
                  <a:pt x="6842" y="0"/>
                </a:lnTo>
                <a:close/>
                <a:moveTo>
                  <a:pt x="6782" y="0"/>
                </a:moveTo>
                <a:lnTo>
                  <a:pt x="5890" y="1176"/>
                </a:lnTo>
                <a:lnTo>
                  <a:pt x="5898" y="1176"/>
                </a:lnTo>
                <a:lnTo>
                  <a:pt x="6791" y="0"/>
                </a:lnTo>
                <a:lnTo>
                  <a:pt x="6782" y="0"/>
                </a:lnTo>
                <a:close/>
                <a:moveTo>
                  <a:pt x="7622" y="0"/>
                </a:moveTo>
                <a:lnTo>
                  <a:pt x="6730" y="1176"/>
                </a:lnTo>
                <a:lnTo>
                  <a:pt x="6738" y="1176"/>
                </a:lnTo>
                <a:lnTo>
                  <a:pt x="7631" y="0"/>
                </a:lnTo>
                <a:lnTo>
                  <a:pt x="7622" y="0"/>
                </a:lnTo>
                <a:close/>
                <a:moveTo>
                  <a:pt x="6962" y="0"/>
                </a:moveTo>
                <a:lnTo>
                  <a:pt x="6070" y="1176"/>
                </a:lnTo>
                <a:lnTo>
                  <a:pt x="6078" y="1176"/>
                </a:lnTo>
                <a:lnTo>
                  <a:pt x="6971" y="0"/>
                </a:lnTo>
                <a:lnTo>
                  <a:pt x="6962" y="0"/>
                </a:lnTo>
                <a:close/>
                <a:moveTo>
                  <a:pt x="6722" y="0"/>
                </a:moveTo>
                <a:lnTo>
                  <a:pt x="5830" y="1176"/>
                </a:lnTo>
                <a:lnTo>
                  <a:pt x="5838" y="1176"/>
                </a:lnTo>
                <a:lnTo>
                  <a:pt x="6731" y="0"/>
                </a:lnTo>
                <a:lnTo>
                  <a:pt x="6722" y="0"/>
                </a:lnTo>
                <a:close/>
                <a:moveTo>
                  <a:pt x="7562" y="0"/>
                </a:moveTo>
                <a:lnTo>
                  <a:pt x="6670" y="1176"/>
                </a:lnTo>
                <a:lnTo>
                  <a:pt x="6678" y="1176"/>
                </a:lnTo>
                <a:lnTo>
                  <a:pt x="7571" y="0"/>
                </a:lnTo>
                <a:lnTo>
                  <a:pt x="7562" y="0"/>
                </a:lnTo>
                <a:close/>
                <a:moveTo>
                  <a:pt x="7142" y="0"/>
                </a:moveTo>
                <a:lnTo>
                  <a:pt x="6250" y="1176"/>
                </a:lnTo>
                <a:lnTo>
                  <a:pt x="6258" y="1176"/>
                </a:lnTo>
                <a:lnTo>
                  <a:pt x="7151" y="0"/>
                </a:lnTo>
                <a:lnTo>
                  <a:pt x="7142" y="0"/>
                </a:lnTo>
                <a:close/>
                <a:moveTo>
                  <a:pt x="7442" y="0"/>
                </a:moveTo>
                <a:lnTo>
                  <a:pt x="6550" y="1176"/>
                </a:lnTo>
                <a:lnTo>
                  <a:pt x="6558" y="1176"/>
                </a:lnTo>
                <a:lnTo>
                  <a:pt x="7451" y="0"/>
                </a:lnTo>
                <a:lnTo>
                  <a:pt x="7442" y="0"/>
                </a:lnTo>
                <a:close/>
                <a:moveTo>
                  <a:pt x="7202" y="0"/>
                </a:moveTo>
                <a:lnTo>
                  <a:pt x="6310" y="1176"/>
                </a:lnTo>
                <a:lnTo>
                  <a:pt x="6318" y="1176"/>
                </a:lnTo>
                <a:lnTo>
                  <a:pt x="7211" y="0"/>
                </a:lnTo>
                <a:lnTo>
                  <a:pt x="7202" y="0"/>
                </a:lnTo>
                <a:close/>
                <a:moveTo>
                  <a:pt x="7322" y="0"/>
                </a:moveTo>
                <a:lnTo>
                  <a:pt x="6430" y="1176"/>
                </a:lnTo>
                <a:lnTo>
                  <a:pt x="6438" y="1176"/>
                </a:lnTo>
                <a:lnTo>
                  <a:pt x="7331" y="0"/>
                </a:lnTo>
                <a:lnTo>
                  <a:pt x="7322" y="0"/>
                </a:lnTo>
                <a:close/>
                <a:moveTo>
                  <a:pt x="7382" y="0"/>
                </a:moveTo>
                <a:lnTo>
                  <a:pt x="6490" y="1176"/>
                </a:lnTo>
                <a:lnTo>
                  <a:pt x="6498" y="1176"/>
                </a:lnTo>
                <a:lnTo>
                  <a:pt x="7391" y="0"/>
                </a:lnTo>
                <a:lnTo>
                  <a:pt x="7382" y="0"/>
                </a:lnTo>
                <a:close/>
                <a:moveTo>
                  <a:pt x="7022" y="0"/>
                </a:moveTo>
                <a:lnTo>
                  <a:pt x="6130" y="1176"/>
                </a:lnTo>
                <a:lnTo>
                  <a:pt x="6138" y="1176"/>
                </a:lnTo>
                <a:lnTo>
                  <a:pt x="7031" y="0"/>
                </a:lnTo>
                <a:lnTo>
                  <a:pt x="7022" y="0"/>
                </a:lnTo>
                <a:close/>
                <a:moveTo>
                  <a:pt x="7082" y="0"/>
                </a:moveTo>
                <a:lnTo>
                  <a:pt x="6190" y="1176"/>
                </a:lnTo>
                <a:lnTo>
                  <a:pt x="6198" y="1176"/>
                </a:lnTo>
                <a:lnTo>
                  <a:pt x="7091" y="0"/>
                </a:lnTo>
                <a:lnTo>
                  <a:pt x="7082" y="0"/>
                </a:lnTo>
                <a:close/>
                <a:moveTo>
                  <a:pt x="7218" y="1176"/>
                </a:moveTo>
                <a:lnTo>
                  <a:pt x="7682" y="565"/>
                </a:lnTo>
                <a:lnTo>
                  <a:pt x="7682" y="554"/>
                </a:lnTo>
                <a:lnTo>
                  <a:pt x="7210" y="1176"/>
                </a:lnTo>
                <a:lnTo>
                  <a:pt x="7218" y="1176"/>
                </a:lnTo>
                <a:close/>
                <a:moveTo>
                  <a:pt x="6362" y="0"/>
                </a:moveTo>
                <a:lnTo>
                  <a:pt x="5469" y="1176"/>
                </a:lnTo>
                <a:lnTo>
                  <a:pt x="5478" y="1176"/>
                </a:lnTo>
                <a:lnTo>
                  <a:pt x="6370" y="0"/>
                </a:lnTo>
                <a:lnTo>
                  <a:pt x="6362" y="0"/>
                </a:lnTo>
                <a:close/>
                <a:moveTo>
                  <a:pt x="7098" y="1176"/>
                </a:moveTo>
                <a:lnTo>
                  <a:pt x="7682" y="407"/>
                </a:lnTo>
                <a:lnTo>
                  <a:pt x="7682" y="396"/>
                </a:lnTo>
                <a:lnTo>
                  <a:pt x="7090" y="1176"/>
                </a:lnTo>
                <a:lnTo>
                  <a:pt x="7098" y="1176"/>
                </a:lnTo>
                <a:close/>
                <a:moveTo>
                  <a:pt x="6422" y="0"/>
                </a:moveTo>
                <a:lnTo>
                  <a:pt x="5529" y="1176"/>
                </a:lnTo>
                <a:lnTo>
                  <a:pt x="5538" y="1176"/>
                </a:lnTo>
                <a:lnTo>
                  <a:pt x="6430" y="0"/>
                </a:lnTo>
                <a:lnTo>
                  <a:pt x="6422" y="0"/>
                </a:lnTo>
                <a:close/>
                <a:moveTo>
                  <a:pt x="7038" y="1176"/>
                </a:moveTo>
                <a:lnTo>
                  <a:pt x="7682" y="328"/>
                </a:lnTo>
                <a:lnTo>
                  <a:pt x="7682" y="317"/>
                </a:lnTo>
                <a:lnTo>
                  <a:pt x="7030" y="1176"/>
                </a:lnTo>
                <a:lnTo>
                  <a:pt x="7038" y="1176"/>
                </a:lnTo>
                <a:close/>
                <a:moveTo>
                  <a:pt x="6242" y="0"/>
                </a:moveTo>
                <a:lnTo>
                  <a:pt x="5349" y="1176"/>
                </a:lnTo>
                <a:lnTo>
                  <a:pt x="5358" y="1176"/>
                </a:lnTo>
                <a:lnTo>
                  <a:pt x="6250" y="0"/>
                </a:lnTo>
                <a:lnTo>
                  <a:pt x="6242" y="0"/>
                </a:lnTo>
                <a:close/>
                <a:moveTo>
                  <a:pt x="7158" y="1176"/>
                </a:moveTo>
                <a:lnTo>
                  <a:pt x="7682" y="486"/>
                </a:lnTo>
                <a:lnTo>
                  <a:pt x="7682" y="475"/>
                </a:lnTo>
                <a:lnTo>
                  <a:pt x="7150" y="1176"/>
                </a:lnTo>
                <a:lnTo>
                  <a:pt x="7158" y="1176"/>
                </a:lnTo>
                <a:close/>
                <a:moveTo>
                  <a:pt x="6302" y="0"/>
                </a:moveTo>
                <a:lnTo>
                  <a:pt x="5409" y="1176"/>
                </a:lnTo>
                <a:lnTo>
                  <a:pt x="5418" y="1176"/>
                </a:lnTo>
                <a:lnTo>
                  <a:pt x="6310" y="0"/>
                </a:lnTo>
                <a:lnTo>
                  <a:pt x="6302" y="0"/>
                </a:lnTo>
                <a:close/>
                <a:moveTo>
                  <a:pt x="6542" y="0"/>
                </a:moveTo>
                <a:lnTo>
                  <a:pt x="5649" y="1176"/>
                </a:lnTo>
                <a:lnTo>
                  <a:pt x="5658" y="1176"/>
                </a:lnTo>
                <a:lnTo>
                  <a:pt x="6551" y="0"/>
                </a:lnTo>
                <a:lnTo>
                  <a:pt x="6542" y="0"/>
                </a:lnTo>
                <a:close/>
                <a:moveTo>
                  <a:pt x="6602" y="0"/>
                </a:moveTo>
                <a:lnTo>
                  <a:pt x="5709" y="1176"/>
                </a:lnTo>
                <a:lnTo>
                  <a:pt x="5718" y="1176"/>
                </a:lnTo>
                <a:lnTo>
                  <a:pt x="6611" y="0"/>
                </a:lnTo>
                <a:lnTo>
                  <a:pt x="6602" y="0"/>
                </a:lnTo>
                <a:close/>
                <a:moveTo>
                  <a:pt x="6858" y="1176"/>
                </a:moveTo>
                <a:lnTo>
                  <a:pt x="7682" y="91"/>
                </a:lnTo>
                <a:lnTo>
                  <a:pt x="7682" y="80"/>
                </a:lnTo>
                <a:lnTo>
                  <a:pt x="6850" y="1176"/>
                </a:lnTo>
                <a:lnTo>
                  <a:pt x="6858" y="1176"/>
                </a:lnTo>
                <a:close/>
                <a:moveTo>
                  <a:pt x="6790" y="1176"/>
                </a:moveTo>
                <a:lnTo>
                  <a:pt x="6798" y="1176"/>
                </a:lnTo>
                <a:lnTo>
                  <a:pt x="7682" y="12"/>
                </a:lnTo>
                <a:lnTo>
                  <a:pt x="7682" y="1"/>
                </a:lnTo>
                <a:lnTo>
                  <a:pt x="6790" y="1176"/>
                </a:lnTo>
                <a:close/>
                <a:moveTo>
                  <a:pt x="6482" y="0"/>
                </a:moveTo>
                <a:lnTo>
                  <a:pt x="5589" y="1176"/>
                </a:lnTo>
                <a:lnTo>
                  <a:pt x="5598" y="1176"/>
                </a:lnTo>
                <a:lnTo>
                  <a:pt x="6490" y="0"/>
                </a:lnTo>
                <a:lnTo>
                  <a:pt x="6482" y="0"/>
                </a:lnTo>
                <a:close/>
                <a:moveTo>
                  <a:pt x="6978" y="1176"/>
                </a:moveTo>
                <a:lnTo>
                  <a:pt x="7682" y="249"/>
                </a:lnTo>
                <a:lnTo>
                  <a:pt x="7682" y="238"/>
                </a:lnTo>
                <a:lnTo>
                  <a:pt x="6970" y="1176"/>
                </a:lnTo>
                <a:lnTo>
                  <a:pt x="6978" y="1176"/>
                </a:lnTo>
                <a:close/>
                <a:moveTo>
                  <a:pt x="6918" y="1176"/>
                </a:moveTo>
                <a:lnTo>
                  <a:pt x="7682" y="170"/>
                </a:lnTo>
                <a:lnTo>
                  <a:pt x="7682" y="159"/>
                </a:lnTo>
                <a:lnTo>
                  <a:pt x="6910" y="1176"/>
                </a:lnTo>
                <a:lnTo>
                  <a:pt x="6918" y="1176"/>
                </a:lnTo>
                <a:close/>
                <a:moveTo>
                  <a:pt x="6662" y="0"/>
                </a:moveTo>
                <a:lnTo>
                  <a:pt x="5770" y="1176"/>
                </a:lnTo>
                <a:lnTo>
                  <a:pt x="5778" y="1176"/>
                </a:lnTo>
                <a:lnTo>
                  <a:pt x="6671" y="0"/>
                </a:lnTo>
                <a:lnTo>
                  <a:pt x="6662" y="0"/>
                </a:lnTo>
                <a:close/>
                <a:moveTo>
                  <a:pt x="4862" y="0"/>
                </a:moveTo>
                <a:lnTo>
                  <a:pt x="3969" y="1176"/>
                </a:lnTo>
                <a:lnTo>
                  <a:pt x="3977" y="1176"/>
                </a:lnTo>
                <a:lnTo>
                  <a:pt x="4870" y="0"/>
                </a:lnTo>
                <a:lnTo>
                  <a:pt x="4862" y="0"/>
                </a:lnTo>
                <a:close/>
                <a:moveTo>
                  <a:pt x="2881" y="0"/>
                </a:moveTo>
                <a:lnTo>
                  <a:pt x="1988" y="1176"/>
                </a:lnTo>
                <a:lnTo>
                  <a:pt x="1997" y="1176"/>
                </a:lnTo>
                <a:lnTo>
                  <a:pt x="2890" y="0"/>
                </a:lnTo>
                <a:lnTo>
                  <a:pt x="2881" y="0"/>
                </a:lnTo>
                <a:close/>
                <a:moveTo>
                  <a:pt x="1021" y="0"/>
                </a:moveTo>
                <a:lnTo>
                  <a:pt x="128" y="1176"/>
                </a:lnTo>
                <a:lnTo>
                  <a:pt x="136" y="1176"/>
                </a:lnTo>
                <a:lnTo>
                  <a:pt x="1029" y="0"/>
                </a:lnTo>
                <a:lnTo>
                  <a:pt x="1021" y="0"/>
                </a:lnTo>
                <a:close/>
                <a:moveTo>
                  <a:pt x="961" y="0"/>
                </a:moveTo>
                <a:lnTo>
                  <a:pt x="68" y="1176"/>
                </a:lnTo>
                <a:lnTo>
                  <a:pt x="76" y="1176"/>
                </a:lnTo>
                <a:lnTo>
                  <a:pt x="969" y="0"/>
                </a:lnTo>
                <a:lnTo>
                  <a:pt x="961" y="0"/>
                </a:lnTo>
                <a:close/>
                <a:moveTo>
                  <a:pt x="900" y="0"/>
                </a:moveTo>
                <a:lnTo>
                  <a:pt x="8" y="1176"/>
                </a:lnTo>
                <a:lnTo>
                  <a:pt x="16" y="1176"/>
                </a:lnTo>
                <a:lnTo>
                  <a:pt x="909" y="0"/>
                </a:lnTo>
                <a:lnTo>
                  <a:pt x="900" y="0"/>
                </a:lnTo>
                <a:close/>
                <a:moveTo>
                  <a:pt x="2941" y="0"/>
                </a:moveTo>
                <a:lnTo>
                  <a:pt x="2048" y="1176"/>
                </a:lnTo>
                <a:lnTo>
                  <a:pt x="2057" y="1176"/>
                </a:lnTo>
                <a:lnTo>
                  <a:pt x="2950" y="0"/>
                </a:lnTo>
                <a:lnTo>
                  <a:pt x="2941" y="0"/>
                </a:lnTo>
                <a:close/>
                <a:moveTo>
                  <a:pt x="3001" y="0"/>
                </a:moveTo>
                <a:lnTo>
                  <a:pt x="2108" y="1176"/>
                </a:lnTo>
                <a:lnTo>
                  <a:pt x="2117" y="1176"/>
                </a:lnTo>
                <a:lnTo>
                  <a:pt x="3010" y="0"/>
                </a:lnTo>
                <a:lnTo>
                  <a:pt x="3001" y="0"/>
                </a:lnTo>
                <a:close/>
                <a:moveTo>
                  <a:pt x="2821" y="0"/>
                </a:moveTo>
                <a:lnTo>
                  <a:pt x="1928" y="1176"/>
                </a:lnTo>
                <a:lnTo>
                  <a:pt x="1937" y="1176"/>
                </a:lnTo>
                <a:lnTo>
                  <a:pt x="2830" y="0"/>
                </a:lnTo>
                <a:lnTo>
                  <a:pt x="2821" y="0"/>
                </a:lnTo>
                <a:close/>
                <a:moveTo>
                  <a:pt x="2701" y="0"/>
                </a:moveTo>
                <a:lnTo>
                  <a:pt x="1808" y="1176"/>
                </a:lnTo>
                <a:lnTo>
                  <a:pt x="1817" y="1176"/>
                </a:lnTo>
                <a:lnTo>
                  <a:pt x="2710" y="0"/>
                </a:lnTo>
                <a:lnTo>
                  <a:pt x="2701" y="0"/>
                </a:lnTo>
                <a:close/>
                <a:moveTo>
                  <a:pt x="1141" y="0"/>
                </a:moveTo>
                <a:lnTo>
                  <a:pt x="248" y="1176"/>
                </a:lnTo>
                <a:lnTo>
                  <a:pt x="256" y="1176"/>
                </a:lnTo>
                <a:lnTo>
                  <a:pt x="1149" y="0"/>
                </a:lnTo>
                <a:lnTo>
                  <a:pt x="1141" y="0"/>
                </a:lnTo>
                <a:close/>
                <a:moveTo>
                  <a:pt x="1081" y="0"/>
                </a:moveTo>
                <a:lnTo>
                  <a:pt x="188" y="1176"/>
                </a:lnTo>
                <a:lnTo>
                  <a:pt x="196" y="1176"/>
                </a:lnTo>
                <a:lnTo>
                  <a:pt x="1089" y="0"/>
                </a:lnTo>
                <a:lnTo>
                  <a:pt x="1081" y="0"/>
                </a:lnTo>
                <a:close/>
                <a:moveTo>
                  <a:pt x="2761" y="0"/>
                </a:moveTo>
                <a:lnTo>
                  <a:pt x="1868" y="1176"/>
                </a:lnTo>
                <a:lnTo>
                  <a:pt x="1877" y="1176"/>
                </a:lnTo>
                <a:lnTo>
                  <a:pt x="2770" y="0"/>
                </a:lnTo>
                <a:lnTo>
                  <a:pt x="2761" y="0"/>
                </a:lnTo>
                <a:close/>
                <a:moveTo>
                  <a:pt x="3061" y="0"/>
                </a:moveTo>
                <a:lnTo>
                  <a:pt x="2168" y="1176"/>
                </a:lnTo>
                <a:lnTo>
                  <a:pt x="2177" y="1176"/>
                </a:lnTo>
                <a:lnTo>
                  <a:pt x="3070" y="0"/>
                </a:lnTo>
                <a:lnTo>
                  <a:pt x="3061" y="0"/>
                </a:lnTo>
                <a:close/>
                <a:moveTo>
                  <a:pt x="600" y="0"/>
                </a:moveTo>
                <a:lnTo>
                  <a:pt x="0" y="790"/>
                </a:lnTo>
                <a:lnTo>
                  <a:pt x="0" y="802"/>
                </a:lnTo>
                <a:lnTo>
                  <a:pt x="609" y="0"/>
                </a:lnTo>
                <a:lnTo>
                  <a:pt x="600" y="0"/>
                </a:lnTo>
                <a:close/>
                <a:moveTo>
                  <a:pt x="3241" y="0"/>
                </a:moveTo>
                <a:lnTo>
                  <a:pt x="2348" y="1176"/>
                </a:lnTo>
                <a:lnTo>
                  <a:pt x="2357" y="1176"/>
                </a:lnTo>
                <a:lnTo>
                  <a:pt x="3250" y="0"/>
                </a:lnTo>
                <a:lnTo>
                  <a:pt x="3241" y="0"/>
                </a:lnTo>
                <a:close/>
                <a:moveTo>
                  <a:pt x="540" y="0"/>
                </a:moveTo>
                <a:lnTo>
                  <a:pt x="0" y="711"/>
                </a:lnTo>
                <a:lnTo>
                  <a:pt x="0" y="722"/>
                </a:lnTo>
                <a:lnTo>
                  <a:pt x="549" y="0"/>
                </a:lnTo>
                <a:lnTo>
                  <a:pt x="540" y="0"/>
                </a:lnTo>
                <a:close/>
                <a:moveTo>
                  <a:pt x="840" y="0"/>
                </a:moveTo>
                <a:lnTo>
                  <a:pt x="0" y="1106"/>
                </a:lnTo>
                <a:lnTo>
                  <a:pt x="0" y="1118"/>
                </a:lnTo>
                <a:lnTo>
                  <a:pt x="849" y="0"/>
                </a:lnTo>
                <a:lnTo>
                  <a:pt x="840" y="0"/>
                </a:lnTo>
                <a:close/>
                <a:moveTo>
                  <a:pt x="3301" y="0"/>
                </a:moveTo>
                <a:lnTo>
                  <a:pt x="2408" y="1176"/>
                </a:lnTo>
                <a:lnTo>
                  <a:pt x="2417" y="1176"/>
                </a:lnTo>
                <a:lnTo>
                  <a:pt x="3310" y="0"/>
                </a:lnTo>
                <a:lnTo>
                  <a:pt x="3301" y="0"/>
                </a:lnTo>
                <a:close/>
                <a:moveTo>
                  <a:pt x="5702" y="0"/>
                </a:moveTo>
                <a:lnTo>
                  <a:pt x="4809" y="1176"/>
                </a:lnTo>
                <a:lnTo>
                  <a:pt x="4818" y="1176"/>
                </a:lnTo>
                <a:lnTo>
                  <a:pt x="5710" y="0"/>
                </a:lnTo>
                <a:lnTo>
                  <a:pt x="5702" y="0"/>
                </a:lnTo>
                <a:close/>
                <a:moveTo>
                  <a:pt x="1201" y="0"/>
                </a:moveTo>
                <a:lnTo>
                  <a:pt x="308" y="1176"/>
                </a:lnTo>
                <a:lnTo>
                  <a:pt x="316" y="1176"/>
                </a:lnTo>
                <a:lnTo>
                  <a:pt x="1209" y="0"/>
                </a:lnTo>
                <a:lnTo>
                  <a:pt x="1201" y="0"/>
                </a:lnTo>
                <a:close/>
                <a:moveTo>
                  <a:pt x="3181" y="0"/>
                </a:moveTo>
                <a:lnTo>
                  <a:pt x="2288" y="1176"/>
                </a:lnTo>
                <a:lnTo>
                  <a:pt x="2297" y="1176"/>
                </a:lnTo>
                <a:lnTo>
                  <a:pt x="3190" y="0"/>
                </a:lnTo>
                <a:lnTo>
                  <a:pt x="3181" y="0"/>
                </a:lnTo>
                <a:close/>
                <a:moveTo>
                  <a:pt x="3361" y="0"/>
                </a:moveTo>
                <a:lnTo>
                  <a:pt x="2468" y="1176"/>
                </a:lnTo>
                <a:lnTo>
                  <a:pt x="2477" y="1176"/>
                </a:lnTo>
                <a:lnTo>
                  <a:pt x="3370" y="0"/>
                </a:lnTo>
                <a:lnTo>
                  <a:pt x="3361" y="0"/>
                </a:lnTo>
                <a:close/>
                <a:moveTo>
                  <a:pt x="720" y="0"/>
                </a:moveTo>
                <a:lnTo>
                  <a:pt x="0" y="948"/>
                </a:lnTo>
                <a:lnTo>
                  <a:pt x="0" y="960"/>
                </a:lnTo>
                <a:lnTo>
                  <a:pt x="729" y="0"/>
                </a:lnTo>
                <a:lnTo>
                  <a:pt x="720" y="0"/>
                </a:lnTo>
                <a:close/>
                <a:moveTo>
                  <a:pt x="3121" y="0"/>
                </a:moveTo>
                <a:lnTo>
                  <a:pt x="2228" y="1176"/>
                </a:lnTo>
                <a:lnTo>
                  <a:pt x="2237" y="1176"/>
                </a:lnTo>
                <a:lnTo>
                  <a:pt x="3130" y="0"/>
                </a:lnTo>
                <a:lnTo>
                  <a:pt x="3121" y="0"/>
                </a:lnTo>
                <a:close/>
                <a:moveTo>
                  <a:pt x="780" y="0"/>
                </a:moveTo>
                <a:lnTo>
                  <a:pt x="0" y="1027"/>
                </a:lnTo>
                <a:lnTo>
                  <a:pt x="0" y="1038"/>
                </a:lnTo>
                <a:lnTo>
                  <a:pt x="789" y="0"/>
                </a:lnTo>
                <a:lnTo>
                  <a:pt x="780" y="0"/>
                </a:lnTo>
                <a:close/>
                <a:moveTo>
                  <a:pt x="1741" y="0"/>
                </a:moveTo>
                <a:lnTo>
                  <a:pt x="848" y="1176"/>
                </a:lnTo>
                <a:lnTo>
                  <a:pt x="857" y="1176"/>
                </a:lnTo>
                <a:lnTo>
                  <a:pt x="1749" y="0"/>
                </a:lnTo>
                <a:lnTo>
                  <a:pt x="1741" y="0"/>
                </a:lnTo>
                <a:close/>
                <a:moveTo>
                  <a:pt x="1681" y="0"/>
                </a:moveTo>
                <a:lnTo>
                  <a:pt x="788" y="1176"/>
                </a:lnTo>
                <a:lnTo>
                  <a:pt x="797" y="1176"/>
                </a:lnTo>
                <a:lnTo>
                  <a:pt x="1689" y="0"/>
                </a:lnTo>
                <a:lnTo>
                  <a:pt x="1681" y="0"/>
                </a:lnTo>
                <a:close/>
                <a:moveTo>
                  <a:pt x="2161" y="0"/>
                </a:moveTo>
                <a:lnTo>
                  <a:pt x="1268" y="1176"/>
                </a:lnTo>
                <a:lnTo>
                  <a:pt x="1277" y="1176"/>
                </a:lnTo>
                <a:lnTo>
                  <a:pt x="2169" y="0"/>
                </a:lnTo>
                <a:lnTo>
                  <a:pt x="2161" y="0"/>
                </a:lnTo>
                <a:close/>
                <a:moveTo>
                  <a:pt x="1621" y="0"/>
                </a:moveTo>
                <a:lnTo>
                  <a:pt x="728" y="1176"/>
                </a:lnTo>
                <a:lnTo>
                  <a:pt x="737" y="1176"/>
                </a:lnTo>
                <a:lnTo>
                  <a:pt x="1629" y="0"/>
                </a:lnTo>
                <a:lnTo>
                  <a:pt x="1621" y="0"/>
                </a:lnTo>
                <a:close/>
                <a:moveTo>
                  <a:pt x="2221" y="0"/>
                </a:moveTo>
                <a:lnTo>
                  <a:pt x="1328" y="1176"/>
                </a:lnTo>
                <a:lnTo>
                  <a:pt x="1337" y="1176"/>
                </a:lnTo>
                <a:lnTo>
                  <a:pt x="2229" y="0"/>
                </a:lnTo>
                <a:lnTo>
                  <a:pt x="2221" y="0"/>
                </a:lnTo>
                <a:close/>
                <a:moveTo>
                  <a:pt x="2041" y="0"/>
                </a:moveTo>
                <a:lnTo>
                  <a:pt x="1148" y="1176"/>
                </a:lnTo>
                <a:lnTo>
                  <a:pt x="1157" y="1176"/>
                </a:lnTo>
                <a:lnTo>
                  <a:pt x="2049" y="0"/>
                </a:lnTo>
                <a:lnTo>
                  <a:pt x="2041" y="0"/>
                </a:lnTo>
                <a:close/>
                <a:moveTo>
                  <a:pt x="1981" y="0"/>
                </a:moveTo>
                <a:lnTo>
                  <a:pt x="1088" y="1176"/>
                </a:lnTo>
                <a:lnTo>
                  <a:pt x="1097" y="1176"/>
                </a:lnTo>
                <a:lnTo>
                  <a:pt x="1989" y="0"/>
                </a:lnTo>
                <a:lnTo>
                  <a:pt x="1981" y="0"/>
                </a:lnTo>
                <a:close/>
                <a:moveTo>
                  <a:pt x="1861" y="0"/>
                </a:moveTo>
                <a:lnTo>
                  <a:pt x="968" y="1176"/>
                </a:lnTo>
                <a:lnTo>
                  <a:pt x="977" y="1176"/>
                </a:lnTo>
                <a:lnTo>
                  <a:pt x="1869" y="0"/>
                </a:lnTo>
                <a:lnTo>
                  <a:pt x="1861" y="0"/>
                </a:lnTo>
                <a:close/>
                <a:moveTo>
                  <a:pt x="2281" y="0"/>
                </a:moveTo>
                <a:lnTo>
                  <a:pt x="1388" y="1176"/>
                </a:lnTo>
                <a:lnTo>
                  <a:pt x="1397" y="1176"/>
                </a:lnTo>
                <a:lnTo>
                  <a:pt x="2289" y="0"/>
                </a:lnTo>
                <a:lnTo>
                  <a:pt x="2281" y="0"/>
                </a:lnTo>
                <a:close/>
                <a:moveTo>
                  <a:pt x="2101" y="0"/>
                </a:moveTo>
                <a:lnTo>
                  <a:pt x="1208" y="1176"/>
                </a:lnTo>
                <a:lnTo>
                  <a:pt x="1217" y="1176"/>
                </a:lnTo>
                <a:lnTo>
                  <a:pt x="2109" y="0"/>
                </a:lnTo>
                <a:lnTo>
                  <a:pt x="2101" y="0"/>
                </a:lnTo>
                <a:close/>
                <a:moveTo>
                  <a:pt x="1801" y="0"/>
                </a:moveTo>
                <a:lnTo>
                  <a:pt x="908" y="1176"/>
                </a:lnTo>
                <a:lnTo>
                  <a:pt x="917" y="1176"/>
                </a:lnTo>
                <a:lnTo>
                  <a:pt x="1809" y="0"/>
                </a:lnTo>
                <a:lnTo>
                  <a:pt x="1801" y="0"/>
                </a:lnTo>
                <a:close/>
                <a:moveTo>
                  <a:pt x="1321" y="0"/>
                </a:moveTo>
                <a:lnTo>
                  <a:pt x="428" y="1176"/>
                </a:lnTo>
                <a:lnTo>
                  <a:pt x="436" y="1176"/>
                </a:lnTo>
                <a:lnTo>
                  <a:pt x="1329" y="0"/>
                </a:lnTo>
                <a:lnTo>
                  <a:pt x="1321" y="0"/>
                </a:lnTo>
                <a:close/>
                <a:moveTo>
                  <a:pt x="2521" y="0"/>
                </a:moveTo>
                <a:lnTo>
                  <a:pt x="1628" y="1176"/>
                </a:lnTo>
                <a:lnTo>
                  <a:pt x="1637" y="1176"/>
                </a:lnTo>
                <a:lnTo>
                  <a:pt x="2529" y="0"/>
                </a:lnTo>
                <a:lnTo>
                  <a:pt x="2521" y="0"/>
                </a:lnTo>
                <a:close/>
                <a:moveTo>
                  <a:pt x="2641" y="0"/>
                </a:moveTo>
                <a:lnTo>
                  <a:pt x="1748" y="1176"/>
                </a:lnTo>
                <a:lnTo>
                  <a:pt x="1757" y="1176"/>
                </a:lnTo>
                <a:lnTo>
                  <a:pt x="2649" y="0"/>
                </a:lnTo>
                <a:lnTo>
                  <a:pt x="2641" y="0"/>
                </a:lnTo>
                <a:close/>
                <a:moveTo>
                  <a:pt x="2581" y="0"/>
                </a:moveTo>
                <a:lnTo>
                  <a:pt x="1688" y="1176"/>
                </a:lnTo>
                <a:lnTo>
                  <a:pt x="1697" y="1176"/>
                </a:lnTo>
                <a:lnTo>
                  <a:pt x="2589" y="0"/>
                </a:lnTo>
                <a:lnTo>
                  <a:pt x="2581" y="0"/>
                </a:lnTo>
                <a:close/>
                <a:moveTo>
                  <a:pt x="1561" y="0"/>
                </a:moveTo>
                <a:lnTo>
                  <a:pt x="668" y="1176"/>
                </a:lnTo>
                <a:lnTo>
                  <a:pt x="676" y="1176"/>
                </a:lnTo>
                <a:lnTo>
                  <a:pt x="1569" y="0"/>
                </a:lnTo>
                <a:lnTo>
                  <a:pt x="1561" y="0"/>
                </a:lnTo>
                <a:close/>
                <a:moveTo>
                  <a:pt x="1261" y="0"/>
                </a:moveTo>
                <a:lnTo>
                  <a:pt x="368" y="1176"/>
                </a:lnTo>
                <a:lnTo>
                  <a:pt x="376" y="1176"/>
                </a:lnTo>
                <a:lnTo>
                  <a:pt x="1269" y="0"/>
                </a:lnTo>
                <a:lnTo>
                  <a:pt x="1261" y="0"/>
                </a:lnTo>
                <a:close/>
                <a:moveTo>
                  <a:pt x="1381" y="0"/>
                </a:moveTo>
                <a:lnTo>
                  <a:pt x="488" y="1176"/>
                </a:lnTo>
                <a:lnTo>
                  <a:pt x="496" y="1176"/>
                </a:lnTo>
                <a:lnTo>
                  <a:pt x="1389" y="0"/>
                </a:lnTo>
                <a:lnTo>
                  <a:pt x="1381" y="0"/>
                </a:lnTo>
                <a:close/>
                <a:moveTo>
                  <a:pt x="2341" y="0"/>
                </a:moveTo>
                <a:lnTo>
                  <a:pt x="1448" y="1176"/>
                </a:lnTo>
                <a:lnTo>
                  <a:pt x="1457" y="1176"/>
                </a:lnTo>
                <a:lnTo>
                  <a:pt x="2349" y="0"/>
                </a:lnTo>
                <a:lnTo>
                  <a:pt x="2341" y="0"/>
                </a:lnTo>
                <a:close/>
                <a:moveTo>
                  <a:pt x="1501" y="0"/>
                </a:moveTo>
                <a:lnTo>
                  <a:pt x="608" y="1176"/>
                </a:lnTo>
                <a:lnTo>
                  <a:pt x="616" y="1176"/>
                </a:lnTo>
                <a:lnTo>
                  <a:pt x="1509" y="0"/>
                </a:lnTo>
                <a:lnTo>
                  <a:pt x="1501" y="0"/>
                </a:lnTo>
                <a:close/>
                <a:moveTo>
                  <a:pt x="2461" y="0"/>
                </a:moveTo>
                <a:lnTo>
                  <a:pt x="1568" y="1176"/>
                </a:lnTo>
                <a:lnTo>
                  <a:pt x="1577" y="1176"/>
                </a:lnTo>
                <a:lnTo>
                  <a:pt x="2469" y="0"/>
                </a:lnTo>
                <a:lnTo>
                  <a:pt x="2461" y="0"/>
                </a:lnTo>
                <a:close/>
                <a:moveTo>
                  <a:pt x="1441" y="0"/>
                </a:moveTo>
                <a:lnTo>
                  <a:pt x="548" y="1176"/>
                </a:lnTo>
                <a:lnTo>
                  <a:pt x="556" y="1176"/>
                </a:lnTo>
                <a:lnTo>
                  <a:pt x="1449" y="0"/>
                </a:lnTo>
                <a:lnTo>
                  <a:pt x="1441" y="0"/>
                </a:lnTo>
                <a:close/>
                <a:moveTo>
                  <a:pt x="2401" y="0"/>
                </a:moveTo>
                <a:lnTo>
                  <a:pt x="1508" y="1176"/>
                </a:lnTo>
                <a:lnTo>
                  <a:pt x="1517" y="1176"/>
                </a:lnTo>
                <a:lnTo>
                  <a:pt x="2409" y="0"/>
                </a:lnTo>
                <a:lnTo>
                  <a:pt x="2401" y="0"/>
                </a:lnTo>
                <a:close/>
                <a:moveTo>
                  <a:pt x="660" y="0"/>
                </a:moveTo>
                <a:lnTo>
                  <a:pt x="0" y="869"/>
                </a:lnTo>
                <a:lnTo>
                  <a:pt x="0" y="880"/>
                </a:lnTo>
                <a:lnTo>
                  <a:pt x="669" y="0"/>
                </a:lnTo>
                <a:lnTo>
                  <a:pt x="660" y="0"/>
                </a:lnTo>
                <a:close/>
                <a:moveTo>
                  <a:pt x="4741" y="0"/>
                </a:moveTo>
                <a:lnTo>
                  <a:pt x="3849" y="1176"/>
                </a:lnTo>
                <a:lnTo>
                  <a:pt x="3857" y="1176"/>
                </a:lnTo>
                <a:lnTo>
                  <a:pt x="4750" y="0"/>
                </a:lnTo>
                <a:lnTo>
                  <a:pt x="4741" y="0"/>
                </a:lnTo>
                <a:close/>
                <a:moveTo>
                  <a:pt x="4681" y="0"/>
                </a:moveTo>
                <a:lnTo>
                  <a:pt x="3789" y="1176"/>
                </a:lnTo>
                <a:lnTo>
                  <a:pt x="3797" y="1176"/>
                </a:lnTo>
                <a:lnTo>
                  <a:pt x="4690" y="0"/>
                </a:lnTo>
                <a:lnTo>
                  <a:pt x="4681" y="0"/>
                </a:lnTo>
                <a:close/>
                <a:moveTo>
                  <a:pt x="4802" y="0"/>
                </a:moveTo>
                <a:lnTo>
                  <a:pt x="3909" y="1176"/>
                </a:lnTo>
                <a:lnTo>
                  <a:pt x="3917" y="1176"/>
                </a:lnTo>
                <a:lnTo>
                  <a:pt x="4810" y="0"/>
                </a:lnTo>
                <a:lnTo>
                  <a:pt x="4802" y="0"/>
                </a:lnTo>
                <a:close/>
                <a:moveTo>
                  <a:pt x="1921" y="0"/>
                </a:moveTo>
                <a:lnTo>
                  <a:pt x="1028" y="1176"/>
                </a:lnTo>
                <a:lnTo>
                  <a:pt x="1037" y="1176"/>
                </a:lnTo>
                <a:lnTo>
                  <a:pt x="1929" y="0"/>
                </a:lnTo>
                <a:lnTo>
                  <a:pt x="1921" y="0"/>
                </a:lnTo>
                <a:close/>
                <a:moveTo>
                  <a:pt x="4922" y="0"/>
                </a:moveTo>
                <a:lnTo>
                  <a:pt x="4029" y="1176"/>
                </a:lnTo>
                <a:lnTo>
                  <a:pt x="4037" y="1176"/>
                </a:lnTo>
                <a:lnTo>
                  <a:pt x="4930" y="0"/>
                </a:lnTo>
                <a:lnTo>
                  <a:pt x="4922" y="0"/>
                </a:lnTo>
                <a:close/>
                <a:moveTo>
                  <a:pt x="4501" y="0"/>
                </a:moveTo>
                <a:lnTo>
                  <a:pt x="3609" y="1176"/>
                </a:lnTo>
                <a:lnTo>
                  <a:pt x="3617" y="1176"/>
                </a:lnTo>
                <a:lnTo>
                  <a:pt x="4510" y="0"/>
                </a:lnTo>
                <a:lnTo>
                  <a:pt x="4501" y="0"/>
                </a:lnTo>
                <a:close/>
                <a:moveTo>
                  <a:pt x="4381" y="0"/>
                </a:moveTo>
                <a:lnTo>
                  <a:pt x="3489" y="1176"/>
                </a:lnTo>
                <a:lnTo>
                  <a:pt x="3497" y="1176"/>
                </a:lnTo>
                <a:lnTo>
                  <a:pt x="4390" y="0"/>
                </a:lnTo>
                <a:lnTo>
                  <a:pt x="4381" y="0"/>
                </a:lnTo>
                <a:close/>
                <a:moveTo>
                  <a:pt x="480" y="0"/>
                </a:moveTo>
                <a:lnTo>
                  <a:pt x="0" y="632"/>
                </a:lnTo>
                <a:lnTo>
                  <a:pt x="0" y="643"/>
                </a:lnTo>
                <a:lnTo>
                  <a:pt x="489" y="0"/>
                </a:lnTo>
                <a:lnTo>
                  <a:pt x="480" y="0"/>
                </a:lnTo>
                <a:close/>
                <a:moveTo>
                  <a:pt x="4441" y="0"/>
                </a:moveTo>
                <a:lnTo>
                  <a:pt x="3549" y="1176"/>
                </a:lnTo>
                <a:lnTo>
                  <a:pt x="3557" y="1176"/>
                </a:lnTo>
                <a:lnTo>
                  <a:pt x="4450" y="0"/>
                </a:lnTo>
                <a:lnTo>
                  <a:pt x="4441" y="0"/>
                </a:lnTo>
                <a:close/>
                <a:moveTo>
                  <a:pt x="4982" y="0"/>
                </a:moveTo>
                <a:lnTo>
                  <a:pt x="4089" y="1176"/>
                </a:lnTo>
                <a:lnTo>
                  <a:pt x="4097" y="1176"/>
                </a:lnTo>
                <a:lnTo>
                  <a:pt x="4990" y="0"/>
                </a:lnTo>
                <a:lnTo>
                  <a:pt x="4982" y="0"/>
                </a:lnTo>
                <a:close/>
                <a:moveTo>
                  <a:pt x="4561" y="0"/>
                </a:moveTo>
                <a:lnTo>
                  <a:pt x="3669" y="1176"/>
                </a:lnTo>
                <a:lnTo>
                  <a:pt x="3677" y="1176"/>
                </a:lnTo>
                <a:lnTo>
                  <a:pt x="4570" y="0"/>
                </a:lnTo>
                <a:lnTo>
                  <a:pt x="4561" y="0"/>
                </a:lnTo>
                <a:close/>
                <a:moveTo>
                  <a:pt x="5342" y="0"/>
                </a:moveTo>
                <a:lnTo>
                  <a:pt x="4449" y="1176"/>
                </a:lnTo>
                <a:lnTo>
                  <a:pt x="4457" y="1176"/>
                </a:lnTo>
                <a:lnTo>
                  <a:pt x="5350" y="0"/>
                </a:lnTo>
                <a:lnTo>
                  <a:pt x="5342" y="0"/>
                </a:lnTo>
                <a:close/>
                <a:moveTo>
                  <a:pt x="5522" y="0"/>
                </a:moveTo>
                <a:lnTo>
                  <a:pt x="4629" y="1176"/>
                </a:lnTo>
                <a:lnTo>
                  <a:pt x="4638" y="1176"/>
                </a:lnTo>
                <a:lnTo>
                  <a:pt x="5530" y="0"/>
                </a:lnTo>
                <a:lnTo>
                  <a:pt x="5522" y="0"/>
                </a:lnTo>
                <a:close/>
                <a:moveTo>
                  <a:pt x="5462" y="0"/>
                </a:moveTo>
                <a:lnTo>
                  <a:pt x="4569" y="1176"/>
                </a:lnTo>
                <a:lnTo>
                  <a:pt x="4578" y="1176"/>
                </a:lnTo>
                <a:lnTo>
                  <a:pt x="5470" y="0"/>
                </a:lnTo>
                <a:lnTo>
                  <a:pt x="5462" y="0"/>
                </a:lnTo>
                <a:close/>
                <a:moveTo>
                  <a:pt x="5642" y="0"/>
                </a:moveTo>
                <a:lnTo>
                  <a:pt x="4749" y="1176"/>
                </a:lnTo>
                <a:lnTo>
                  <a:pt x="4758" y="1176"/>
                </a:lnTo>
                <a:lnTo>
                  <a:pt x="5650" y="0"/>
                </a:lnTo>
                <a:lnTo>
                  <a:pt x="5642" y="0"/>
                </a:lnTo>
                <a:close/>
                <a:moveTo>
                  <a:pt x="5402" y="0"/>
                </a:moveTo>
                <a:lnTo>
                  <a:pt x="4509" y="1176"/>
                </a:lnTo>
                <a:lnTo>
                  <a:pt x="4517" y="1176"/>
                </a:lnTo>
                <a:lnTo>
                  <a:pt x="5410" y="0"/>
                </a:lnTo>
                <a:lnTo>
                  <a:pt x="5402" y="0"/>
                </a:lnTo>
                <a:close/>
                <a:moveTo>
                  <a:pt x="5582" y="0"/>
                </a:moveTo>
                <a:lnTo>
                  <a:pt x="4689" y="1176"/>
                </a:lnTo>
                <a:lnTo>
                  <a:pt x="4698" y="1176"/>
                </a:lnTo>
                <a:lnTo>
                  <a:pt x="5590" y="0"/>
                </a:lnTo>
                <a:lnTo>
                  <a:pt x="5582" y="0"/>
                </a:lnTo>
                <a:close/>
                <a:moveTo>
                  <a:pt x="4320" y="0"/>
                </a:moveTo>
                <a:lnTo>
                  <a:pt x="3428" y="1176"/>
                </a:lnTo>
                <a:lnTo>
                  <a:pt x="3436" y="1176"/>
                </a:lnTo>
                <a:lnTo>
                  <a:pt x="4329" y="0"/>
                </a:lnTo>
                <a:lnTo>
                  <a:pt x="4320" y="0"/>
                </a:lnTo>
                <a:close/>
                <a:moveTo>
                  <a:pt x="5042" y="0"/>
                </a:moveTo>
                <a:lnTo>
                  <a:pt x="4149" y="1176"/>
                </a:lnTo>
                <a:lnTo>
                  <a:pt x="4157" y="1176"/>
                </a:lnTo>
                <a:lnTo>
                  <a:pt x="5050" y="0"/>
                </a:lnTo>
                <a:lnTo>
                  <a:pt x="5042" y="0"/>
                </a:lnTo>
                <a:close/>
                <a:moveTo>
                  <a:pt x="5102" y="0"/>
                </a:moveTo>
                <a:lnTo>
                  <a:pt x="4209" y="1176"/>
                </a:lnTo>
                <a:lnTo>
                  <a:pt x="4217" y="1176"/>
                </a:lnTo>
                <a:lnTo>
                  <a:pt x="5110" y="0"/>
                </a:lnTo>
                <a:lnTo>
                  <a:pt x="5102" y="0"/>
                </a:lnTo>
                <a:close/>
                <a:moveTo>
                  <a:pt x="5162" y="0"/>
                </a:moveTo>
                <a:lnTo>
                  <a:pt x="4269" y="1176"/>
                </a:lnTo>
                <a:lnTo>
                  <a:pt x="4277" y="1176"/>
                </a:lnTo>
                <a:lnTo>
                  <a:pt x="5170" y="0"/>
                </a:lnTo>
                <a:lnTo>
                  <a:pt x="5162" y="0"/>
                </a:lnTo>
                <a:close/>
                <a:moveTo>
                  <a:pt x="5282" y="0"/>
                </a:moveTo>
                <a:lnTo>
                  <a:pt x="4389" y="1176"/>
                </a:lnTo>
                <a:lnTo>
                  <a:pt x="4397" y="1176"/>
                </a:lnTo>
                <a:lnTo>
                  <a:pt x="5290" y="0"/>
                </a:lnTo>
                <a:lnTo>
                  <a:pt x="5282" y="0"/>
                </a:lnTo>
                <a:close/>
                <a:moveTo>
                  <a:pt x="5222" y="0"/>
                </a:moveTo>
                <a:lnTo>
                  <a:pt x="4329" y="1176"/>
                </a:lnTo>
                <a:lnTo>
                  <a:pt x="4337" y="1176"/>
                </a:lnTo>
                <a:lnTo>
                  <a:pt x="5230" y="0"/>
                </a:lnTo>
                <a:lnTo>
                  <a:pt x="5222" y="0"/>
                </a:lnTo>
                <a:close/>
                <a:moveTo>
                  <a:pt x="4621" y="0"/>
                </a:moveTo>
                <a:lnTo>
                  <a:pt x="3729" y="1176"/>
                </a:lnTo>
                <a:lnTo>
                  <a:pt x="3737" y="1176"/>
                </a:lnTo>
                <a:lnTo>
                  <a:pt x="4630" y="0"/>
                </a:lnTo>
                <a:lnTo>
                  <a:pt x="4621" y="0"/>
                </a:lnTo>
                <a:close/>
                <a:moveTo>
                  <a:pt x="4261" y="0"/>
                </a:moveTo>
                <a:lnTo>
                  <a:pt x="3369" y="1176"/>
                </a:lnTo>
                <a:lnTo>
                  <a:pt x="3377" y="1176"/>
                </a:lnTo>
                <a:lnTo>
                  <a:pt x="4270" y="0"/>
                </a:lnTo>
                <a:lnTo>
                  <a:pt x="4261" y="0"/>
                </a:lnTo>
                <a:close/>
                <a:moveTo>
                  <a:pt x="3601" y="0"/>
                </a:moveTo>
                <a:lnTo>
                  <a:pt x="2709" y="1176"/>
                </a:lnTo>
                <a:lnTo>
                  <a:pt x="2717" y="1176"/>
                </a:lnTo>
                <a:lnTo>
                  <a:pt x="3610" y="0"/>
                </a:lnTo>
                <a:lnTo>
                  <a:pt x="3601" y="0"/>
                </a:lnTo>
                <a:close/>
                <a:moveTo>
                  <a:pt x="240" y="0"/>
                </a:moveTo>
                <a:lnTo>
                  <a:pt x="0" y="316"/>
                </a:lnTo>
                <a:lnTo>
                  <a:pt x="0" y="327"/>
                </a:lnTo>
                <a:lnTo>
                  <a:pt x="249" y="0"/>
                </a:lnTo>
                <a:lnTo>
                  <a:pt x="240" y="0"/>
                </a:lnTo>
                <a:close/>
                <a:moveTo>
                  <a:pt x="3661" y="0"/>
                </a:moveTo>
                <a:lnTo>
                  <a:pt x="2769" y="1176"/>
                </a:lnTo>
                <a:lnTo>
                  <a:pt x="2777" y="1176"/>
                </a:lnTo>
                <a:lnTo>
                  <a:pt x="3670" y="0"/>
                </a:lnTo>
                <a:lnTo>
                  <a:pt x="3661" y="0"/>
                </a:lnTo>
                <a:close/>
                <a:moveTo>
                  <a:pt x="180" y="0"/>
                </a:moveTo>
                <a:lnTo>
                  <a:pt x="0" y="237"/>
                </a:lnTo>
                <a:lnTo>
                  <a:pt x="0" y="248"/>
                </a:lnTo>
                <a:lnTo>
                  <a:pt x="189" y="0"/>
                </a:lnTo>
                <a:lnTo>
                  <a:pt x="180" y="0"/>
                </a:lnTo>
                <a:close/>
                <a:moveTo>
                  <a:pt x="420" y="0"/>
                </a:moveTo>
                <a:lnTo>
                  <a:pt x="0" y="553"/>
                </a:lnTo>
                <a:lnTo>
                  <a:pt x="0" y="564"/>
                </a:lnTo>
                <a:lnTo>
                  <a:pt x="429" y="0"/>
                </a:lnTo>
                <a:lnTo>
                  <a:pt x="420" y="0"/>
                </a:lnTo>
                <a:close/>
                <a:moveTo>
                  <a:pt x="3421" y="0"/>
                </a:moveTo>
                <a:lnTo>
                  <a:pt x="2529" y="1176"/>
                </a:lnTo>
                <a:lnTo>
                  <a:pt x="2537" y="1176"/>
                </a:lnTo>
                <a:lnTo>
                  <a:pt x="3430" y="0"/>
                </a:lnTo>
                <a:lnTo>
                  <a:pt x="3421" y="0"/>
                </a:lnTo>
                <a:close/>
                <a:moveTo>
                  <a:pt x="3721" y="0"/>
                </a:moveTo>
                <a:lnTo>
                  <a:pt x="2829" y="1176"/>
                </a:lnTo>
                <a:lnTo>
                  <a:pt x="2837" y="1176"/>
                </a:lnTo>
                <a:lnTo>
                  <a:pt x="3730" y="0"/>
                </a:lnTo>
                <a:lnTo>
                  <a:pt x="3721" y="0"/>
                </a:lnTo>
                <a:close/>
                <a:moveTo>
                  <a:pt x="3481" y="0"/>
                </a:moveTo>
                <a:lnTo>
                  <a:pt x="2589" y="1176"/>
                </a:lnTo>
                <a:lnTo>
                  <a:pt x="2597" y="1176"/>
                </a:lnTo>
                <a:lnTo>
                  <a:pt x="3490" y="0"/>
                </a:lnTo>
                <a:lnTo>
                  <a:pt x="3481" y="0"/>
                </a:lnTo>
                <a:close/>
                <a:moveTo>
                  <a:pt x="3541" y="0"/>
                </a:moveTo>
                <a:lnTo>
                  <a:pt x="2649" y="1176"/>
                </a:lnTo>
                <a:lnTo>
                  <a:pt x="2657" y="1176"/>
                </a:lnTo>
                <a:lnTo>
                  <a:pt x="3550" y="0"/>
                </a:lnTo>
                <a:lnTo>
                  <a:pt x="3541" y="0"/>
                </a:lnTo>
                <a:close/>
                <a:moveTo>
                  <a:pt x="360" y="0"/>
                </a:moveTo>
                <a:lnTo>
                  <a:pt x="0" y="474"/>
                </a:lnTo>
                <a:lnTo>
                  <a:pt x="0" y="485"/>
                </a:lnTo>
                <a:lnTo>
                  <a:pt x="369" y="0"/>
                </a:lnTo>
                <a:lnTo>
                  <a:pt x="360" y="0"/>
                </a:lnTo>
                <a:close/>
                <a:moveTo>
                  <a:pt x="300" y="0"/>
                </a:moveTo>
                <a:lnTo>
                  <a:pt x="0" y="395"/>
                </a:lnTo>
                <a:lnTo>
                  <a:pt x="0" y="406"/>
                </a:lnTo>
                <a:lnTo>
                  <a:pt x="309" y="0"/>
                </a:lnTo>
                <a:lnTo>
                  <a:pt x="300" y="0"/>
                </a:lnTo>
                <a:close/>
                <a:moveTo>
                  <a:pt x="4021" y="0"/>
                </a:moveTo>
                <a:lnTo>
                  <a:pt x="3129" y="1176"/>
                </a:lnTo>
                <a:lnTo>
                  <a:pt x="3137" y="1176"/>
                </a:lnTo>
                <a:lnTo>
                  <a:pt x="4030" y="0"/>
                </a:lnTo>
                <a:lnTo>
                  <a:pt x="4021" y="0"/>
                </a:lnTo>
                <a:close/>
                <a:moveTo>
                  <a:pt x="4081" y="0"/>
                </a:moveTo>
                <a:lnTo>
                  <a:pt x="3189" y="1176"/>
                </a:lnTo>
                <a:lnTo>
                  <a:pt x="3197" y="1176"/>
                </a:lnTo>
                <a:lnTo>
                  <a:pt x="4090" y="0"/>
                </a:lnTo>
                <a:lnTo>
                  <a:pt x="4081" y="0"/>
                </a:lnTo>
                <a:close/>
                <a:moveTo>
                  <a:pt x="3961" y="0"/>
                </a:moveTo>
                <a:lnTo>
                  <a:pt x="3069" y="1176"/>
                </a:lnTo>
                <a:lnTo>
                  <a:pt x="3077" y="1176"/>
                </a:lnTo>
                <a:lnTo>
                  <a:pt x="3970" y="0"/>
                </a:lnTo>
                <a:lnTo>
                  <a:pt x="3961" y="0"/>
                </a:lnTo>
                <a:close/>
                <a:moveTo>
                  <a:pt x="4201" y="0"/>
                </a:moveTo>
                <a:lnTo>
                  <a:pt x="3309" y="1176"/>
                </a:lnTo>
                <a:lnTo>
                  <a:pt x="3317" y="1176"/>
                </a:lnTo>
                <a:lnTo>
                  <a:pt x="4210" y="0"/>
                </a:lnTo>
                <a:lnTo>
                  <a:pt x="4201" y="0"/>
                </a:lnTo>
                <a:close/>
                <a:moveTo>
                  <a:pt x="4141" y="0"/>
                </a:moveTo>
                <a:lnTo>
                  <a:pt x="3249" y="1176"/>
                </a:lnTo>
                <a:lnTo>
                  <a:pt x="3257" y="1176"/>
                </a:lnTo>
                <a:lnTo>
                  <a:pt x="4150" y="0"/>
                </a:lnTo>
                <a:lnTo>
                  <a:pt x="4141" y="0"/>
                </a:lnTo>
                <a:close/>
                <a:moveTo>
                  <a:pt x="3781" y="0"/>
                </a:moveTo>
                <a:lnTo>
                  <a:pt x="2889" y="1176"/>
                </a:lnTo>
                <a:lnTo>
                  <a:pt x="2897" y="1176"/>
                </a:lnTo>
                <a:lnTo>
                  <a:pt x="3790" y="0"/>
                </a:lnTo>
                <a:lnTo>
                  <a:pt x="3781" y="0"/>
                </a:lnTo>
                <a:close/>
                <a:moveTo>
                  <a:pt x="60" y="0"/>
                </a:moveTo>
                <a:lnTo>
                  <a:pt x="0" y="79"/>
                </a:lnTo>
                <a:lnTo>
                  <a:pt x="0" y="90"/>
                </a:lnTo>
                <a:lnTo>
                  <a:pt x="69" y="0"/>
                </a:lnTo>
                <a:lnTo>
                  <a:pt x="60" y="0"/>
                </a:lnTo>
                <a:close/>
                <a:moveTo>
                  <a:pt x="3901" y="0"/>
                </a:moveTo>
                <a:lnTo>
                  <a:pt x="3009" y="1176"/>
                </a:lnTo>
                <a:lnTo>
                  <a:pt x="3017" y="1176"/>
                </a:lnTo>
                <a:lnTo>
                  <a:pt x="3910" y="0"/>
                </a:lnTo>
                <a:lnTo>
                  <a:pt x="3901" y="0"/>
                </a:lnTo>
                <a:close/>
                <a:moveTo>
                  <a:pt x="120" y="0"/>
                </a:moveTo>
                <a:lnTo>
                  <a:pt x="0" y="158"/>
                </a:lnTo>
                <a:lnTo>
                  <a:pt x="0" y="169"/>
                </a:lnTo>
                <a:lnTo>
                  <a:pt x="129" y="0"/>
                </a:lnTo>
                <a:lnTo>
                  <a:pt x="120" y="0"/>
                </a:lnTo>
                <a:close/>
                <a:moveTo>
                  <a:pt x="3841" y="0"/>
                </a:moveTo>
                <a:lnTo>
                  <a:pt x="2949" y="1176"/>
                </a:lnTo>
                <a:lnTo>
                  <a:pt x="2957" y="1176"/>
                </a:lnTo>
                <a:lnTo>
                  <a:pt x="3850" y="0"/>
                </a:lnTo>
                <a:lnTo>
                  <a:pt x="3841" y="0"/>
                </a:lnTo>
                <a:close/>
                <a:moveTo>
                  <a:pt x="0" y="0"/>
                </a:moveTo>
                <a:lnTo>
                  <a:pt x="0" y="11"/>
                </a:lnTo>
                <a:lnTo>
                  <a:pt x="9" y="0"/>
                </a:lnTo>
                <a:lnTo>
                  <a:pt x="0" y="0"/>
                </a:lnTo>
                <a:close/>
              </a:path>
            </a:pathLst>
          </a:custGeom>
          <a:solidFill>
            <a:srgbClr val="D5D5E7"/>
          </a:solidFill>
          <a:ln>
            <a:noFill/>
          </a:ln>
        </p:spPr>
        <p:txBody>
          <a:bodyPr vert="horz" wrap="square" lIns="91440" tIns="45720" rIns="91440" bIns="45720" numCol="1" anchor="t" anchorCtr="0" compatLnSpc="1">
            <a:prstTxWarp prst="textNoShape">
              <a:avLst/>
            </a:prstTxWarp>
          </a:bodyPr>
          <a:lstStyle/>
          <a:p>
            <a:endParaRPr lang="nl-NL"/>
          </a:p>
        </p:txBody>
      </p:sp>
      <p:sp>
        <p:nvSpPr>
          <p:cNvPr id="17" name="Frame 2">
            <a:extLst>
              <a:ext uri="{FF2B5EF4-FFF2-40B4-BE49-F238E27FC236}">
                <a16:creationId xmlns:a16="http://schemas.microsoft.com/office/drawing/2014/main" id="{7F945DAE-42B3-4851-911F-28BD094CF211}"/>
              </a:ext>
            </a:extLst>
          </p:cNvPr>
          <p:cNvSpPr>
            <a:spLocks noSelect="1"/>
          </p:cNvSpPr>
          <p:nvPr userDrawn="1"/>
        </p:nvSpPr>
        <p:spPr bwMode="gray">
          <a:xfrm>
            <a:off x="0" y="295275"/>
            <a:ext cx="12195175" cy="6559550"/>
          </a:xfrm>
          <a:custGeom>
            <a:avLst/>
            <a:gdLst>
              <a:gd name="T0" fmla="*/ 3637 w 7682"/>
              <a:gd name="T1" fmla="*/ 998 h 4132"/>
              <a:gd name="T2" fmla="*/ 0 w 7682"/>
              <a:gd name="T3" fmla="*/ 998 h 4132"/>
              <a:gd name="T4" fmla="*/ 0 w 7682"/>
              <a:gd name="T5" fmla="*/ 4132 h 4132"/>
              <a:gd name="T6" fmla="*/ 7682 w 7682"/>
              <a:gd name="T7" fmla="*/ 4132 h 4132"/>
              <a:gd name="T8" fmla="*/ 7682 w 7682"/>
              <a:gd name="T9" fmla="*/ 0 h 4132"/>
              <a:gd name="T10" fmla="*/ 3637 w 7682"/>
              <a:gd name="T11" fmla="*/ 0 h 4132"/>
              <a:gd name="T12" fmla="*/ 3637 w 7682"/>
              <a:gd name="T13" fmla="*/ 998 h 4132"/>
            </a:gdLst>
            <a:ahLst/>
            <a:cxnLst>
              <a:cxn ang="0">
                <a:pos x="T0" y="T1"/>
              </a:cxn>
              <a:cxn ang="0">
                <a:pos x="T2" y="T3"/>
              </a:cxn>
              <a:cxn ang="0">
                <a:pos x="T4" y="T5"/>
              </a:cxn>
              <a:cxn ang="0">
                <a:pos x="T6" y="T7"/>
              </a:cxn>
              <a:cxn ang="0">
                <a:pos x="T8" y="T9"/>
              </a:cxn>
              <a:cxn ang="0">
                <a:pos x="T10" y="T11"/>
              </a:cxn>
              <a:cxn ang="0">
                <a:pos x="T12" y="T13"/>
              </a:cxn>
            </a:cxnLst>
            <a:rect l="0" t="0" r="r" b="b"/>
            <a:pathLst>
              <a:path w="7682" h="4132">
                <a:moveTo>
                  <a:pt x="3637" y="998"/>
                </a:moveTo>
                <a:lnTo>
                  <a:pt x="0" y="998"/>
                </a:lnTo>
                <a:lnTo>
                  <a:pt x="0" y="4132"/>
                </a:lnTo>
                <a:lnTo>
                  <a:pt x="7682" y="4132"/>
                </a:lnTo>
                <a:lnTo>
                  <a:pt x="7682" y="0"/>
                </a:lnTo>
                <a:lnTo>
                  <a:pt x="3637" y="0"/>
                </a:lnTo>
                <a:lnTo>
                  <a:pt x="3637" y="998"/>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18" name="Rectangle 3">
            <a:extLst>
              <a:ext uri="{FF2B5EF4-FFF2-40B4-BE49-F238E27FC236}">
                <a16:creationId xmlns:a16="http://schemas.microsoft.com/office/drawing/2014/main" id="{96391CB3-82F1-406F-B1A8-A8E238474A8A}"/>
              </a:ext>
            </a:extLst>
          </p:cNvPr>
          <p:cNvSpPr>
            <a:spLocks noSelect="1" noChangeArrowheads="1"/>
          </p:cNvSpPr>
          <p:nvPr userDrawn="1"/>
        </p:nvSpPr>
        <p:spPr bwMode="gray">
          <a:xfrm>
            <a:off x="6211888" y="3962400"/>
            <a:ext cx="5646738" cy="1827213"/>
          </a:xfrm>
          <a:prstGeom prst="rect">
            <a:avLst/>
          </a:prstGeom>
          <a:solidFill>
            <a:srgbClr val="F0F4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9" name="Rectangle 4">
            <a:extLst>
              <a:ext uri="{FF2B5EF4-FFF2-40B4-BE49-F238E27FC236}">
                <a16:creationId xmlns:a16="http://schemas.microsoft.com/office/drawing/2014/main" id="{00FE79EA-EE41-49F5-8E3A-02AFE8874302}"/>
              </a:ext>
            </a:extLst>
          </p:cNvPr>
          <p:cNvSpPr>
            <a:spLocks noSelect="1" noChangeArrowheads="1"/>
          </p:cNvSpPr>
          <p:nvPr userDrawn="1"/>
        </p:nvSpPr>
        <p:spPr bwMode="gray">
          <a:xfrm>
            <a:off x="6211888" y="5694363"/>
            <a:ext cx="5646738" cy="101600"/>
          </a:xfrm>
          <a:prstGeom prst="rect">
            <a:avLst/>
          </a:prstGeom>
          <a:solidFill>
            <a:srgbClr val="E1E8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0" name="Frame 5">
            <a:extLst>
              <a:ext uri="{FF2B5EF4-FFF2-40B4-BE49-F238E27FC236}">
                <a16:creationId xmlns:a16="http://schemas.microsoft.com/office/drawing/2014/main" id="{FF670731-B82C-4C7B-92E7-2D6CFDA44BEB}"/>
              </a:ext>
            </a:extLst>
          </p:cNvPr>
          <p:cNvSpPr>
            <a:spLocks noSelect="1"/>
          </p:cNvSpPr>
          <p:nvPr userDrawn="1"/>
        </p:nvSpPr>
        <p:spPr bwMode="gray">
          <a:xfrm>
            <a:off x="6211888" y="5694363"/>
            <a:ext cx="5646738" cy="101600"/>
          </a:xfrm>
          <a:custGeom>
            <a:avLst/>
            <a:gdLst>
              <a:gd name="T0" fmla="*/ 2403 w 3557"/>
              <a:gd name="T1" fmla="*/ 0 h 64"/>
              <a:gd name="T2" fmla="*/ 2411 w 3557"/>
              <a:gd name="T3" fmla="*/ 64 h 64"/>
              <a:gd name="T4" fmla="*/ 2476 w 3557"/>
              <a:gd name="T5" fmla="*/ 64 h 64"/>
              <a:gd name="T6" fmla="*/ 2581 w 3557"/>
              <a:gd name="T7" fmla="*/ 0 h 64"/>
              <a:gd name="T8" fmla="*/ 2638 w 3557"/>
              <a:gd name="T9" fmla="*/ 0 h 64"/>
              <a:gd name="T10" fmla="*/ 2687 w 3557"/>
              <a:gd name="T11" fmla="*/ 0 h 64"/>
              <a:gd name="T12" fmla="*/ 2743 w 3557"/>
              <a:gd name="T13" fmla="*/ 0 h 64"/>
              <a:gd name="T14" fmla="*/ 2857 w 3557"/>
              <a:gd name="T15" fmla="*/ 0 h 64"/>
              <a:gd name="T16" fmla="*/ 2865 w 3557"/>
              <a:gd name="T17" fmla="*/ 64 h 64"/>
              <a:gd name="T18" fmla="*/ 2930 w 3557"/>
              <a:gd name="T19" fmla="*/ 64 h 64"/>
              <a:gd name="T20" fmla="*/ 3035 w 3557"/>
              <a:gd name="T21" fmla="*/ 0 h 64"/>
              <a:gd name="T22" fmla="*/ 3092 w 3557"/>
              <a:gd name="T23" fmla="*/ 0 h 64"/>
              <a:gd name="T24" fmla="*/ 3140 w 3557"/>
              <a:gd name="T25" fmla="*/ 0 h 64"/>
              <a:gd name="T26" fmla="*/ 3197 w 3557"/>
              <a:gd name="T27" fmla="*/ 0 h 64"/>
              <a:gd name="T28" fmla="*/ 3311 w 3557"/>
              <a:gd name="T29" fmla="*/ 0 h 64"/>
              <a:gd name="T30" fmla="*/ 3319 w 3557"/>
              <a:gd name="T31" fmla="*/ 64 h 64"/>
              <a:gd name="T32" fmla="*/ 3383 w 3557"/>
              <a:gd name="T33" fmla="*/ 64 h 64"/>
              <a:gd name="T34" fmla="*/ 3489 w 3557"/>
              <a:gd name="T35" fmla="*/ 0 h 64"/>
              <a:gd name="T36" fmla="*/ 3545 w 3557"/>
              <a:gd name="T37" fmla="*/ 0 h 64"/>
              <a:gd name="T38" fmla="*/ 3557 w 3557"/>
              <a:gd name="T39" fmla="*/ 49 h 64"/>
              <a:gd name="T40" fmla="*/ 21 w 3557"/>
              <a:gd name="T41" fmla="*/ 0 h 64"/>
              <a:gd name="T42" fmla="*/ 135 w 3557"/>
              <a:gd name="T43" fmla="*/ 0 h 64"/>
              <a:gd name="T44" fmla="*/ 143 w 3557"/>
              <a:gd name="T45" fmla="*/ 64 h 64"/>
              <a:gd name="T46" fmla="*/ 207 w 3557"/>
              <a:gd name="T47" fmla="*/ 64 h 64"/>
              <a:gd name="T48" fmla="*/ 313 w 3557"/>
              <a:gd name="T49" fmla="*/ 0 h 64"/>
              <a:gd name="T50" fmla="*/ 369 w 3557"/>
              <a:gd name="T51" fmla="*/ 0 h 64"/>
              <a:gd name="T52" fmla="*/ 418 w 3557"/>
              <a:gd name="T53" fmla="*/ 0 h 64"/>
              <a:gd name="T54" fmla="*/ 475 w 3557"/>
              <a:gd name="T55" fmla="*/ 0 h 64"/>
              <a:gd name="T56" fmla="*/ 588 w 3557"/>
              <a:gd name="T57" fmla="*/ 0 h 64"/>
              <a:gd name="T58" fmla="*/ 596 w 3557"/>
              <a:gd name="T59" fmla="*/ 64 h 64"/>
              <a:gd name="T60" fmla="*/ 661 w 3557"/>
              <a:gd name="T61" fmla="*/ 64 h 64"/>
              <a:gd name="T62" fmla="*/ 766 w 3557"/>
              <a:gd name="T63" fmla="*/ 0 h 64"/>
              <a:gd name="T64" fmla="*/ 823 w 3557"/>
              <a:gd name="T65" fmla="*/ 0 h 64"/>
              <a:gd name="T66" fmla="*/ 872 w 3557"/>
              <a:gd name="T67" fmla="*/ 0 h 64"/>
              <a:gd name="T68" fmla="*/ 929 w 3557"/>
              <a:gd name="T69" fmla="*/ 0 h 64"/>
              <a:gd name="T70" fmla="*/ 1042 w 3557"/>
              <a:gd name="T71" fmla="*/ 0 h 64"/>
              <a:gd name="T72" fmla="*/ 1050 w 3557"/>
              <a:gd name="T73" fmla="*/ 64 h 64"/>
              <a:gd name="T74" fmla="*/ 1115 w 3557"/>
              <a:gd name="T75" fmla="*/ 64 h 64"/>
              <a:gd name="T76" fmla="*/ 1220 w 3557"/>
              <a:gd name="T77" fmla="*/ 0 h 64"/>
              <a:gd name="T78" fmla="*/ 1277 w 3557"/>
              <a:gd name="T79" fmla="*/ 0 h 64"/>
              <a:gd name="T80" fmla="*/ 1326 w 3557"/>
              <a:gd name="T81" fmla="*/ 0 h 64"/>
              <a:gd name="T82" fmla="*/ 1382 w 3557"/>
              <a:gd name="T83" fmla="*/ 0 h 64"/>
              <a:gd name="T84" fmla="*/ 1496 w 3557"/>
              <a:gd name="T85" fmla="*/ 0 h 64"/>
              <a:gd name="T86" fmla="*/ 1504 w 3557"/>
              <a:gd name="T87" fmla="*/ 64 h 64"/>
              <a:gd name="T88" fmla="*/ 1569 w 3557"/>
              <a:gd name="T89" fmla="*/ 64 h 64"/>
              <a:gd name="T90" fmla="*/ 1674 w 3557"/>
              <a:gd name="T91" fmla="*/ 0 h 64"/>
              <a:gd name="T92" fmla="*/ 1731 w 3557"/>
              <a:gd name="T93" fmla="*/ 0 h 64"/>
              <a:gd name="T94" fmla="*/ 1779 w 3557"/>
              <a:gd name="T95" fmla="*/ 0 h 64"/>
              <a:gd name="T96" fmla="*/ 1836 w 3557"/>
              <a:gd name="T97" fmla="*/ 0 h 64"/>
              <a:gd name="T98" fmla="*/ 1949 w 3557"/>
              <a:gd name="T99" fmla="*/ 0 h 64"/>
              <a:gd name="T100" fmla="*/ 1958 w 3557"/>
              <a:gd name="T101" fmla="*/ 64 h 64"/>
              <a:gd name="T102" fmla="*/ 2022 w 3557"/>
              <a:gd name="T103" fmla="*/ 64 h 64"/>
              <a:gd name="T104" fmla="*/ 2128 w 3557"/>
              <a:gd name="T105" fmla="*/ 0 h 64"/>
              <a:gd name="T106" fmla="*/ 2184 w 3557"/>
              <a:gd name="T107" fmla="*/ 0 h 64"/>
              <a:gd name="T108" fmla="*/ 2233 w 3557"/>
              <a:gd name="T109" fmla="*/ 0 h 64"/>
              <a:gd name="T110" fmla="*/ 2290 w 3557"/>
              <a:gd name="T11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557" h="64">
                <a:moveTo>
                  <a:pt x="2346" y="0"/>
                </a:moveTo>
                <a:lnTo>
                  <a:pt x="2354" y="0"/>
                </a:lnTo>
                <a:lnTo>
                  <a:pt x="2354" y="0"/>
                </a:lnTo>
                <a:lnTo>
                  <a:pt x="2306" y="64"/>
                </a:lnTo>
                <a:lnTo>
                  <a:pt x="2298" y="64"/>
                </a:lnTo>
                <a:lnTo>
                  <a:pt x="2346" y="0"/>
                </a:lnTo>
                <a:lnTo>
                  <a:pt x="2346" y="0"/>
                </a:lnTo>
                <a:close/>
                <a:moveTo>
                  <a:pt x="2403" y="0"/>
                </a:moveTo>
                <a:lnTo>
                  <a:pt x="2355" y="64"/>
                </a:lnTo>
                <a:lnTo>
                  <a:pt x="2363" y="64"/>
                </a:lnTo>
                <a:lnTo>
                  <a:pt x="2411" y="0"/>
                </a:lnTo>
                <a:lnTo>
                  <a:pt x="2411" y="0"/>
                </a:lnTo>
                <a:lnTo>
                  <a:pt x="2403" y="0"/>
                </a:lnTo>
                <a:lnTo>
                  <a:pt x="2403" y="0"/>
                </a:lnTo>
                <a:close/>
                <a:moveTo>
                  <a:pt x="2460" y="0"/>
                </a:moveTo>
                <a:lnTo>
                  <a:pt x="2411" y="64"/>
                </a:lnTo>
                <a:lnTo>
                  <a:pt x="2419" y="64"/>
                </a:lnTo>
                <a:lnTo>
                  <a:pt x="2468" y="0"/>
                </a:lnTo>
                <a:lnTo>
                  <a:pt x="2468" y="0"/>
                </a:lnTo>
                <a:lnTo>
                  <a:pt x="2460" y="0"/>
                </a:lnTo>
                <a:lnTo>
                  <a:pt x="2460" y="0"/>
                </a:lnTo>
                <a:close/>
                <a:moveTo>
                  <a:pt x="2516" y="0"/>
                </a:moveTo>
                <a:lnTo>
                  <a:pt x="2468" y="64"/>
                </a:lnTo>
                <a:lnTo>
                  <a:pt x="2476" y="64"/>
                </a:lnTo>
                <a:lnTo>
                  <a:pt x="2524" y="0"/>
                </a:lnTo>
                <a:lnTo>
                  <a:pt x="2524" y="0"/>
                </a:lnTo>
                <a:lnTo>
                  <a:pt x="2516" y="0"/>
                </a:lnTo>
                <a:lnTo>
                  <a:pt x="2516" y="0"/>
                </a:lnTo>
                <a:close/>
                <a:moveTo>
                  <a:pt x="2573" y="0"/>
                </a:moveTo>
                <a:lnTo>
                  <a:pt x="2525" y="64"/>
                </a:lnTo>
                <a:lnTo>
                  <a:pt x="2533" y="64"/>
                </a:lnTo>
                <a:lnTo>
                  <a:pt x="2581" y="0"/>
                </a:lnTo>
                <a:lnTo>
                  <a:pt x="2581" y="0"/>
                </a:lnTo>
                <a:lnTo>
                  <a:pt x="2573" y="0"/>
                </a:lnTo>
                <a:lnTo>
                  <a:pt x="2573" y="0"/>
                </a:lnTo>
                <a:close/>
                <a:moveTo>
                  <a:pt x="2630" y="0"/>
                </a:moveTo>
                <a:lnTo>
                  <a:pt x="2581" y="64"/>
                </a:lnTo>
                <a:lnTo>
                  <a:pt x="2589" y="64"/>
                </a:lnTo>
                <a:lnTo>
                  <a:pt x="2638" y="0"/>
                </a:lnTo>
                <a:lnTo>
                  <a:pt x="2638" y="0"/>
                </a:lnTo>
                <a:lnTo>
                  <a:pt x="2630" y="0"/>
                </a:lnTo>
                <a:lnTo>
                  <a:pt x="2630" y="0"/>
                </a:lnTo>
                <a:close/>
                <a:moveTo>
                  <a:pt x="2687" y="0"/>
                </a:moveTo>
                <a:lnTo>
                  <a:pt x="2638" y="64"/>
                </a:lnTo>
                <a:lnTo>
                  <a:pt x="2646" y="64"/>
                </a:lnTo>
                <a:lnTo>
                  <a:pt x="2695" y="0"/>
                </a:lnTo>
                <a:lnTo>
                  <a:pt x="2695" y="0"/>
                </a:lnTo>
                <a:lnTo>
                  <a:pt x="2687" y="0"/>
                </a:lnTo>
                <a:lnTo>
                  <a:pt x="2687" y="0"/>
                </a:lnTo>
                <a:close/>
                <a:moveTo>
                  <a:pt x="2743" y="0"/>
                </a:moveTo>
                <a:lnTo>
                  <a:pt x="2695" y="64"/>
                </a:lnTo>
                <a:lnTo>
                  <a:pt x="2703" y="64"/>
                </a:lnTo>
                <a:lnTo>
                  <a:pt x="2751" y="0"/>
                </a:lnTo>
                <a:lnTo>
                  <a:pt x="2751" y="0"/>
                </a:lnTo>
                <a:lnTo>
                  <a:pt x="2743" y="0"/>
                </a:lnTo>
                <a:lnTo>
                  <a:pt x="2743" y="0"/>
                </a:lnTo>
                <a:close/>
                <a:moveTo>
                  <a:pt x="2800" y="0"/>
                </a:moveTo>
                <a:lnTo>
                  <a:pt x="2751" y="64"/>
                </a:lnTo>
                <a:lnTo>
                  <a:pt x="2759" y="64"/>
                </a:lnTo>
                <a:lnTo>
                  <a:pt x="2808" y="0"/>
                </a:lnTo>
                <a:lnTo>
                  <a:pt x="2808" y="0"/>
                </a:lnTo>
                <a:lnTo>
                  <a:pt x="2800" y="0"/>
                </a:lnTo>
                <a:lnTo>
                  <a:pt x="2800" y="0"/>
                </a:lnTo>
                <a:close/>
                <a:moveTo>
                  <a:pt x="2857" y="0"/>
                </a:moveTo>
                <a:lnTo>
                  <a:pt x="2808" y="64"/>
                </a:lnTo>
                <a:lnTo>
                  <a:pt x="2816" y="64"/>
                </a:lnTo>
                <a:lnTo>
                  <a:pt x="2865" y="0"/>
                </a:lnTo>
                <a:lnTo>
                  <a:pt x="2865" y="0"/>
                </a:lnTo>
                <a:lnTo>
                  <a:pt x="2857" y="0"/>
                </a:lnTo>
                <a:lnTo>
                  <a:pt x="2857" y="0"/>
                </a:lnTo>
                <a:close/>
                <a:moveTo>
                  <a:pt x="2913" y="0"/>
                </a:moveTo>
                <a:lnTo>
                  <a:pt x="2865" y="64"/>
                </a:lnTo>
                <a:lnTo>
                  <a:pt x="2873" y="64"/>
                </a:lnTo>
                <a:lnTo>
                  <a:pt x="2921" y="0"/>
                </a:lnTo>
                <a:lnTo>
                  <a:pt x="2921" y="0"/>
                </a:lnTo>
                <a:lnTo>
                  <a:pt x="2913" y="0"/>
                </a:lnTo>
                <a:lnTo>
                  <a:pt x="2913" y="0"/>
                </a:lnTo>
                <a:close/>
                <a:moveTo>
                  <a:pt x="2970" y="0"/>
                </a:moveTo>
                <a:lnTo>
                  <a:pt x="2922" y="64"/>
                </a:lnTo>
                <a:lnTo>
                  <a:pt x="2930" y="64"/>
                </a:lnTo>
                <a:lnTo>
                  <a:pt x="2978" y="0"/>
                </a:lnTo>
                <a:lnTo>
                  <a:pt x="2978" y="0"/>
                </a:lnTo>
                <a:lnTo>
                  <a:pt x="2970" y="0"/>
                </a:lnTo>
                <a:lnTo>
                  <a:pt x="2970" y="0"/>
                </a:lnTo>
                <a:close/>
                <a:moveTo>
                  <a:pt x="3027" y="0"/>
                </a:moveTo>
                <a:lnTo>
                  <a:pt x="2978" y="64"/>
                </a:lnTo>
                <a:lnTo>
                  <a:pt x="2986" y="64"/>
                </a:lnTo>
                <a:lnTo>
                  <a:pt x="3035" y="0"/>
                </a:lnTo>
                <a:lnTo>
                  <a:pt x="3035" y="0"/>
                </a:lnTo>
                <a:lnTo>
                  <a:pt x="3027" y="0"/>
                </a:lnTo>
                <a:lnTo>
                  <a:pt x="3027" y="0"/>
                </a:lnTo>
                <a:close/>
                <a:moveTo>
                  <a:pt x="3084" y="0"/>
                </a:moveTo>
                <a:lnTo>
                  <a:pt x="3035" y="64"/>
                </a:lnTo>
                <a:lnTo>
                  <a:pt x="3043" y="64"/>
                </a:lnTo>
                <a:lnTo>
                  <a:pt x="3092" y="0"/>
                </a:lnTo>
                <a:lnTo>
                  <a:pt x="3092" y="0"/>
                </a:lnTo>
                <a:lnTo>
                  <a:pt x="3084" y="0"/>
                </a:lnTo>
                <a:lnTo>
                  <a:pt x="3084" y="0"/>
                </a:lnTo>
                <a:close/>
                <a:moveTo>
                  <a:pt x="3140" y="0"/>
                </a:moveTo>
                <a:lnTo>
                  <a:pt x="3092" y="64"/>
                </a:lnTo>
                <a:lnTo>
                  <a:pt x="3100" y="64"/>
                </a:lnTo>
                <a:lnTo>
                  <a:pt x="3148" y="0"/>
                </a:lnTo>
                <a:lnTo>
                  <a:pt x="3148" y="0"/>
                </a:lnTo>
                <a:lnTo>
                  <a:pt x="3140" y="0"/>
                </a:lnTo>
                <a:lnTo>
                  <a:pt x="3140" y="0"/>
                </a:lnTo>
                <a:close/>
                <a:moveTo>
                  <a:pt x="3197" y="0"/>
                </a:moveTo>
                <a:lnTo>
                  <a:pt x="3149" y="64"/>
                </a:lnTo>
                <a:lnTo>
                  <a:pt x="3157" y="64"/>
                </a:lnTo>
                <a:lnTo>
                  <a:pt x="3205" y="0"/>
                </a:lnTo>
                <a:lnTo>
                  <a:pt x="3205" y="0"/>
                </a:lnTo>
                <a:lnTo>
                  <a:pt x="3197" y="0"/>
                </a:lnTo>
                <a:lnTo>
                  <a:pt x="3197" y="0"/>
                </a:lnTo>
                <a:close/>
                <a:moveTo>
                  <a:pt x="3254" y="0"/>
                </a:moveTo>
                <a:lnTo>
                  <a:pt x="3205" y="64"/>
                </a:lnTo>
                <a:lnTo>
                  <a:pt x="3213" y="64"/>
                </a:lnTo>
                <a:lnTo>
                  <a:pt x="3262" y="0"/>
                </a:lnTo>
                <a:lnTo>
                  <a:pt x="3262" y="0"/>
                </a:lnTo>
                <a:lnTo>
                  <a:pt x="3254" y="0"/>
                </a:lnTo>
                <a:lnTo>
                  <a:pt x="3254" y="0"/>
                </a:lnTo>
                <a:close/>
                <a:moveTo>
                  <a:pt x="3311" y="0"/>
                </a:moveTo>
                <a:lnTo>
                  <a:pt x="3262" y="64"/>
                </a:lnTo>
                <a:lnTo>
                  <a:pt x="3270" y="64"/>
                </a:lnTo>
                <a:lnTo>
                  <a:pt x="3319" y="0"/>
                </a:lnTo>
                <a:lnTo>
                  <a:pt x="3319" y="0"/>
                </a:lnTo>
                <a:lnTo>
                  <a:pt x="3311" y="0"/>
                </a:lnTo>
                <a:lnTo>
                  <a:pt x="3311" y="0"/>
                </a:lnTo>
                <a:close/>
                <a:moveTo>
                  <a:pt x="3367" y="0"/>
                </a:moveTo>
                <a:lnTo>
                  <a:pt x="3319" y="64"/>
                </a:lnTo>
                <a:lnTo>
                  <a:pt x="3327" y="64"/>
                </a:lnTo>
                <a:lnTo>
                  <a:pt x="3375" y="0"/>
                </a:lnTo>
                <a:lnTo>
                  <a:pt x="3375" y="0"/>
                </a:lnTo>
                <a:lnTo>
                  <a:pt x="3367" y="0"/>
                </a:lnTo>
                <a:lnTo>
                  <a:pt x="3367" y="0"/>
                </a:lnTo>
                <a:close/>
                <a:moveTo>
                  <a:pt x="3424" y="0"/>
                </a:moveTo>
                <a:lnTo>
                  <a:pt x="3375" y="64"/>
                </a:lnTo>
                <a:lnTo>
                  <a:pt x="3383" y="64"/>
                </a:lnTo>
                <a:lnTo>
                  <a:pt x="3432" y="0"/>
                </a:lnTo>
                <a:lnTo>
                  <a:pt x="3432" y="0"/>
                </a:lnTo>
                <a:lnTo>
                  <a:pt x="3424" y="0"/>
                </a:lnTo>
                <a:lnTo>
                  <a:pt x="3424" y="0"/>
                </a:lnTo>
                <a:close/>
                <a:moveTo>
                  <a:pt x="3481" y="0"/>
                </a:moveTo>
                <a:lnTo>
                  <a:pt x="3432" y="64"/>
                </a:lnTo>
                <a:lnTo>
                  <a:pt x="3440" y="64"/>
                </a:lnTo>
                <a:lnTo>
                  <a:pt x="3489" y="0"/>
                </a:lnTo>
                <a:lnTo>
                  <a:pt x="3489" y="0"/>
                </a:lnTo>
                <a:lnTo>
                  <a:pt x="3481" y="0"/>
                </a:lnTo>
                <a:lnTo>
                  <a:pt x="3481" y="0"/>
                </a:lnTo>
                <a:close/>
                <a:moveTo>
                  <a:pt x="3537" y="0"/>
                </a:moveTo>
                <a:lnTo>
                  <a:pt x="3489" y="64"/>
                </a:lnTo>
                <a:lnTo>
                  <a:pt x="3497" y="64"/>
                </a:lnTo>
                <a:lnTo>
                  <a:pt x="3545" y="0"/>
                </a:lnTo>
                <a:lnTo>
                  <a:pt x="3545" y="0"/>
                </a:lnTo>
                <a:lnTo>
                  <a:pt x="3537" y="0"/>
                </a:lnTo>
                <a:lnTo>
                  <a:pt x="3537" y="0"/>
                </a:lnTo>
                <a:close/>
                <a:moveTo>
                  <a:pt x="3557" y="49"/>
                </a:moveTo>
                <a:lnTo>
                  <a:pt x="3546" y="64"/>
                </a:lnTo>
                <a:lnTo>
                  <a:pt x="3554" y="64"/>
                </a:lnTo>
                <a:lnTo>
                  <a:pt x="3557" y="60"/>
                </a:lnTo>
                <a:lnTo>
                  <a:pt x="3557" y="60"/>
                </a:lnTo>
                <a:lnTo>
                  <a:pt x="3557" y="49"/>
                </a:lnTo>
                <a:lnTo>
                  <a:pt x="3557" y="49"/>
                </a:lnTo>
                <a:close/>
                <a:moveTo>
                  <a:pt x="21" y="0"/>
                </a:moveTo>
                <a:lnTo>
                  <a:pt x="0" y="28"/>
                </a:lnTo>
                <a:lnTo>
                  <a:pt x="0" y="38"/>
                </a:lnTo>
                <a:lnTo>
                  <a:pt x="29" y="0"/>
                </a:lnTo>
                <a:lnTo>
                  <a:pt x="29" y="0"/>
                </a:lnTo>
                <a:lnTo>
                  <a:pt x="21" y="0"/>
                </a:lnTo>
                <a:lnTo>
                  <a:pt x="21" y="0"/>
                </a:lnTo>
                <a:close/>
                <a:moveTo>
                  <a:pt x="78" y="0"/>
                </a:moveTo>
                <a:lnTo>
                  <a:pt x="29" y="64"/>
                </a:lnTo>
                <a:lnTo>
                  <a:pt x="37" y="64"/>
                </a:lnTo>
                <a:lnTo>
                  <a:pt x="86" y="0"/>
                </a:lnTo>
                <a:lnTo>
                  <a:pt x="86" y="0"/>
                </a:lnTo>
                <a:lnTo>
                  <a:pt x="78" y="0"/>
                </a:lnTo>
                <a:lnTo>
                  <a:pt x="78" y="0"/>
                </a:lnTo>
                <a:close/>
                <a:moveTo>
                  <a:pt x="135" y="0"/>
                </a:moveTo>
                <a:lnTo>
                  <a:pt x="86" y="64"/>
                </a:lnTo>
                <a:lnTo>
                  <a:pt x="94" y="64"/>
                </a:lnTo>
                <a:lnTo>
                  <a:pt x="143" y="0"/>
                </a:lnTo>
                <a:lnTo>
                  <a:pt x="143" y="0"/>
                </a:lnTo>
                <a:lnTo>
                  <a:pt x="135" y="0"/>
                </a:lnTo>
                <a:lnTo>
                  <a:pt x="135" y="0"/>
                </a:lnTo>
                <a:close/>
                <a:moveTo>
                  <a:pt x="191" y="0"/>
                </a:moveTo>
                <a:lnTo>
                  <a:pt x="143" y="64"/>
                </a:lnTo>
                <a:lnTo>
                  <a:pt x="151" y="64"/>
                </a:lnTo>
                <a:lnTo>
                  <a:pt x="199" y="0"/>
                </a:lnTo>
                <a:lnTo>
                  <a:pt x="199" y="0"/>
                </a:lnTo>
                <a:lnTo>
                  <a:pt x="191" y="0"/>
                </a:lnTo>
                <a:lnTo>
                  <a:pt x="191" y="0"/>
                </a:lnTo>
                <a:close/>
                <a:moveTo>
                  <a:pt x="248" y="0"/>
                </a:moveTo>
                <a:lnTo>
                  <a:pt x="200" y="64"/>
                </a:lnTo>
                <a:lnTo>
                  <a:pt x="207" y="64"/>
                </a:lnTo>
                <a:lnTo>
                  <a:pt x="256" y="0"/>
                </a:lnTo>
                <a:lnTo>
                  <a:pt x="256" y="0"/>
                </a:lnTo>
                <a:lnTo>
                  <a:pt x="248" y="0"/>
                </a:lnTo>
                <a:lnTo>
                  <a:pt x="248" y="0"/>
                </a:lnTo>
                <a:close/>
                <a:moveTo>
                  <a:pt x="305" y="0"/>
                </a:moveTo>
                <a:lnTo>
                  <a:pt x="256" y="64"/>
                </a:lnTo>
                <a:lnTo>
                  <a:pt x="264" y="64"/>
                </a:lnTo>
                <a:lnTo>
                  <a:pt x="313" y="0"/>
                </a:lnTo>
                <a:lnTo>
                  <a:pt x="313" y="0"/>
                </a:lnTo>
                <a:lnTo>
                  <a:pt x="305" y="0"/>
                </a:lnTo>
                <a:lnTo>
                  <a:pt x="305" y="0"/>
                </a:lnTo>
                <a:close/>
                <a:moveTo>
                  <a:pt x="361" y="0"/>
                </a:moveTo>
                <a:lnTo>
                  <a:pt x="313" y="64"/>
                </a:lnTo>
                <a:lnTo>
                  <a:pt x="321" y="64"/>
                </a:lnTo>
                <a:lnTo>
                  <a:pt x="369" y="0"/>
                </a:lnTo>
                <a:lnTo>
                  <a:pt x="369" y="0"/>
                </a:lnTo>
                <a:lnTo>
                  <a:pt x="361" y="0"/>
                </a:lnTo>
                <a:lnTo>
                  <a:pt x="361" y="0"/>
                </a:lnTo>
                <a:close/>
                <a:moveTo>
                  <a:pt x="418" y="0"/>
                </a:moveTo>
                <a:lnTo>
                  <a:pt x="370" y="64"/>
                </a:lnTo>
                <a:lnTo>
                  <a:pt x="378" y="64"/>
                </a:lnTo>
                <a:lnTo>
                  <a:pt x="426" y="0"/>
                </a:lnTo>
                <a:lnTo>
                  <a:pt x="426" y="0"/>
                </a:lnTo>
                <a:lnTo>
                  <a:pt x="418" y="0"/>
                </a:lnTo>
                <a:lnTo>
                  <a:pt x="418" y="0"/>
                </a:lnTo>
                <a:close/>
                <a:moveTo>
                  <a:pt x="475" y="0"/>
                </a:moveTo>
                <a:lnTo>
                  <a:pt x="426" y="64"/>
                </a:lnTo>
                <a:lnTo>
                  <a:pt x="434" y="64"/>
                </a:lnTo>
                <a:lnTo>
                  <a:pt x="483" y="0"/>
                </a:lnTo>
                <a:lnTo>
                  <a:pt x="483" y="0"/>
                </a:lnTo>
                <a:lnTo>
                  <a:pt x="475" y="0"/>
                </a:lnTo>
                <a:lnTo>
                  <a:pt x="475" y="0"/>
                </a:lnTo>
                <a:close/>
                <a:moveTo>
                  <a:pt x="532" y="0"/>
                </a:moveTo>
                <a:lnTo>
                  <a:pt x="483" y="64"/>
                </a:lnTo>
                <a:lnTo>
                  <a:pt x="491" y="64"/>
                </a:lnTo>
                <a:lnTo>
                  <a:pt x="540" y="0"/>
                </a:lnTo>
                <a:lnTo>
                  <a:pt x="540" y="0"/>
                </a:lnTo>
                <a:lnTo>
                  <a:pt x="532" y="0"/>
                </a:lnTo>
                <a:lnTo>
                  <a:pt x="532" y="0"/>
                </a:lnTo>
                <a:close/>
                <a:moveTo>
                  <a:pt x="588" y="0"/>
                </a:moveTo>
                <a:lnTo>
                  <a:pt x="540" y="64"/>
                </a:lnTo>
                <a:lnTo>
                  <a:pt x="548" y="64"/>
                </a:lnTo>
                <a:lnTo>
                  <a:pt x="596" y="0"/>
                </a:lnTo>
                <a:lnTo>
                  <a:pt x="596" y="0"/>
                </a:lnTo>
                <a:lnTo>
                  <a:pt x="588" y="0"/>
                </a:lnTo>
                <a:lnTo>
                  <a:pt x="588" y="0"/>
                </a:lnTo>
                <a:close/>
                <a:moveTo>
                  <a:pt x="645" y="0"/>
                </a:moveTo>
                <a:lnTo>
                  <a:pt x="596" y="64"/>
                </a:lnTo>
                <a:lnTo>
                  <a:pt x="604" y="64"/>
                </a:lnTo>
                <a:lnTo>
                  <a:pt x="653" y="0"/>
                </a:lnTo>
                <a:lnTo>
                  <a:pt x="653" y="0"/>
                </a:lnTo>
                <a:lnTo>
                  <a:pt x="645" y="0"/>
                </a:lnTo>
                <a:lnTo>
                  <a:pt x="645" y="0"/>
                </a:lnTo>
                <a:close/>
                <a:moveTo>
                  <a:pt x="702" y="0"/>
                </a:moveTo>
                <a:lnTo>
                  <a:pt x="653" y="64"/>
                </a:lnTo>
                <a:lnTo>
                  <a:pt x="661" y="64"/>
                </a:lnTo>
                <a:lnTo>
                  <a:pt x="710" y="0"/>
                </a:lnTo>
                <a:lnTo>
                  <a:pt x="710" y="0"/>
                </a:lnTo>
                <a:lnTo>
                  <a:pt x="702" y="0"/>
                </a:lnTo>
                <a:lnTo>
                  <a:pt x="702" y="0"/>
                </a:lnTo>
                <a:close/>
                <a:moveTo>
                  <a:pt x="758" y="0"/>
                </a:moveTo>
                <a:lnTo>
                  <a:pt x="710" y="64"/>
                </a:lnTo>
                <a:lnTo>
                  <a:pt x="718" y="64"/>
                </a:lnTo>
                <a:lnTo>
                  <a:pt x="766" y="0"/>
                </a:lnTo>
                <a:lnTo>
                  <a:pt x="766" y="0"/>
                </a:lnTo>
                <a:lnTo>
                  <a:pt x="758" y="0"/>
                </a:lnTo>
                <a:lnTo>
                  <a:pt x="758" y="0"/>
                </a:lnTo>
                <a:close/>
                <a:moveTo>
                  <a:pt x="815" y="0"/>
                </a:moveTo>
                <a:lnTo>
                  <a:pt x="767" y="64"/>
                </a:lnTo>
                <a:lnTo>
                  <a:pt x="775" y="64"/>
                </a:lnTo>
                <a:lnTo>
                  <a:pt x="823" y="0"/>
                </a:lnTo>
                <a:lnTo>
                  <a:pt x="823" y="0"/>
                </a:lnTo>
                <a:lnTo>
                  <a:pt x="815" y="0"/>
                </a:lnTo>
                <a:lnTo>
                  <a:pt x="815" y="0"/>
                </a:lnTo>
                <a:close/>
                <a:moveTo>
                  <a:pt x="872" y="0"/>
                </a:moveTo>
                <a:lnTo>
                  <a:pt x="823" y="64"/>
                </a:lnTo>
                <a:lnTo>
                  <a:pt x="831" y="64"/>
                </a:lnTo>
                <a:lnTo>
                  <a:pt x="880" y="0"/>
                </a:lnTo>
                <a:lnTo>
                  <a:pt x="880" y="0"/>
                </a:lnTo>
                <a:lnTo>
                  <a:pt x="872" y="0"/>
                </a:lnTo>
                <a:lnTo>
                  <a:pt x="872" y="0"/>
                </a:lnTo>
                <a:close/>
                <a:moveTo>
                  <a:pt x="929" y="0"/>
                </a:moveTo>
                <a:lnTo>
                  <a:pt x="880" y="64"/>
                </a:lnTo>
                <a:lnTo>
                  <a:pt x="888" y="64"/>
                </a:lnTo>
                <a:lnTo>
                  <a:pt x="937" y="0"/>
                </a:lnTo>
                <a:lnTo>
                  <a:pt x="937" y="0"/>
                </a:lnTo>
                <a:lnTo>
                  <a:pt x="929" y="0"/>
                </a:lnTo>
                <a:lnTo>
                  <a:pt x="929" y="0"/>
                </a:lnTo>
                <a:close/>
                <a:moveTo>
                  <a:pt x="985" y="0"/>
                </a:moveTo>
                <a:lnTo>
                  <a:pt x="937" y="64"/>
                </a:lnTo>
                <a:lnTo>
                  <a:pt x="945" y="64"/>
                </a:lnTo>
                <a:lnTo>
                  <a:pt x="993" y="0"/>
                </a:lnTo>
                <a:lnTo>
                  <a:pt x="993" y="0"/>
                </a:lnTo>
                <a:lnTo>
                  <a:pt x="985" y="0"/>
                </a:lnTo>
                <a:lnTo>
                  <a:pt x="985" y="0"/>
                </a:lnTo>
                <a:close/>
                <a:moveTo>
                  <a:pt x="1042" y="0"/>
                </a:moveTo>
                <a:lnTo>
                  <a:pt x="993" y="64"/>
                </a:lnTo>
                <a:lnTo>
                  <a:pt x="1001" y="64"/>
                </a:lnTo>
                <a:lnTo>
                  <a:pt x="1050" y="0"/>
                </a:lnTo>
                <a:lnTo>
                  <a:pt x="1050" y="0"/>
                </a:lnTo>
                <a:lnTo>
                  <a:pt x="1042" y="0"/>
                </a:lnTo>
                <a:lnTo>
                  <a:pt x="1042" y="0"/>
                </a:lnTo>
                <a:close/>
                <a:moveTo>
                  <a:pt x="1099" y="0"/>
                </a:moveTo>
                <a:lnTo>
                  <a:pt x="1050" y="64"/>
                </a:lnTo>
                <a:lnTo>
                  <a:pt x="1058" y="64"/>
                </a:lnTo>
                <a:lnTo>
                  <a:pt x="1107" y="0"/>
                </a:lnTo>
                <a:lnTo>
                  <a:pt x="1107" y="0"/>
                </a:lnTo>
                <a:lnTo>
                  <a:pt x="1099" y="0"/>
                </a:lnTo>
                <a:lnTo>
                  <a:pt x="1099" y="0"/>
                </a:lnTo>
                <a:close/>
                <a:moveTo>
                  <a:pt x="1156" y="0"/>
                </a:moveTo>
                <a:lnTo>
                  <a:pt x="1107" y="64"/>
                </a:lnTo>
                <a:lnTo>
                  <a:pt x="1115" y="64"/>
                </a:lnTo>
                <a:lnTo>
                  <a:pt x="1164" y="0"/>
                </a:lnTo>
                <a:lnTo>
                  <a:pt x="1164" y="0"/>
                </a:lnTo>
                <a:lnTo>
                  <a:pt x="1156" y="0"/>
                </a:lnTo>
                <a:lnTo>
                  <a:pt x="1156" y="0"/>
                </a:lnTo>
                <a:close/>
                <a:moveTo>
                  <a:pt x="1212" y="0"/>
                </a:moveTo>
                <a:lnTo>
                  <a:pt x="1164" y="64"/>
                </a:lnTo>
                <a:lnTo>
                  <a:pt x="1172" y="64"/>
                </a:lnTo>
                <a:lnTo>
                  <a:pt x="1220" y="0"/>
                </a:lnTo>
                <a:lnTo>
                  <a:pt x="1220" y="0"/>
                </a:lnTo>
                <a:lnTo>
                  <a:pt x="1212" y="0"/>
                </a:lnTo>
                <a:lnTo>
                  <a:pt x="1212" y="0"/>
                </a:lnTo>
                <a:close/>
                <a:moveTo>
                  <a:pt x="1269" y="0"/>
                </a:moveTo>
                <a:lnTo>
                  <a:pt x="1220" y="64"/>
                </a:lnTo>
                <a:lnTo>
                  <a:pt x="1228" y="64"/>
                </a:lnTo>
                <a:lnTo>
                  <a:pt x="1277" y="0"/>
                </a:lnTo>
                <a:lnTo>
                  <a:pt x="1277" y="0"/>
                </a:lnTo>
                <a:lnTo>
                  <a:pt x="1269" y="0"/>
                </a:lnTo>
                <a:lnTo>
                  <a:pt x="1269" y="0"/>
                </a:lnTo>
                <a:close/>
                <a:moveTo>
                  <a:pt x="1326" y="0"/>
                </a:moveTo>
                <a:lnTo>
                  <a:pt x="1277" y="64"/>
                </a:lnTo>
                <a:lnTo>
                  <a:pt x="1285" y="64"/>
                </a:lnTo>
                <a:lnTo>
                  <a:pt x="1334" y="0"/>
                </a:lnTo>
                <a:lnTo>
                  <a:pt x="1334" y="0"/>
                </a:lnTo>
                <a:lnTo>
                  <a:pt x="1326" y="0"/>
                </a:lnTo>
                <a:lnTo>
                  <a:pt x="1326" y="0"/>
                </a:lnTo>
                <a:close/>
                <a:moveTo>
                  <a:pt x="1382" y="0"/>
                </a:moveTo>
                <a:lnTo>
                  <a:pt x="1334" y="64"/>
                </a:lnTo>
                <a:lnTo>
                  <a:pt x="1342" y="64"/>
                </a:lnTo>
                <a:lnTo>
                  <a:pt x="1390" y="0"/>
                </a:lnTo>
                <a:lnTo>
                  <a:pt x="1390" y="0"/>
                </a:lnTo>
                <a:lnTo>
                  <a:pt x="1382" y="0"/>
                </a:lnTo>
                <a:lnTo>
                  <a:pt x="1382" y="0"/>
                </a:lnTo>
                <a:close/>
                <a:moveTo>
                  <a:pt x="1439" y="0"/>
                </a:moveTo>
                <a:lnTo>
                  <a:pt x="1391" y="64"/>
                </a:lnTo>
                <a:lnTo>
                  <a:pt x="1399" y="64"/>
                </a:lnTo>
                <a:lnTo>
                  <a:pt x="1447" y="0"/>
                </a:lnTo>
                <a:lnTo>
                  <a:pt x="1447" y="0"/>
                </a:lnTo>
                <a:lnTo>
                  <a:pt x="1439" y="0"/>
                </a:lnTo>
                <a:lnTo>
                  <a:pt x="1439" y="0"/>
                </a:lnTo>
                <a:close/>
                <a:moveTo>
                  <a:pt x="1496" y="0"/>
                </a:moveTo>
                <a:lnTo>
                  <a:pt x="1447" y="64"/>
                </a:lnTo>
                <a:lnTo>
                  <a:pt x="1455" y="64"/>
                </a:lnTo>
                <a:lnTo>
                  <a:pt x="1504" y="0"/>
                </a:lnTo>
                <a:lnTo>
                  <a:pt x="1504" y="0"/>
                </a:lnTo>
                <a:lnTo>
                  <a:pt x="1496" y="0"/>
                </a:lnTo>
                <a:lnTo>
                  <a:pt x="1496" y="0"/>
                </a:lnTo>
                <a:close/>
                <a:moveTo>
                  <a:pt x="1553" y="0"/>
                </a:moveTo>
                <a:lnTo>
                  <a:pt x="1504" y="64"/>
                </a:lnTo>
                <a:lnTo>
                  <a:pt x="1512" y="64"/>
                </a:lnTo>
                <a:lnTo>
                  <a:pt x="1560" y="0"/>
                </a:lnTo>
                <a:lnTo>
                  <a:pt x="1560" y="0"/>
                </a:lnTo>
                <a:lnTo>
                  <a:pt x="1553" y="0"/>
                </a:lnTo>
                <a:lnTo>
                  <a:pt x="1553" y="0"/>
                </a:lnTo>
                <a:close/>
                <a:moveTo>
                  <a:pt x="1609" y="0"/>
                </a:moveTo>
                <a:lnTo>
                  <a:pt x="1561" y="64"/>
                </a:lnTo>
                <a:lnTo>
                  <a:pt x="1569" y="64"/>
                </a:lnTo>
                <a:lnTo>
                  <a:pt x="1617" y="0"/>
                </a:lnTo>
                <a:lnTo>
                  <a:pt x="1617" y="0"/>
                </a:lnTo>
                <a:lnTo>
                  <a:pt x="1609" y="0"/>
                </a:lnTo>
                <a:lnTo>
                  <a:pt x="1609" y="0"/>
                </a:lnTo>
                <a:close/>
                <a:moveTo>
                  <a:pt x="1666" y="0"/>
                </a:moveTo>
                <a:lnTo>
                  <a:pt x="1617" y="64"/>
                </a:lnTo>
                <a:lnTo>
                  <a:pt x="1625" y="64"/>
                </a:lnTo>
                <a:lnTo>
                  <a:pt x="1674" y="0"/>
                </a:lnTo>
                <a:lnTo>
                  <a:pt x="1674" y="0"/>
                </a:lnTo>
                <a:lnTo>
                  <a:pt x="1666" y="0"/>
                </a:lnTo>
                <a:lnTo>
                  <a:pt x="1666" y="0"/>
                </a:lnTo>
                <a:close/>
                <a:moveTo>
                  <a:pt x="1723" y="0"/>
                </a:moveTo>
                <a:lnTo>
                  <a:pt x="1674" y="64"/>
                </a:lnTo>
                <a:lnTo>
                  <a:pt x="1682" y="64"/>
                </a:lnTo>
                <a:lnTo>
                  <a:pt x="1731" y="0"/>
                </a:lnTo>
                <a:lnTo>
                  <a:pt x="1731" y="0"/>
                </a:lnTo>
                <a:lnTo>
                  <a:pt x="1723" y="0"/>
                </a:lnTo>
                <a:lnTo>
                  <a:pt x="1723" y="0"/>
                </a:lnTo>
                <a:close/>
                <a:moveTo>
                  <a:pt x="1779" y="0"/>
                </a:moveTo>
                <a:lnTo>
                  <a:pt x="1731" y="64"/>
                </a:lnTo>
                <a:lnTo>
                  <a:pt x="1739" y="64"/>
                </a:lnTo>
                <a:lnTo>
                  <a:pt x="1787" y="0"/>
                </a:lnTo>
                <a:lnTo>
                  <a:pt x="1787" y="0"/>
                </a:lnTo>
                <a:lnTo>
                  <a:pt x="1779" y="0"/>
                </a:lnTo>
                <a:lnTo>
                  <a:pt x="1779" y="0"/>
                </a:lnTo>
                <a:close/>
                <a:moveTo>
                  <a:pt x="1836" y="0"/>
                </a:moveTo>
                <a:lnTo>
                  <a:pt x="1787" y="64"/>
                </a:lnTo>
                <a:lnTo>
                  <a:pt x="1795" y="64"/>
                </a:lnTo>
                <a:lnTo>
                  <a:pt x="1844" y="0"/>
                </a:lnTo>
                <a:lnTo>
                  <a:pt x="1844" y="0"/>
                </a:lnTo>
                <a:lnTo>
                  <a:pt x="1836" y="0"/>
                </a:lnTo>
                <a:lnTo>
                  <a:pt x="1836" y="0"/>
                </a:lnTo>
                <a:close/>
                <a:moveTo>
                  <a:pt x="1893" y="0"/>
                </a:moveTo>
                <a:lnTo>
                  <a:pt x="1844" y="64"/>
                </a:lnTo>
                <a:lnTo>
                  <a:pt x="1852" y="64"/>
                </a:lnTo>
                <a:lnTo>
                  <a:pt x="1901" y="0"/>
                </a:lnTo>
                <a:lnTo>
                  <a:pt x="1901" y="0"/>
                </a:lnTo>
                <a:lnTo>
                  <a:pt x="1893" y="0"/>
                </a:lnTo>
                <a:lnTo>
                  <a:pt x="1893" y="0"/>
                </a:lnTo>
                <a:close/>
                <a:moveTo>
                  <a:pt x="1949" y="0"/>
                </a:moveTo>
                <a:lnTo>
                  <a:pt x="1901" y="64"/>
                </a:lnTo>
                <a:lnTo>
                  <a:pt x="1909" y="64"/>
                </a:lnTo>
                <a:lnTo>
                  <a:pt x="1957" y="0"/>
                </a:lnTo>
                <a:lnTo>
                  <a:pt x="1957" y="0"/>
                </a:lnTo>
                <a:lnTo>
                  <a:pt x="1949" y="0"/>
                </a:lnTo>
                <a:lnTo>
                  <a:pt x="1949" y="0"/>
                </a:lnTo>
                <a:close/>
                <a:moveTo>
                  <a:pt x="2006" y="0"/>
                </a:moveTo>
                <a:lnTo>
                  <a:pt x="1958" y="64"/>
                </a:lnTo>
                <a:lnTo>
                  <a:pt x="1966" y="64"/>
                </a:lnTo>
                <a:lnTo>
                  <a:pt x="2014" y="0"/>
                </a:lnTo>
                <a:lnTo>
                  <a:pt x="2014" y="0"/>
                </a:lnTo>
                <a:lnTo>
                  <a:pt x="2006" y="0"/>
                </a:lnTo>
                <a:lnTo>
                  <a:pt x="2006" y="0"/>
                </a:lnTo>
                <a:close/>
                <a:moveTo>
                  <a:pt x="2063" y="0"/>
                </a:moveTo>
                <a:lnTo>
                  <a:pt x="2014" y="64"/>
                </a:lnTo>
                <a:lnTo>
                  <a:pt x="2022" y="64"/>
                </a:lnTo>
                <a:lnTo>
                  <a:pt x="2071" y="0"/>
                </a:lnTo>
                <a:lnTo>
                  <a:pt x="2071" y="0"/>
                </a:lnTo>
                <a:lnTo>
                  <a:pt x="2063" y="0"/>
                </a:lnTo>
                <a:lnTo>
                  <a:pt x="2063" y="0"/>
                </a:lnTo>
                <a:close/>
                <a:moveTo>
                  <a:pt x="2120" y="0"/>
                </a:moveTo>
                <a:lnTo>
                  <a:pt x="2071" y="64"/>
                </a:lnTo>
                <a:lnTo>
                  <a:pt x="2079" y="64"/>
                </a:lnTo>
                <a:lnTo>
                  <a:pt x="2128" y="0"/>
                </a:lnTo>
                <a:lnTo>
                  <a:pt x="2128" y="0"/>
                </a:lnTo>
                <a:lnTo>
                  <a:pt x="2120" y="0"/>
                </a:lnTo>
                <a:lnTo>
                  <a:pt x="2120" y="0"/>
                </a:lnTo>
                <a:close/>
                <a:moveTo>
                  <a:pt x="2176" y="0"/>
                </a:moveTo>
                <a:lnTo>
                  <a:pt x="2128" y="64"/>
                </a:lnTo>
                <a:lnTo>
                  <a:pt x="2136" y="64"/>
                </a:lnTo>
                <a:lnTo>
                  <a:pt x="2184" y="0"/>
                </a:lnTo>
                <a:lnTo>
                  <a:pt x="2184" y="0"/>
                </a:lnTo>
                <a:lnTo>
                  <a:pt x="2176" y="0"/>
                </a:lnTo>
                <a:lnTo>
                  <a:pt x="2176" y="0"/>
                </a:lnTo>
                <a:close/>
                <a:moveTo>
                  <a:pt x="2233" y="0"/>
                </a:moveTo>
                <a:lnTo>
                  <a:pt x="2184" y="64"/>
                </a:lnTo>
                <a:lnTo>
                  <a:pt x="2192" y="64"/>
                </a:lnTo>
                <a:lnTo>
                  <a:pt x="2241" y="0"/>
                </a:lnTo>
                <a:lnTo>
                  <a:pt x="2241" y="0"/>
                </a:lnTo>
                <a:lnTo>
                  <a:pt x="2233" y="0"/>
                </a:lnTo>
                <a:lnTo>
                  <a:pt x="2233" y="0"/>
                </a:lnTo>
                <a:close/>
                <a:moveTo>
                  <a:pt x="2290" y="0"/>
                </a:moveTo>
                <a:lnTo>
                  <a:pt x="2241" y="64"/>
                </a:lnTo>
                <a:lnTo>
                  <a:pt x="2249" y="64"/>
                </a:lnTo>
                <a:lnTo>
                  <a:pt x="2298" y="0"/>
                </a:lnTo>
                <a:lnTo>
                  <a:pt x="2298" y="0"/>
                </a:lnTo>
                <a:lnTo>
                  <a:pt x="2290" y="0"/>
                </a:lnTo>
                <a:lnTo>
                  <a:pt x="2290" y="0"/>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nvGrpSpPr>
          <p:cNvPr id="8" name="Group 6"/>
          <p:cNvGrpSpPr>
            <a:grpSpLocks noSelect="1"/>
          </p:cNvGrpSpPr>
          <p:nvPr userDrawn="1"/>
        </p:nvGrpSpPr>
        <p:grpSpPr bwMode="gray">
          <a:xfrm>
            <a:off x="10650538" y="6224588"/>
            <a:ext cx="1208088" cy="371475"/>
            <a:chOff x="10650538" y="6224588"/>
            <a:chExt cx="1208088" cy="371475"/>
          </a:xfrm>
        </p:grpSpPr>
        <p:sp>
          <p:nvSpPr>
            <p:cNvPr id="9" name="Freeform 6">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Freeform 6">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7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sp>
        <p:nvSpPr>
          <p:cNvPr id="21" name="Frame picture 8[PHJU] (JU-Free)">
            <a:extLst>
              <a:ext uri="{FF2B5EF4-FFF2-40B4-BE49-F238E27FC236}">
                <a16:creationId xmlns:a16="http://schemas.microsoft.com/office/drawing/2014/main" id="{D683C2D3-A856-4A3A-A2DD-0A63E533E4FD}"/>
              </a:ext>
            </a:extLst>
          </p:cNvPr>
          <p:cNvSpPr>
            <a:spLocks noGrp="1"/>
          </p:cNvSpPr>
          <p:nvPr>
            <p:ph type="pic" sz="quarter" idx="18" hasCustomPrompt="1"/>
          </p:nvPr>
        </p:nvSpPr>
        <p:spPr bwMode="gray">
          <a:xfrm>
            <a:off x="6211800" y="733320"/>
            <a:ext cx="5657760" cy="2816280"/>
          </a:xfrm>
          <a:prstGeom prst="rect">
            <a:avLst/>
          </a:prstGeom>
        </p:spPr>
        <p:txBody>
          <a:bodyPr/>
          <a:lstStyle>
            <a:lvl1pPr marL="270108" indent="-270108" algn="l" defTabSz="1088937" rtl="0" eaLnBrk="1" latinLnBrk="0" hangingPunct="1">
              <a:spcBef>
                <a:spcPts val="0"/>
              </a:spcBef>
              <a:buFont typeface="Arial" pitchFamily="34" charset="0"/>
              <a:buNone/>
              <a:defRPr/>
            </a:lvl1pPr>
          </a:lstStyle>
          <a:p>
            <a:r>
              <a:rPr lang="nl-NL"/>
              <a:t>[Afbeelding]</a:t>
            </a:r>
          </a:p>
        </p:txBody>
      </p:sp>
      <p:sp>
        <p:nvSpPr>
          <p:cNvPr id="5" name="Tijdelijke aanduiding voor tekst 9[PHJU] (JU-Free)"/>
          <p:cNvSpPr>
            <a:spLocks noGrp="1"/>
          </p:cNvSpPr>
          <p:nvPr>
            <p:ph type="body" sz="quarter" idx="19" hasCustomPrompt="1"/>
          </p:nvPr>
        </p:nvSpPr>
        <p:spPr bwMode="gray">
          <a:xfrm>
            <a:off x="6384924" y="4224990"/>
            <a:ext cx="5292000" cy="1332000"/>
          </a:xfrm>
        </p:spPr>
        <p:txBody>
          <a:bodyPr/>
          <a:lstStyle>
            <a:lvl1pPr>
              <a:defRPr/>
            </a:lvl1pPr>
          </a:lstStyle>
          <a:p>
            <a:pPr lvl="0"/>
            <a:r>
              <a:rPr lang="nl-NL"/>
              <a:t>[Tekst]</a:t>
            </a:r>
          </a:p>
        </p:txBody>
      </p:sp>
      <p:sp>
        <p:nvSpPr>
          <p:cNvPr id="7" name="Tijdelijke aanduiding voor tekst 10[PHJU] (JU-Free)"/>
          <p:cNvSpPr>
            <a:spLocks noGrp="1"/>
          </p:cNvSpPr>
          <p:nvPr>
            <p:ph type="body" sz="quarter" idx="13" hasCustomPrompt="1"/>
          </p:nvPr>
        </p:nvSpPr>
        <p:spPr bwMode="gray">
          <a:xfrm>
            <a:off x="623888" y="1849609"/>
            <a:ext cx="5112000" cy="4248000"/>
          </a:xfrm>
        </p:spPr>
        <p:txBody>
          <a:bodyPr/>
          <a:lstStyle>
            <a:lvl1pPr>
              <a:defRPr/>
            </a:lvl1pPr>
          </a:lstStyle>
          <a:p>
            <a:pPr lvl="0"/>
            <a:r>
              <a:rPr lang="nl-NL"/>
              <a:t>[Tekst]</a:t>
            </a:r>
          </a:p>
        </p:txBody>
      </p:sp>
      <p:sp>
        <p:nvSpPr>
          <p:cNvPr id="2" name="***Titel 11 (JU-Free)"/>
          <p:cNvSpPr>
            <a:spLocks noGrp="1"/>
          </p:cNvSpPr>
          <p:nvPr>
            <p:ph type="title" hasCustomPrompt="1"/>
          </p:nvPr>
        </p:nvSpPr>
        <p:spPr bwMode="gray">
          <a:xfrm>
            <a:off x="624163" y="499247"/>
            <a:ext cx="5112000" cy="1143000"/>
          </a:xfrm>
        </p:spPr>
        <p:txBody>
          <a:bodyPr anchor="t"/>
          <a:lstStyle>
            <a:lvl1pPr>
              <a:defRPr/>
            </a:lvl1pPr>
          </a:lstStyle>
          <a:p>
            <a:r>
              <a:rPr lang="nl-NL" noProof="1"/>
              <a:t>[Titel]</a:t>
            </a:r>
          </a:p>
        </p:txBody>
      </p:sp>
    </p:spTree>
    <p:extLst>
      <p:ext uri="{BB962C8B-B14F-4D97-AF65-F5344CB8AC3E}">
        <p14:creationId xmlns:p14="http://schemas.microsoft.com/office/powerpoint/2010/main" val="9153388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kader en tekstvakken (3)]">
    <p:spTree>
      <p:nvGrpSpPr>
        <p:cNvPr id="1" name=""/>
        <p:cNvGrpSpPr/>
        <p:nvPr/>
      </p:nvGrpSpPr>
      <p:grpSpPr>
        <a:xfrm>
          <a:off x="0" y="0"/>
          <a:ext cx="0" cy="0"/>
          <a:chOff x="0" y="0"/>
          <a:chExt cx="0" cy="0"/>
        </a:xfrm>
      </p:grpSpPr>
      <p:sp>
        <p:nvSpPr>
          <p:cNvPr id="9" name="Frame 1">
            <a:extLst>
              <a:ext uri="{FF2B5EF4-FFF2-40B4-BE49-F238E27FC236}">
                <a16:creationId xmlns:a16="http://schemas.microsoft.com/office/drawing/2014/main" id="{FDFB2D5E-2EE6-4D18-90F8-28A123782698}"/>
              </a:ext>
            </a:extLst>
          </p:cNvPr>
          <p:cNvSpPr>
            <a:spLocks noSelect="1"/>
          </p:cNvSpPr>
          <p:nvPr userDrawn="1"/>
        </p:nvSpPr>
        <p:spPr bwMode="gray">
          <a:xfrm>
            <a:off x="0" y="0"/>
            <a:ext cx="12195175" cy="1866900"/>
          </a:xfrm>
          <a:custGeom>
            <a:avLst/>
            <a:gdLst>
              <a:gd name="T0" fmla="*/ 5229 w 7682"/>
              <a:gd name="T1" fmla="*/ 1176 h 1176"/>
              <a:gd name="T2" fmla="*/ 7510 w 7682"/>
              <a:gd name="T3" fmla="*/ 1176 h 1176"/>
              <a:gd name="T4" fmla="*/ 7639 w 7682"/>
              <a:gd name="T5" fmla="*/ 1176 h 1176"/>
              <a:gd name="T6" fmla="*/ 4998 w 7682"/>
              <a:gd name="T7" fmla="*/ 1176 h 1176"/>
              <a:gd name="T8" fmla="*/ 5942 w 7682"/>
              <a:gd name="T9" fmla="*/ 0 h 1176"/>
              <a:gd name="T10" fmla="*/ 5109 w 7682"/>
              <a:gd name="T11" fmla="*/ 1176 h 1176"/>
              <a:gd name="T12" fmla="*/ 7271 w 7682"/>
              <a:gd name="T13" fmla="*/ 0 h 1176"/>
              <a:gd name="T14" fmla="*/ 6782 w 7682"/>
              <a:gd name="T15" fmla="*/ 0 h 1176"/>
              <a:gd name="T16" fmla="*/ 6078 w 7682"/>
              <a:gd name="T17" fmla="*/ 1176 h 1176"/>
              <a:gd name="T18" fmla="*/ 7562 w 7682"/>
              <a:gd name="T19" fmla="*/ 0 h 1176"/>
              <a:gd name="T20" fmla="*/ 6310 w 7682"/>
              <a:gd name="T21" fmla="*/ 1176 h 1176"/>
              <a:gd name="T22" fmla="*/ 7391 w 7682"/>
              <a:gd name="T23" fmla="*/ 0 h 1176"/>
              <a:gd name="T24" fmla="*/ 7218 w 7682"/>
              <a:gd name="T25" fmla="*/ 1176 h 1176"/>
              <a:gd name="T26" fmla="*/ 7682 w 7682"/>
              <a:gd name="T27" fmla="*/ 396 h 1176"/>
              <a:gd name="T28" fmla="*/ 7038 w 7682"/>
              <a:gd name="T29" fmla="*/ 1176 h 1176"/>
              <a:gd name="T30" fmla="*/ 5409 w 7682"/>
              <a:gd name="T31" fmla="*/ 1176 h 1176"/>
              <a:gd name="T32" fmla="*/ 6611 w 7682"/>
              <a:gd name="T33" fmla="*/ 0 h 1176"/>
              <a:gd name="T34" fmla="*/ 6482 w 7682"/>
              <a:gd name="T35" fmla="*/ 0 h 1176"/>
              <a:gd name="T36" fmla="*/ 7682 w 7682"/>
              <a:gd name="T37" fmla="*/ 159 h 1176"/>
              <a:gd name="T38" fmla="*/ 4862 w 7682"/>
              <a:gd name="T39" fmla="*/ 0 h 1176"/>
              <a:gd name="T40" fmla="*/ 68 w 7682"/>
              <a:gd name="T41" fmla="*/ 1176 h 1176"/>
              <a:gd name="T42" fmla="*/ 2950 w 7682"/>
              <a:gd name="T43" fmla="*/ 0 h 1176"/>
              <a:gd name="T44" fmla="*/ 2701 w 7682"/>
              <a:gd name="T45" fmla="*/ 0 h 1176"/>
              <a:gd name="T46" fmla="*/ 196 w 7682"/>
              <a:gd name="T47" fmla="*/ 1176 h 1176"/>
              <a:gd name="T48" fmla="*/ 3061 w 7682"/>
              <a:gd name="T49" fmla="*/ 0 h 1176"/>
              <a:gd name="T50" fmla="*/ 0 w 7682"/>
              <a:gd name="T51" fmla="*/ 711 h 1176"/>
              <a:gd name="T52" fmla="*/ 3310 w 7682"/>
              <a:gd name="T53" fmla="*/ 0 h 1176"/>
              <a:gd name="T54" fmla="*/ 3181 w 7682"/>
              <a:gd name="T55" fmla="*/ 0 h 1176"/>
              <a:gd name="T56" fmla="*/ 0 w 7682"/>
              <a:gd name="T57" fmla="*/ 960 h 1176"/>
              <a:gd name="T58" fmla="*/ 780 w 7682"/>
              <a:gd name="T59" fmla="*/ 0 h 1176"/>
              <a:gd name="T60" fmla="*/ 1268 w 7682"/>
              <a:gd name="T61" fmla="*/ 1176 h 1176"/>
              <a:gd name="T62" fmla="*/ 2229 w 7682"/>
              <a:gd name="T63" fmla="*/ 0 h 1176"/>
              <a:gd name="T64" fmla="*/ 1861 w 7682"/>
              <a:gd name="T65" fmla="*/ 0 h 1176"/>
              <a:gd name="T66" fmla="*/ 1217 w 7682"/>
              <a:gd name="T67" fmla="*/ 1176 h 1176"/>
              <a:gd name="T68" fmla="*/ 1321 w 7682"/>
              <a:gd name="T69" fmla="*/ 0 h 1176"/>
              <a:gd name="T70" fmla="*/ 1688 w 7682"/>
              <a:gd name="T71" fmla="*/ 1176 h 1176"/>
              <a:gd name="T72" fmla="*/ 1269 w 7682"/>
              <a:gd name="T73" fmla="*/ 0 h 1176"/>
              <a:gd name="T74" fmla="*/ 1501 w 7682"/>
              <a:gd name="T75" fmla="*/ 0 h 1176"/>
              <a:gd name="T76" fmla="*/ 556 w 7682"/>
              <a:gd name="T77" fmla="*/ 1176 h 1176"/>
              <a:gd name="T78" fmla="*/ 660 w 7682"/>
              <a:gd name="T79" fmla="*/ 0 h 1176"/>
              <a:gd name="T80" fmla="*/ 3909 w 7682"/>
              <a:gd name="T81" fmla="*/ 1176 h 1176"/>
              <a:gd name="T82" fmla="*/ 4930 w 7682"/>
              <a:gd name="T83" fmla="*/ 0 h 1176"/>
              <a:gd name="T84" fmla="*/ 480 w 7682"/>
              <a:gd name="T85" fmla="*/ 0 h 1176"/>
              <a:gd name="T86" fmla="*/ 4097 w 7682"/>
              <a:gd name="T87" fmla="*/ 1176 h 1176"/>
              <a:gd name="T88" fmla="*/ 5342 w 7682"/>
              <a:gd name="T89" fmla="*/ 0 h 1176"/>
              <a:gd name="T90" fmla="*/ 4749 w 7682"/>
              <a:gd name="T91" fmla="*/ 1176 h 1176"/>
              <a:gd name="T92" fmla="*/ 5590 w 7682"/>
              <a:gd name="T93" fmla="*/ 0 h 1176"/>
              <a:gd name="T94" fmla="*/ 5102 w 7682"/>
              <a:gd name="T95" fmla="*/ 0 h 1176"/>
              <a:gd name="T96" fmla="*/ 4397 w 7682"/>
              <a:gd name="T97" fmla="*/ 1176 h 1176"/>
              <a:gd name="T98" fmla="*/ 4621 w 7682"/>
              <a:gd name="T99" fmla="*/ 0 h 1176"/>
              <a:gd name="T100" fmla="*/ 0 w 7682"/>
              <a:gd name="T101" fmla="*/ 316 h 1176"/>
              <a:gd name="T102" fmla="*/ 189 w 7682"/>
              <a:gd name="T103" fmla="*/ 0 h 1176"/>
              <a:gd name="T104" fmla="*/ 3721 w 7682"/>
              <a:gd name="T105" fmla="*/ 0 h 1176"/>
              <a:gd name="T106" fmla="*/ 2657 w 7682"/>
              <a:gd name="T107" fmla="*/ 1176 h 1176"/>
              <a:gd name="T108" fmla="*/ 300 w 7682"/>
              <a:gd name="T109" fmla="*/ 0 h 1176"/>
              <a:gd name="T110" fmla="*/ 3069 w 7682"/>
              <a:gd name="T111" fmla="*/ 1176 h 1176"/>
              <a:gd name="T112" fmla="*/ 4150 w 7682"/>
              <a:gd name="T113" fmla="*/ 0 h 1176"/>
              <a:gd name="T114" fmla="*/ 3901 w 7682"/>
              <a:gd name="T115" fmla="*/ 0 h 1176"/>
              <a:gd name="T116" fmla="*/ 2957 w 7682"/>
              <a:gd name="T117" fmla="*/ 117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682" h="1176">
                <a:moveTo>
                  <a:pt x="7270" y="1176"/>
                </a:moveTo>
                <a:lnTo>
                  <a:pt x="7682" y="633"/>
                </a:lnTo>
                <a:lnTo>
                  <a:pt x="7682" y="644"/>
                </a:lnTo>
                <a:lnTo>
                  <a:pt x="7278" y="1176"/>
                </a:lnTo>
                <a:lnTo>
                  <a:pt x="7270" y="1176"/>
                </a:lnTo>
                <a:close/>
                <a:moveTo>
                  <a:pt x="6182" y="0"/>
                </a:moveTo>
                <a:lnTo>
                  <a:pt x="5289" y="1176"/>
                </a:lnTo>
                <a:lnTo>
                  <a:pt x="5298" y="1176"/>
                </a:lnTo>
                <a:lnTo>
                  <a:pt x="6190" y="0"/>
                </a:lnTo>
                <a:lnTo>
                  <a:pt x="6182" y="0"/>
                </a:lnTo>
                <a:close/>
                <a:moveTo>
                  <a:pt x="6122" y="0"/>
                </a:moveTo>
                <a:lnTo>
                  <a:pt x="5229" y="1176"/>
                </a:lnTo>
                <a:lnTo>
                  <a:pt x="5238" y="1176"/>
                </a:lnTo>
                <a:lnTo>
                  <a:pt x="6130" y="0"/>
                </a:lnTo>
                <a:lnTo>
                  <a:pt x="6122" y="0"/>
                </a:lnTo>
                <a:close/>
                <a:moveTo>
                  <a:pt x="7579" y="1176"/>
                </a:moveTo>
                <a:lnTo>
                  <a:pt x="7682" y="1040"/>
                </a:lnTo>
                <a:lnTo>
                  <a:pt x="7682" y="1028"/>
                </a:lnTo>
                <a:lnTo>
                  <a:pt x="7570" y="1176"/>
                </a:lnTo>
                <a:lnTo>
                  <a:pt x="7579" y="1176"/>
                </a:lnTo>
                <a:close/>
                <a:moveTo>
                  <a:pt x="7519" y="1176"/>
                </a:moveTo>
                <a:lnTo>
                  <a:pt x="7682" y="961"/>
                </a:lnTo>
                <a:lnTo>
                  <a:pt x="7682" y="950"/>
                </a:lnTo>
                <a:lnTo>
                  <a:pt x="7510" y="1176"/>
                </a:lnTo>
                <a:lnTo>
                  <a:pt x="7519" y="1176"/>
                </a:lnTo>
                <a:close/>
                <a:moveTo>
                  <a:pt x="7338" y="1176"/>
                </a:moveTo>
                <a:lnTo>
                  <a:pt x="7682" y="724"/>
                </a:lnTo>
                <a:lnTo>
                  <a:pt x="7682" y="712"/>
                </a:lnTo>
                <a:lnTo>
                  <a:pt x="7330" y="1176"/>
                </a:lnTo>
                <a:lnTo>
                  <a:pt x="7338" y="1176"/>
                </a:lnTo>
                <a:close/>
                <a:moveTo>
                  <a:pt x="5822" y="0"/>
                </a:moveTo>
                <a:lnTo>
                  <a:pt x="4929" y="1176"/>
                </a:lnTo>
                <a:lnTo>
                  <a:pt x="4938" y="1176"/>
                </a:lnTo>
                <a:lnTo>
                  <a:pt x="5830" y="0"/>
                </a:lnTo>
                <a:lnTo>
                  <a:pt x="5822" y="0"/>
                </a:lnTo>
                <a:close/>
                <a:moveTo>
                  <a:pt x="7639" y="1176"/>
                </a:moveTo>
                <a:lnTo>
                  <a:pt x="7682" y="1119"/>
                </a:lnTo>
                <a:lnTo>
                  <a:pt x="7682" y="1108"/>
                </a:lnTo>
                <a:lnTo>
                  <a:pt x="7630" y="1176"/>
                </a:lnTo>
                <a:lnTo>
                  <a:pt x="7639" y="1176"/>
                </a:lnTo>
                <a:close/>
                <a:moveTo>
                  <a:pt x="5762" y="0"/>
                </a:moveTo>
                <a:lnTo>
                  <a:pt x="4869" y="1176"/>
                </a:lnTo>
                <a:lnTo>
                  <a:pt x="4878" y="1176"/>
                </a:lnTo>
                <a:lnTo>
                  <a:pt x="5770" y="0"/>
                </a:lnTo>
                <a:lnTo>
                  <a:pt x="5762" y="0"/>
                </a:lnTo>
                <a:close/>
                <a:moveTo>
                  <a:pt x="5882" y="0"/>
                </a:moveTo>
                <a:lnTo>
                  <a:pt x="4989" y="1176"/>
                </a:lnTo>
                <a:lnTo>
                  <a:pt x="4998" y="1176"/>
                </a:lnTo>
                <a:lnTo>
                  <a:pt x="5890" y="0"/>
                </a:lnTo>
                <a:lnTo>
                  <a:pt x="5882" y="0"/>
                </a:lnTo>
                <a:close/>
                <a:moveTo>
                  <a:pt x="7398" y="1176"/>
                </a:moveTo>
                <a:lnTo>
                  <a:pt x="7682" y="803"/>
                </a:lnTo>
                <a:lnTo>
                  <a:pt x="7682" y="792"/>
                </a:lnTo>
                <a:lnTo>
                  <a:pt x="7390" y="1176"/>
                </a:lnTo>
                <a:lnTo>
                  <a:pt x="7398" y="1176"/>
                </a:lnTo>
                <a:close/>
                <a:moveTo>
                  <a:pt x="5942" y="0"/>
                </a:moveTo>
                <a:lnTo>
                  <a:pt x="5049" y="1176"/>
                </a:lnTo>
                <a:lnTo>
                  <a:pt x="5058" y="1176"/>
                </a:lnTo>
                <a:lnTo>
                  <a:pt x="5950" y="0"/>
                </a:lnTo>
                <a:lnTo>
                  <a:pt x="5942" y="0"/>
                </a:lnTo>
                <a:close/>
                <a:moveTo>
                  <a:pt x="6062" y="0"/>
                </a:moveTo>
                <a:lnTo>
                  <a:pt x="5169" y="1176"/>
                </a:lnTo>
                <a:lnTo>
                  <a:pt x="5178" y="1176"/>
                </a:lnTo>
                <a:lnTo>
                  <a:pt x="6070" y="0"/>
                </a:lnTo>
                <a:lnTo>
                  <a:pt x="6062" y="0"/>
                </a:lnTo>
                <a:close/>
                <a:moveTo>
                  <a:pt x="7458" y="1176"/>
                </a:moveTo>
                <a:lnTo>
                  <a:pt x="7682" y="882"/>
                </a:lnTo>
                <a:lnTo>
                  <a:pt x="7682" y="870"/>
                </a:lnTo>
                <a:lnTo>
                  <a:pt x="7450" y="1176"/>
                </a:lnTo>
                <a:lnTo>
                  <a:pt x="7458" y="1176"/>
                </a:lnTo>
                <a:close/>
                <a:moveTo>
                  <a:pt x="6002" y="0"/>
                </a:moveTo>
                <a:lnTo>
                  <a:pt x="5109" y="1176"/>
                </a:lnTo>
                <a:lnTo>
                  <a:pt x="5118" y="1176"/>
                </a:lnTo>
                <a:lnTo>
                  <a:pt x="6010" y="0"/>
                </a:lnTo>
                <a:lnTo>
                  <a:pt x="6002" y="0"/>
                </a:lnTo>
                <a:close/>
                <a:moveTo>
                  <a:pt x="6902" y="0"/>
                </a:moveTo>
                <a:lnTo>
                  <a:pt x="6010" y="1176"/>
                </a:lnTo>
                <a:lnTo>
                  <a:pt x="6018" y="1176"/>
                </a:lnTo>
                <a:lnTo>
                  <a:pt x="6911" y="0"/>
                </a:lnTo>
                <a:lnTo>
                  <a:pt x="6902" y="0"/>
                </a:lnTo>
                <a:close/>
                <a:moveTo>
                  <a:pt x="7262" y="0"/>
                </a:moveTo>
                <a:lnTo>
                  <a:pt x="6370" y="1176"/>
                </a:lnTo>
                <a:lnTo>
                  <a:pt x="6378" y="1176"/>
                </a:lnTo>
                <a:lnTo>
                  <a:pt x="7271" y="0"/>
                </a:lnTo>
                <a:lnTo>
                  <a:pt x="7262" y="0"/>
                </a:lnTo>
                <a:close/>
                <a:moveTo>
                  <a:pt x="7502" y="0"/>
                </a:moveTo>
                <a:lnTo>
                  <a:pt x="6610" y="1176"/>
                </a:lnTo>
                <a:lnTo>
                  <a:pt x="6618" y="1176"/>
                </a:lnTo>
                <a:lnTo>
                  <a:pt x="7511" y="0"/>
                </a:lnTo>
                <a:lnTo>
                  <a:pt x="7502" y="0"/>
                </a:lnTo>
                <a:close/>
                <a:moveTo>
                  <a:pt x="6842" y="0"/>
                </a:moveTo>
                <a:lnTo>
                  <a:pt x="5950" y="1176"/>
                </a:lnTo>
                <a:lnTo>
                  <a:pt x="5958" y="1176"/>
                </a:lnTo>
                <a:lnTo>
                  <a:pt x="6851" y="0"/>
                </a:lnTo>
                <a:lnTo>
                  <a:pt x="6842" y="0"/>
                </a:lnTo>
                <a:close/>
                <a:moveTo>
                  <a:pt x="6782" y="0"/>
                </a:moveTo>
                <a:lnTo>
                  <a:pt x="5890" y="1176"/>
                </a:lnTo>
                <a:lnTo>
                  <a:pt x="5898" y="1176"/>
                </a:lnTo>
                <a:lnTo>
                  <a:pt x="6791" y="0"/>
                </a:lnTo>
                <a:lnTo>
                  <a:pt x="6782" y="0"/>
                </a:lnTo>
                <a:close/>
                <a:moveTo>
                  <a:pt x="7622" y="0"/>
                </a:moveTo>
                <a:lnTo>
                  <a:pt x="6730" y="1176"/>
                </a:lnTo>
                <a:lnTo>
                  <a:pt x="6738" y="1176"/>
                </a:lnTo>
                <a:lnTo>
                  <a:pt x="7631" y="0"/>
                </a:lnTo>
                <a:lnTo>
                  <a:pt x="7622" y="0"/>
                </a:lnTo>
                <a:close/>
                <a:moveTo>
                  <a:pt x="6962" y="0"/>
                </a:moveTo>
                <a:lnTo>
                  <a:pt x="6070" y="1176"/>
                </a:lnTo>
                <a:lnTo>
                  <a:pt x="6078" y="1176"/>
                </a:lnTo>
                <a:lnTo>
                  <a:pt x="6971" y="0"/>
                </a:lnTo>
                <a:lnTo>
                  <a:pt x="6962" y="0"/>
                </a:lnTo>
                <a:close/>
                <a:moveTo>
                  <a:pt x="6722" y="0"/>
                </a:moveTo>
                <a:lnTo>
                  <a:pt x="5830" y="1176"/>
                </a:lnTo>
                <a:lnTo>
                  <a:pt x="5838" y="1176"/>
                </a:lnTo>
                <a:lnTo>
                  <a:pt x="6731" y="0"/>
                </a:lnTo>
                <a:lnTo>
                  <a:pt x="6722" y="0"/>
                </a:lnTo>
                <a:close/>
                <a:moveTo>
                  <a:pt x="7562" y="0"/>
                </a:moveTo>
                <a:lnTo>
                  <a:pt x="6670" y="1176"/>
                </a:lnTo>
                <a:lnTo>
                  <a:pt x="6678" y="1176"/>
                </a:lnTo>
                <a:lnTo>
                  <a:pt x="7571" y="0"/>
                </a:lnTo>
                <a:lnTo>
                  <a:pt x="7562" y="0"/>
                </a:lnTo>
                <a:close/>
                <a:moveTo>
                  <a:pt x="7142" y="0"/>
                </a:moveTo>
                <a:lnTo>
                  <a:pt x="6250" y="1176"/>
                </a:lnTo>
                <a:lnTo>
                  <a:pt x="6258" y="1176"/>
                </a:lnTo>
                <a:lnTo>
                  <a:pt x="7151" y="0"/>
                </a:lnTo>
                <a:lnTo>
                  <a:pt x="7142" y="0"/>
                </a:lnTo>
                <a:close/>
                <a:moveTo>
                  <a:pt x="7442" y="0"/>
                </a:moveTo>
                <a:lnTo>
                  <a:pt x="6550" y="1176"/>
                </a:lnTo>
                <a:lnTo>
                  <a:pt x="6558" y="1176"/>
                </a:lnTo>
                <a:lnTo>
                  <a:pt x="7451" y="0"/>
                </a:lnTo>
                <a:lnTo>
                  <a:pt x="7442" y="0"/>
                </a:lnTo>
                <a:close/>
                <a:moveTo>
                  <a:pt x="7202" y="0"/>
                </a:moveTo>
                <a:lnTo>
                  <a:pt x="6310" y="1176"/>
                </a:lnTo>
                <a:lnTo>
                  <a:pt x="6318" y="1176"/>
                </a:lnTo>
                <a:lnTo>
                  <a:pt x="7211" y="0"/>
                </a:lnTo>
                <a:lnTo>
                  <a:pt x="7202" y="0"/>
                </a:lnTo>
                <a:close/>
                <a:moveTo>
                  <a:pt x="7322" y="0"/>
                </a:moveTo>
                <a:lnTo>
                  <a:pt x="6430" y="1176"/>
                </a:lnTo>
                <a:lnTo>
                  <a:pt x="6438" y="1176"/>
                </a:lnTo>
                <a:lnTo>
                  <a:pt x="7331" y="0"/>
                </a:lnTo>
                <a:lnTo>
                  <a:pt x="7322" y="0"/>
                </a:lnTo>
                <a:close/>
                <a:moveTo>
                  <a:pt x="7382" y="0"/>
                </a:moveTo>
                <a:lnTo>
                  <a:pt x="6490" y="1176"/>
                </a:lnTo>
                <a:lnTo>
                  <a:pt x="6498" y="1176"/>
                </a:lnTo>
                <a:lnTo>
                  <a:pt x="7391" y="0"/>
                </a:lnTo>
                <a:lnTo>
                  <a:pt x="7382" y="0"/>
                </a:lnTo>
                <a:close/>
                <a:moveTo>
                  <a:pt x="7022" y="0"/>
                </a:moveTo>
                <a:lnTo>
                  <a:pt x="6130" y="1176"/>
                </a:lnTo>
                <a:lnTo>
                  <a:pt x="6138" y="1176"/>
                </a:lnTo>
                <a:lnTo>
                  <a:pt x="7031" y="0"/>
                </a:lnTo>
                <a:lnTo>
                  <a:pt x="7022" y="0"/>
                </a:lnTo>
                <a:close/>
                <a:moveTo>
                  <a:pt x="7082" y="0"/>
                </a:moveTo>
                <a:lnTo>
                  <a:pt x="6190" y="1176"/>
                </a:lnTo>
                <a:lnTo>
                  <a:pt x="6198" y="1176"/>
                </a:lnTo>
                <a:lnTo>
                  <a:pt x="7091" y="0"/>
                </a:lnTo>
                <a:lnTo>
                  <a:pt x="7082" y="0"/>
                </a:lnTo>
                <a:close/>
                <a:moveTo>
                  <a:pt x="7218" y="1176"/>
                </a:moveTo>
                <a:lnTo>
                  <a:pt x="7682" y="565"/>
                </a:lnTo>
                <a:lnTo>
                  <a:pt x="7682" y="554"/>
                </a:lnTo>
                <a:lnTo>
                  <a:pt x="7210" y="1176"/>
                </a:lnTo>
                <a:lnTo>
                  <a:pt x="7218" y="1176"/>
                </a:lnTo>
                <a:close/>
                <a:moveTo>
                  <a:pt x="6362" y="0"/>
                </a:moveTo>
                <a:lnTo>
                  <a:pt x="5469" y="1176"/>
                </a:lnTo>
                <a:lnTo>
                  <a:pt x="5478" y="1176"/>
                </a:lnTo>
                <a:lnTo>
                  <a:pt x="6370" y="0"/>
                </a:lnTo>
                <a:lnTo>
                  <a:pt x="6362" y="0"/>
                </a:lnTo>
                <a:close/>
                <a:moveTo>
                  <a:pt x="7098" y="1176"/>
                </a:moveTo>
                <a:lnTo>
                  <a:pt x="7682" y="407"/>
                </a:lnTo>
                <a:lnTo>
                  <a:pt x="7682" y="396"/>
                </a:lnTo>
                <a:lnTo>
                  <a:pt x="7090" y="1176"/>
                </a:lnTo>
                <a:lnTo>
                  <a:pt x="7098" y="1176"/>
                </a:lnTo>
                <a:close/>
                <a:moveTo>
                  <a:pt x="6422" y="0"/>
                </a:moveTo>
                <a:lnTo>
                  <a:pt x="5529" y="1176"/>
                </a:lnTo>
                <a:lnTo>
                  <a:pt x="5538" y="1176"/>
                </a:lnTo>
                <a:lnTo>
                  <a:pt x="6430" y="0"/>
                </a:lnTo>
                <a:lnTo>
                  <a:pt x="6422" y="0"/>
                </a:lnTo>
                <a:close/>
                <a:moveTo>
                  <a:pt x="7038" y="1176"/>
                </a:moveTo>
                <a:lnTo>
                  <a:pt x="7682" y="328"/>
                </a:lnTo>
                <a:lnTo>
                  <a:pt x="7682" y="317"/>
                </a:lnTo>
                <a:lnTo>
                  <a:pt x="7030" y="1176"/>
                </a:lnTo>
                <a:lnTo>
                  <a:pt x="7038" y="1176"/>
                </a:lnTo>
                <a:close/>
                <a:moveTo>
                  <a:pt x="6242" y="0"/>
                </a:moveTo>
                <a:lnTo>
                  <a:pt x="5349" y="1176"/>
                </a:lnTo>
                <a:lnTo>
                  <a:pt x="5358" y="1176"/>
                </a:lnTo>
                <a:lnTo>
                  <a:pt x="6250" y="0"/>
                </a:lnTo>
                <a:lnTo>
                  <a:pt x="6242" y="0"/>
                </a:lnTo>
                <a:close/>
                <a:moveTo>
                  <a:pt x="7158" y="1176"/>
                </a:moveTo>
                <a:lnTo>
                  <a:pt x="7682" y="486"/>
                </a:lnTo>
                <a:lnTo>
                  <a:pt x="7682" y="475"/>
                </a:lnTo>
                <a:lnTo>
                  <a:pt x="7150" y="1176"/>
                </a:lnTo>
                <a:lnTo>
                  <a:pt x="7158" y="1176"/>
                </a:lnTo>
                <a:close/>
                <a:moveTo>
                  <a:pt x="6302" y="0"/>
                </a:moveTo>
                <a:lnTo>
                  <a:pt x="5409" y="1176"/>
                </a:lnTo>
                <a:lnTo>
                  <a:pt x="5418" y="1176"/>
                </a:lnTo>
                <a:lnTo>
                  <a:pt x="6310" y="0"/>
                </a:lnTo>
                <a:lnTo>
                  <a:pt x="6302" y="0"/>
                </a:lnTo>
                <a:close/>
                <a:moveTo>
                  <a:pt x="6542" y="0"/>
                </a:moveTo>
                <a:lnTo>
                  <a:pt x="5649" y="1176"/>
                </a:lnTo>
                <a:lnTo>
                  <a:pt x="5658" y="1176"/>
                </a:lnTo>
                <a:lnTo>
                  <a:pt x="6551" y="0"/>
                </a:lnTo>
                <a:lnTo>
                  <a:pt x="6542" y="0"/>
                </a:lnTo>
                <a:close/>
                <a:moveTo>
                  <a:pt x="6602" y="0"/>
                </a:moveTo>
                <a:lnTo>
                  <a:pt x="5709" y="1176"/>
                </a:lnTo>
                <a:lnTo>
                  <a:pt x="5718" y="1176"/>
                </a:lnTo>
                <a:lnTo>
                  <a:pt x="6611" y="0"/>
                </a:lnTo>
                <a:lnTo>
                  <a:pt x="6602" y="0"/>
                </a:lnTo>
                <a:close/>
                <a:moveTo>
                  <a:pt x="6858" y="1176"/>
                </a:moveTo>
                <a:lnTo>
                  <a:pt x="7682" y="91"/>
                </a:lnTo>
                <a:lnTo>
                  <a:pt x="7682" y="80"/>
                </a:lnTo>
                <a:lnTo>
                  <a:pt x="6850" y="1176"/>
                </a:lnTo>
                <a:lnTo>
                  <a:pt x="6858" y="1176"/>
                </a:lnTo>
                <a:close/>
                <a:moveTo>
                  <a:pt x="6790" y="1176"/>
                </a:moveTo>
                <a:lnTo>
                  <a:pt x="6798" y="1176"/>
                </a:lnTo>
                <a:lnTo>
                  <a:pt x="7682" y="12"/>
                </a:lnTo>
                <a:lnTo>
                  <a:pt x="7682" y="1"/>
                </a:lnTo>
                <a:lnTo>
                  <a:pt x="6790" y="1176"/>
                </a:lnTo>
                <a:close/>
                <a:moveTo>
                  <a:pt x="6482" y="0"/>
                </a:moveTo>
                <a:lnTo>
                  <a:pt x="5589" y="1176"/>
                </a:lnTo>
                <a:lnTo>
                  <a:pt x="5598" y="1176"/>
                </a:lnTo>
                <a:lnTo>
                  <a:pt x="6490" y="0"/>
                </a:lnTo>
                <a:lnTo>
                  <a:pt x="6482" y="0"/>
                </a:lnTo>
                <a:close/>
                <a:moveTo>
                  <a:pt x="6978" y="1176"/>
                </a:moveTo>
                <a:lnTo>
                  <a:pt x="7682" y="249"/>
                </a:lnTo>
                <a:lnTo>
                  <a:pt x="7682" y="238"/>
                </a:lnTo>
                <a:lnTo>
                  <a:pt x="6970" y="1176"/>
                </a:lnTo>
                <a:lnTo>
                  <a:pt x="6978" y="1176"/>
                </a:lnTo>
                <a:close/>
                <a:moveTo>
                  <a:pt x="6918" y="1176"/>
                </a:moveTo>
                <a:lnTo>
                  <a:pt x="7682" y="170"/>
                </a:lnTo>
                <a:lnTo>
                  <a:pt x="7682" y="159"/>
                </a:lnTo>
                <a:lnTo>
                  <a:pt x="6910" y="1176"/>
                </a:lnTo>
                <a:lnTo>
                  <a:pt x="6918" y="1176"/>
                </a:lnTo>
                <a:close/>
                <a:moveTo>
                  <a:pt x="6662" y="0"/>
                </a:moveTo>
                <a:lnTo>
                  <a:pt x="5770" y="1176"/>
                </a:lnTo>
                <a:lnTo>
                  <a:pt x="5778" y="1176"/>
                </a:lnTo>
                <a:lnTo>
                  <a:pt x="6671" y="0"/>
                </a:lnTo>
                <a:lnTo>
                  <a:pt x="6662" y="0"/>
                </a:lnTo>
                <a:close/>
                <a:moveTo>
                  <a:pt x="4862" y="0"/>
                </a:moveTo>
                <a:lnTo>
                  <a:pt x="3969" y="1176"/>
                </a:lnTo>
                <a:lnTo>
                  <a:pt x="3977" y="1176"/>
                </a:lnTo>
                <a:lnTo>
                  <a:pt x="4870" y="0"/>
                </a:lnTo>
                <a:lnTo>
                  <a:pt x="4862" y="0"/>
                </a:lnTo>
                <a:close/>
                <a:moveTo>
                  <a:pt x="2881" y="0"/>
                </a:moveTo>
                <a:lnTo>
                  <a:pt x="1988" y="1176"/>
                </a:lnTo>
                <a:lnTo>
                  <a:pt x="1997" y="1176"/>
                </a:lnTo>
                <a:lnTo>
                  <a:pt x="2890" y="0"/>
                </a:lnTo>
                <a:lnTo>
                  <a:pt x="2881" y="0"/>
                </a:lnTo>
                <a:close/>
                <a:moveTo>
                  <a:pt x="1021" y="0"/>
                </a:moveTo>
                <a:lnTo>
                  <a:pt x="128" y="1176"/>
                </a:lnTo>
                <a:lnTo>
                  <a:pt x="136" y="1176"/>
                </a:lnTo>
                <a:lnTo>
                  <a:pt x="1029" y="0"/>
                </a:lnTo>
                <a:lnTo>
                  <a:pt x="1021" y="0"/>
                </a:lnTo>
                <a:close/>
                <a:moveTo>
                  <a:pt x="961" y="0"/>
                </a:moveTo>
                <a:lnTo>
                  <a:pt x="68" y="1176"/>
                </a:lnTo>
                <a:lnTo>
                  <a:pt x="76" y="1176"/>
                </a:lnTo>
                <a:lnTo>
                  <a:pt x="969" y="0"/>
                </a:lnTo>
                <a:lnTo>
                  <a:pt x="961" y="0"/>
                </a:lnTo>
                <a:close/>
                <a:moveTo>
                  <a:pt x="900" y="0"/>
                </a:moveTo>
                <a:lnTo>
                  <a:pt x="8" y="1176"/>
                </a:lnTo>
                <a:lnTo>
                  <a:pt x="16" y="1176"/>
                </a:lnTo>
                <a:lnTo>
                  <a:pt x="909" y="0"/>
                </a:lnTo>
                <a:lnTo>
                  <a:pt x="900" y="0"/>
                </a:lnTo>
                <a:close/>
                <a:moveTo>
                  <a:pt x="2941" y="0"/>
                </a:moveTo>
                <a:lnTo>
                  <a:pt x="2048" y="1176"/>
                </a:lnTo>
                <a:lnTo>
                  <a:pt x="2057" y="1176"/>
                </a:lnTo>
                <a:lnTo>
                  <a:pt x="2950" y="0"/>
                </a:lnTo>
                <a:lnTo>
                  <a:pt x="2941" y="0"/>
                </a:lnTo>
                <a:close/>
                <a:moveTo>
                  <a:pt x="3001" y="0"/>
                </a:moveTo>
                <a:lnTo>
                  <a:pt x="2108" y="1176"/>
                </a:lnTo>
                <a:lnTo>
                  <a:pt x="2117" y="1176"/>
                </a:lnTo>
                <a:lnTo>
                  <a:pt x="3010" y="0"/>
                </a:lnTo>
                <a:lnTo>
                  <a:pt x="3001" y="0"/>
                </a:lnTo>
                <a:close/>
                <a:moveTo>
                  <a:pt x="2821" y="0"/>
                </a:moveTo>
                <a:lnTo>
                  <a:pt x="1928" y="1176"/>
                </a:lnTo>
                <a:lnTo>
                  <a:pt x="1937" y="1176"/>
                </a:lnTo>
                <a:lnTo>
                  <a:pt x="2830" y="0"/>
                </a:lnTo>
                <a:lnTo>
                  <a:pt x="2821" y="0"/>
                </a:lnTo>
                <a:close/>
                <a:moveTo>
                  <a:pt x="2701" y="0"/>
                </a:moveTo>
                <a:lnTo>
                  <a:pt x="1808" y="1176"/>
                </a:lnTo>
                <a:lnTo>
                  <a:pt x="1817" y="1176"/>
                </a:lnTo>
                <a:lnTo>
                  <a:pt x="2710" y="0"/>
                </a:lnTo>
                <a:lnTo>
                  <a:pt x="2701" y="0"/>
                </a:lnTo>
                <a:close/>
                <a:moveTo>
                  <a:pt x="1141" y="0"/>
                </a:moveTo>
                <a:lnTo>
                  <a:pt x="248" y="1176"/>
                </a:lnTo>
                <a:lnTo>
                  <a:pt x="256" y="1176"/>
                </a:lnTo>
                <a:lnTo>
                  <a:pt x="1149" y="0"/>
                </a:lnTo>
                <a:lnTo>
                  <a:pt x="1141" y="0"/>
                </a:lnTo>
                <a:close/>
                <a:moveTo>
                  <a:pt x="1081" y="0"/>
                </a:moveTo>
                <a:lnTo>
                  <a:pt x="188" y="1176"/>
                </a:lnTo>
                <a:lnTo>
                  <a:pt x="196" y="1176"/>
                </a:lnTo>
                <a:lnTo>
                  <a:pt x="1089" y="0"/>
                </a:lnTo>
                <a:lnTo>
                  <a:pt x="1081" y="0"/>
                </a:lnTo>
                <a:close/>
                <a:moveTo>
                  <a:pt x="2761" y="0"/>
                </a:moveTo>
                <a:lnTo>
                  <a:pt x="1868" y="1176"/>
                </a:lnTo>
                <a:lnTo>
                  <a:pt x="1877" y="1176"/>
                </a:lnTo>
                <a:lnTo>
                  <a:pt x="2770" y="0"/>
                </a:lnTo>
                <a:lnTo>
                  <a:pt x="2761" y="0"/>
                </a:lnTo>
                <a:close/>
                <a:moveTo>
                  <a:pt x="3061" y="0"/>
                </a:moveTo>
                <a:lnTo>
                  <a:pt x="2168" y="1176"/>
                </a:lnTo>
                <a:lnTo>
                  <a:pt x="2177" y="1176"/>
                </a:lnTo>
                <a:lnTo>
                  <a:pt x="3070" y="0"/>
                </a:lnTo>
                <a:lnTo>
                  <a:pt x="3061" y="0"/>
                </a:lnTo>
                <a:close/>
                <a:moveTo>
                  <a:pt x="600" y="0"/>
                </a:moveTo>
                <a:lnTo>
                  <a:pt x="0" y="790"/>
                </a:lnTo>
                <a:lnTo>
                  <a:pt x="0" y="802"/>
                </a:lnTo>
                <a:lnTo>
                  <a:pt x="609" y="0"/>
                </a:lnTo>
                <a:lnTo>
                  <a:pt x="600" y="0"/>
                </a:lnTo>
                <a:close/>
                <a:moveTo>
                  <a:pt x="3241" y="0"/>
                </a:moveTo>
                <a:lnTo>
                  <a:pt x="2348" y="1176"/>
                </a:lnTo>
                <a:lnTo>
                  <a:pt x="2357" y="1176"/>
                </a:lnTo>
                <a:lnTo>
                  <a:pt x="3250" y="0"/>
                </a:lnTo>
                <a:lnTo>
                  <a:pt x="3241" y="0"/>
                </a:lnTo>
                <a:close/>
                <a:moveTo>
                  <a:pt x="540" y="0"/>
                </a:moveTo>
                <a:lnTo>
                  <a:pt x="0" y="711"/>
                </a:lnTo>
                <a:lnTo>
                  <a:pt x="0" y="722"/>
                </a:lnTo>
                <a:lnTo>
                  <a:pt x="549" y="0"/>
                </a:lnTo>
                <a:lnTo>
                  <a:pt x="540" y="0"/>
                </a:lnTo>
                <a:close/>
                <a:moveTo>
                  <a:pt x="840" y="0"/>
                </a:moveTo>
                <a:lnTo>
                  <a:pt x="0" y="1106"/>
                </a:lnTo>
                <a:lnTo>
                  <a:pt x="0" y="1118"/>
                </a:lnTo>
                <a:lnTo>
                  <a:pt x="849" y="0"/>
                </a:lnTo>
                <a:lnTo>
                  <a:pt x="840" y="0"/>
                </a:lnTo>
                <a:close/>
                <a:moveTo>
                  <a:pt x="3301" y="0"/>
                </a:moveTo>
                <a:lnTo>
                  <a:pt x="2408" y="1176"/>
                </a:lnTo>
                <a:lnTo>
                  <a:pt x="2417" y="1176"/>
                </a:lnTo>
                <a:lnTo>
                  <a:pt x="3310" y="0"/>
                </a:lnTo>
                <a:lnTo>
                  <a:pt x="3301" y="0"/>
                </a:lnTo>
                <a:close/>
                <a:moveTo>
                  <a:pt x="5702" y="0"/>
                </a:moveTo>
                <a:lnTo>
                  <a:pt x="4809" y="1176"/>
                </a:lnTo>
                <a:lnTo>
                  <a:pt x="4818" y="1176"/>
                </a:lnTo>
                <a:lnTo>
                  <a:pt x="5710" y="0"/>
                </a:lnTo>
                <a:lnTo>
                  <a:pt x="5702" y="0"/>
                </a:lnTo>
                <a:close/>
                <a:moveTo>
                  <a:pt x="1201" y="0"/>
                </a:moveTo>
                <a:lnTo>
                  <a:pt x="308" y="1176"/>
                </a:lnTo>
                <a:lnTo>
                  <a:pt x="316" y="1176"/>
                </a:lnTo>
                <a:lnTo>
                  <a:pt x="1209" y="0"/>
                </a:lnTo>
                <a:lnTo>
                  <a:pt x="1201" y="0"/>
                </a:lnTo>
                <a:close/>
                <a:moveTo>
                  <a:pt x="3181" y="0"/>
                </a:moveTo>
                <a:lnTo>
                  <a:pt x="2288" y="1176"/>
                </a:lnTo>
                <a:lnTo>
                  <a:pt x="2297" y="1176"/>
                </a:lnTo>
                <a:lnTo>
                  <a:pt x="3190" y="0"/>
                </a:lnTo>
                <a:lnTo>
                  <a:pt x="3181" y="0"/>
                </a:lnTo>
                <a:close/>
                <a:moveTo>
                  <a:pt x="3361" y="0"/>
                </a:moveTo>
                <a:lnTo>
                  <a:pt x="2468" y="1176"/>
                </a:lnTo>
                <a:lnTo>
                  <a:pt x="2477" y="1176"/>
                </a:lnTo>
                <a:lnTo>
                  <a:pt x="3370" y="0"/>
                </a:lnTo>
                <a:lnTo>
                  <a:pt x="3361" y="0"/>
                </a:lnTo>
                <a:close/>
                <a:moveTo>
                  <a:pt x="720" y="0"/>
                </a:moveTo>
                <a:lnTo>
                  <a:pt x="0" y="948"/>
                </a:lnTo>
                <a:lnTo>
                  <a:pt x="0" y="960"/>
                </a:lnTo>
                <a:lnTo>
                  <a:pt x="729" y="0"/>
                </a:lnTo>
                <a:lnTo>
                  <a:pt x="720" y="0"/>
                </a:lnTo>
                <a:close/>
                <a:moveTo>
                  <a:pt x="3121" y="0"/>
                </a:moveTo>
                <a:lnTo>
                  <a:pt x="2228" y="1176"/>
                </a:lnTo>
                <a:lnTo>
                  <a:pt x="2237" y="1176"/>
                </a:lnTo>
                <a:lnTo>
                  <a:pt x="3130" y="0"/>
                </a:lnTo>
                <a:lnTo>
                  <a:pt x="3121" y="0"/>
                </a:lnTo>
                <a:close/>
                <a:moveTo>
                  <a:pt x="780" y="0"/>
                </a:moveTo>
                <a:lnTo>
                  <a:pt x="0" y="1027"/>
                </a:lnTo>
                <a:lnTo>
                  <a:pt x="0" y="1038"/>
                </a:lnTo>
                <a:lnTo>
                  <a:pt x="789" y="0"/>
                </a:lnTo>
                <a:lnTo>
                  <a:pt x="780" y="0"/>
                </a:lnTo>
                <a:close/>
                <a:moveTo>
                  <a:pt x="1741" y="0"/>
                </a:moveTo>
                <a:lnTo>
                  <a:pt x="848" y="1176"/>
                </a:lnTo>
                <a:lnTo>
                  <a:pt x="857" y="1176"/>
                </a:lnTo>
                <a:lnTo>
                  <a:pt x="1749" y="0"/>
                </a:lnTo>
                <a:lnTo>
                  <a:pt x="1741" y="0"/>
                </a:lnTo>
                <a:close/>
                <a:moveTo>
                  <a:pt x="1681" y="0"/>
                </a:moveTo>
                <a:lnTo>
                  <a:pt x="788" y="1176"/>
                </a:lnTo>
                <a:lnTo>
                  <a:pt x="797" y="1176"/>
                </a:lnTo>
                <a:lnTo>
                  <a:pt x="1689" y="0"/>
                </a:lnTo>
                <a:lnTo>
                  <a:pt x="1681" y="0"/>
                </a:lnTo>
                <a:close/>
                <a:moveTo>
                  <a:pt x="2161" y="0"/>
                </a:moveTo>
                <a:lnTo>
                  <a:pt x="1268" y="1176"/>
                </a:lnTo>
                <a:lnTo>
                  <a:pt x="1277" y="1176"/>
                </a:lnTo>
                <a:lnTo>
                  <a:pt x="2169" y="0"/>
                </a:lnTo>
                <a:lnTo>
                  <a:pt x="2161" y="0"/>
                </a:lnTo>
                <a:close/>
                <a:moveTo>
                  <a:pt x="1621" y="0"/>
                </a:moveTo>
                <a:lnTo>
                  <a:pt x="728" y="1176"/>
                </a:lnTo>
                <a:lnTo>
                  <a:pt x="737" y="1176"/>
                </a:lnTo>
                <a:lnTo>
                  <a:pt x="1629" y="0"/>
                </a:lnTo>
                <a:lnTo>
                  <a:pt x="1621" y="0"/>
                </a:lnTo>
                <a:close/>
                <a:moveTo>
                  <a:pt x="2221" y="0"/>
                </a:moveTo>
                <a:lnTo>
                  <a:pt x="1328" y="1176"/>
                </a:lnTo>
                <a:lnTo>
                  <a:pt x="1337" y="1176"/>
                </a:lnTo>
                <a:lnTo>
                  <a:pt x="2229" y="0"/>
                </a:lnTo>
                <a:lnTo>
                  <a:pt x="2221" y="0"/>
                </a:lnTo>
                <a:close/>
                <a:moveTo>
                  <a:pt x="2041" y="0"/>
                </a:moveTo>
                <a:lnTo>
                  <a:pt x="1148" y="1176"/>
                </a:lnTo>
                <a:lnTo>
                  <a:pt x="1157" y="1176"/>
                </a:lnTo>
                <a:lnTo>
                  <a:pt x="2049" y="0"/>
                </a:lnTo>
                <a:lnTo>
                  <a:pt x="2041" y="0"/>
                </a:lnTo>
                <a:close/>
                <a:moveTo>
                  <a:pt x="1981" y="0"/>
                </a:moveTo>
                <a:lnTo>
                  <a:pt x="1088" y="1176"/>
                </a:lnTo>
                <a:lnTo>
                  <a:pt x="1097" y="1176"/>
                </a:lnTo>
                <a:lnTo>
                  <a:pt x="1989" y="0"/>
                </a:lnTo>
                <a:lnTo>
                  <a:pt x="1981" y="0"/>
                </a:lnTo>
                <a:close/>
                <a:moveTo>
                  <a:pt x="1861" y="0"/>
                </a:moveTo>
                <a:lnTo>
                  <a:pt x="968" y="1176"/>
                </a:lnTo>
                <a:lnTo>
                  <a:pt x="977" y="1176"/>
                </a:lnTo>
                <a:lnTo>
                  <a:pt x="1869" y="0"/>
                </a:lnTo>
                <a:lnTo>
                  <a:pt x="1861" y="0"/>
                </a:lnTo>
                <a:close/>
                <a:moveTo>
                  <a:pt x="2281" y="0"/>
                </a:moveTo>
                <a:lnTo>
                  <a:pt x="1388" y="1176"/>
                </a:lnTo>
                <a:lnTo>
                  <a:pt x="1397" y="1176"/>
                </a:lnTo>
                <a:lnTo>
                  <a:pt x="2289" y="0"/>
                </a:lnTo>
                <a:lnTo>
                  <a:pt x="2281" y="0"/>
                </a:lnTo>
                <a:close/>
                <a:moveTo>
                  <a:pt x="2101" y="0"/>
                </a:moveTo>
                <a:lnTo>
                  <a:pt x="1208" y="1176"/>
                </a:lnTo>
                <a:lnTo>
                  <a:pt x="1217" y="1176"/>
                </a:lnTo>
                <a:lnTo>
                  <a:pt x="2109" y="0"/>
                </a:lnTo>
                <a:lnTo>
                  <a:pt x="2101" y="0"/>
                </a:lnTo>
                <a:close/>
                <a:moveTo>
                  <a:pt x="1801" y="0"/>
                </a:moveTo>
                <a:lnTo>
                  <a:pt x="908" y="1176"/>
                </a:lnTo>
                <a:lnTo>
                  <a:pt x="917" y="1176"/>
                </a:lnTo>
                <a:lnTo>
                  <a:pt x="1809" y="0"/>
                </a:lnTo>
                <a:lnTo>
                  <a:pt x="1801" y="0"/>
                </a:lnTo>
                <a:close/>
                <a:moveTo>
                  <a:pt x="1321" y="0"/>
                </a:moveTo>
                <a:lnTo>
                  <a:pt x="428" y="1176"/>
                </a:lnTo>
                <a:lnTo>
                  <a:pt x="436" y="1176"/>
                </a:lnTo>
                <a:lnTo>
                  <a:pt x="1329" y="0"/>
                </a:lnTo>
                <a:lnTo>
                  <a:pt x="1321" y="0"/>
                </a:lnTo>
                <a:close/>
                <a:moveTo>
                  <a:pt x="2521" y="0"/>
                </a:moveTo>
                <a:lnTo>
                  <a:pt x="1628" y="1176"/>
                </a:lnTo>
                <a:lnTo>
                  <a:pt x="1637" y="1176"/>
                </a:lnTo>
                <a:lnTo>
                  <a:pt x="2529" y="0"/>
                </a:lnTo>
                <a:lnTo>
                  <a:pt x="2521" y="0"/>
                </a:lnTo>
                <a:close/>
                <a:moveTo>
                  <a:pt x="2641" y="0"/>
                </a:moveTo>
                <a:lnTo>
                  <a:pt x="1748" y="1176"/>
                </a:lnTo>
                <a:lnTo>
                  <a:pt x="1757" y="1176"/>
                </a:lnTo>
                <a:lnTo>
                  <a:pt x="2649" y="0"/>
                </a:lnTo>
                <a:lnTo>
                  <a:pt x="2641" y="0"/>
                </a:lnTo>
                <a:close/>
                <a:moveTo>
                  <a:pt x="2581" y="0"/>
                </a:moveTo>
                <a:lnTo>
                  <a:pt x="1688" y="1176"/>
                </a:lnTo>
                <a:lnTo>
                  <a:pt x="1697" y="1176"/>
                </a:lnTo>
                <a:lnTo>
                  <a:pt x="2589" y="0"/>
                </a:lnTo>
                <a:lnTo>
                  <a:pt x="2581" y="0"/>
                </a:lnTo>
                <a:close/>
                <a:moveTo>
                  <a:pt x="1561" y="0"/>
                </a:moveTo>
                <a:lnTo>
                  <a:pt x="668" y="1176"/>
                </a:lnTo>
                <a:lnTo>
                  <a:pt x="676" y="1176"/>
                </a:lnTo>
                <a:lnTo>
                  <a:pt x="1569" y="0"/>
                </a:lnTo>
                <a:lnTo>
                  <a:pt x="1561" y="0"/>
                </a:lnTo>
                <a:close/>
                <a:moveTo>
                  <a:pt x="1261" y="0"/>
                </a:moveTo>
                <a:lnTo>
                  <a:pt x="368" y="1176"/>
                </a:lnTo>
                <a:lnTo>
                  <a:pt x="376" y="1176"/>
                </a:lnTo>
                <a:lnTo>
                  <a:pt x="1269" y="0"/>
                </a:lnTo>
                <a:lnTo>
                  <a:pt x="1261" y="0"/>
                </a:lnTo>
                <a:close/>
                <a:moveTo>
                  <a:pt x="1381" y="0"/>
                </a:moveTo>
                <a:lnTo>
                  <a:pt x="488" y="1176"/>
                </a:lnTo>
                <a:lnTo>
                  <a:pt x="496" y="1176"/>
                </a:lnTo>
                <a:lnTo>
                  <a:pt x="1389" y="0"/>
                </a:lnTo>
                <a:lnTo>
                  <a:pt x="1381" y="0"/>
                </a:lnTo>
                <a:close/>
                <a:moveTo>
                  <a:pt x="2341" y="0"/>
                </a:moveTo>
                <a:lnTo>
                  <a:pt x="1448" y="1176"/>
                </a:lnTo>
                <a:lnTo>
                  <a:pt x="1457" y="1176"/>
                </a:lnTo>
                <a:lnTo>
                  <a:pt x="2349" y="0"/>
                </a:lnTo>
                <a:lnTo>
                  <a:pt x="2341" y="0"/>
                </a:lnTo>
                <a:close/>
                <a:moveTo>
                  <a:pt x="1501" y="0"/>
                </a:moveTo>
                <a:lnTo>
                  <a:pt x="608" y="1176"/>
                </a:lnTo>
                <a:lnTo>
                  <a:pt x="616" y="1176"/>
                </a:lnTo>
                <a:lnTo>
                  <a:pt x="1509" y="0"/>
                </a:lnTo>
                <a:lnTo>
                  <a:pt x="1501" y="0"/>
                </a:lnTo>
                <a:close/>
                <a:moveTo>
                  <a:pt x="2461" y="0"/>
                </a:moveTo>
                <a:lnTo>
                  <a:pt x="1568" y="1176"/>
                </a:lnTo>
                <a:lnTo>
                  <a:pt x="1577" y="1176"/>
                </a:lnTo>
                <a:lnTo>
                  <a:pt x="2469" y="0"/>
                </a:lnTo>
                <a:lnTo>
                  <a:pt x="2461" y="0"/>
                </a:lnTo>
                <a:close/>
                <a:moveTo>
                  <a:pt x="1441" y="0"/>
                </a:moveTo>
                <a:lnTo>
                  <a:pt x="548" y="1176"/>
                </a:lnTo>
                <a:lnTo>
                  <a:pt x="556" y="1176"/>
                </a:lnTo>
                <a:lnTo>
                  <a:pt x="1449" y="0"/>
                </a:lnTo>
                <a:lnTo>
                  <a:pt x="1441" y="0"/>
                </a:lnTo>
                <a:close/>
                <a:moveTo>
                  <a:pt x="2401" y="0"/>
                </a:moveTo>
                <a:lnTo>
                  <a:pt x="1508" y="1176"/>
                </a:lnTo>
                <a:lnTo>
                  <a:pt x="1517" y="1176"/>
                </a:lnTo>
                <a:lnTo>
                  <a:pt x="2409" y="0"/>
                </a:lnTo>
                <a:lnTo>
                  <a:pt x="2401" y="0"/>
                </a:lnTo>
                <a:close/>
                <a:moveTo>
                  <a:pt x="660" y="0"/>
                </a:moveTo>
                <a:lnTo>
                  <a:pt x="0" y="869"/>
                </a:lnTo>
                <a:lnTo>
                  <a:pt x="0" y="880"/>
                </a:lnTo>
                <a:lnTo>
                  <a:pt x="669" y="0"/>
                </a:lnTo>
                <a:lnTo>
                  <a:pt x="660" y="0"/>
                </a:lnTo>
                <a:close/>
                <a:moveTo>
                  <a:pt x="4741" y="0"/>
                </a:moveTo>
                <a:lnTo>
                  <a:pt x="3849" y="1176"/>
                </a:lnTo>
                <a:lnTo>
                  <a:pt x="3857" y="1176"/>
                </a:lnTo>
                <a:lnTo>
                  <a:pt x="4750" y="0"/>
                </a:lnTo>
                <a:lnTo>
                  <a:pt x="4741" y="0"/>
                </a:lnTo>
                <a:close/>
                <a:moveTo>
                  <a:pt x="4681" y="0"/>
                </a:moveTo>
                <a:lnTo>
                  <a:pt x="3789" y="1176"/>
                </a:lnTo>
                <a:lnTo>
                  <a:pt x="3797" y="1176"/>
                </a:lnTo>
                <a:lnTo>
                  <a:pt x="4690" y="0"/>
                </a:lnTo>
                <a:lnTo>
                  <a:pt x="4681" y="0"/>
                </a:lnTo>
                <a:close/>
                <a:moveTo>
                  <a:pt x="4802" y="0"/>
                </a:moveTo>
                <a:lnTo>
                  <a:pt x="3909" y="1176"/>
                </a:lnTo>
                <a:lnTo>
                  <a:pt x="3917" y="1176"/>
                </a:lnTo>
                <a:lnTo>
                  <a:pt x="4810" y="0"/>
                </a:lnTo>
                <a:lnTo>
                  <a:pt x="4802" y="0"/>
                </a:lnTo>
                <a:close/>
                <a:moveTo>
                  <a:pt x="1921" y="0"/>
                </a:moveTo>
                <a:lnTo>
                  <a:pt x="1028" y="1176"/>
                </a:lnTo>
                <a:lnTo>
                  <a:pt x="1037" y="1176"/>
                </a:lnTo>
                <a:lnTo>
                  <a:pt x="1929" y="0"/>
                </a:lnTo>
                <a:lnTo>
                  <a:pt x="1921" y="0"/>
                </a:lnTo>
                <a:close/>
                <a:moveTo>
                  <a:pt x="4922" y="0"/>
                </a:moveTo>
                <a:lnTo>
                  <a:pt x="4029" y="1176"/>
                </a:lnTo>
                <a:lnTo>
                  <a:pt x="4037" y="1176"/>
                </a:lnTo>
                <a:lnTo>
                  <a:pt x="4930" y="0"/>
                </a:lnTo>
                <a:lnTo>
                  <a:pt x="4922" y="0"/>
                </a:lnTo>
                <a:close/>
                <a:moveTo>
                  <a:pt x="4501" y="0"/>
                </a:moveTo>
                <a:lnTo>
                  <a:pt x="3609" y="1176"/>
                </a:lnTo>
                <a:lnTo>
                  <a:pt x="3617" y="1176"/>
                </a:lnTo>
                <a:lnTo>
                  <a:pt x="4510" y="0"/>
                </a:lnTo>
                <a:lnTo>
                  <a:pt x="4501" y="0"/>
                </a:lnTo>
                <a:close/>
                <a:moveTo>
                  <a:pt x="4381" y="0"/>
                </a:moveTo>
                <a:lnTo>
                  <a:pt x="3489" y="1176"/>
                </a:lnTo>
                <a:lnTo>
                  <a:pt x="3497" y="1176"/>
                </a:lnTo>
                <a:lnTo>
                  <a:pt x="4390" y="0"/>
                </a:lnTo>
                <a:lnTo>
                  <a:pt x="4381" y="0"/>
                </a:lnTo>
                <a:close/>
                <a:moveTo>
                  <a:pt x="480" y="0"/>
                </a:moveTo>
                <a:lnTo>
                  <a:pt x="0" y="632"/>
                </a:lnTo>
                <a:lnTo>
                  <a:pt x="0" y="643"/>
                </a:lnTo>
                <a:lnTo>
                  <a:pt x="489" y="0"/>
                </a:lnTo>
                <a:lnTo>
                  <a:pt x="480" y="0"/>
                </a:lnTo>
                <a:close/>
                <a:moveTo>
                  <a:pt x="4441" y="0"/>
                </a:moveTo>
                <a:lnTo>
                  <a:pt x="3549" y="1176"/>
                </a:lnTo>
                <a:lnTo>
                  <a:pt x="3557" y="1176"/>
                </a:lnTo>
                <a:lnTo>
                  <a:pt x="4450" y="0"/>
                </a:lnTo>
                <a:lnTo>
                  <a:pt x="4441" y="0"/>
                </a:lnTo>
                <a:close/>
                <a:moveTo>
                  <a:pt x="4982" y="0"/>
                </a:moveTo>
                <a:lnTo>
                  <a:pt x="4089" y="1176"/>
                </a:lnTo>
                <a:lnTo>
                  <a:pt x="4097" y="1176"/>
                </a:lnTo>
                <a:lnTo>
                  <a:pt x="4990" y="0"/>
                </a:lnTo>
                <a:lnTo>
                  <a:pt x="4982" y="0"/>
                </a:lnTo>
                <a:close/>
                <a:moveTo>
                  <a:pt x="4561" y="0"/>
                </a:moveTo>
                <a:lnTo>
                  <a:pt x="3669" y="1176"/>
                </a:lnTo>
                <a:lnTo>
                  <a:pt x="3677" y="1176"/>
                </a:lnTo>
                <a:lnTo>
                  <a:pt x="4570" y="0"/>
                </a:lnTo>
                <a:lnTo>
                  <a:pt x="4561" y="0"/>
                </a:lnTo>
                <a:close/>
                <a:moveTo>
                  <a:pt x="5342" y="0"/>
                </a:moveTo>
                <a:lnTo>
                  <a:pt x="4449" y="1176"/>
                </a:lnTo>
                <a:lnTo>
                  <a:pt x="4457" y="1176"/>
                </a:lnTo>
                <a:lnTo>
                  <a:pt x="5350" y="0"/>
                </a:lnTo>
                <a:lnTo>
                  <a:pt x="5342" y="0"/>
                </a:lnTo>
                <a:close/>
                <a:moveTo>
                  <a:pt x="5522" y="0"/>
                </a:moveTo>
                <a:lnTo>
                  <a:pt x="4629" y="1176"/>
                </a:lnTo>
                <a:lnTo>
                  <a:pt x="4638" y="1176"/>
                </a:lnTo>
                <a:lnTo>
                  <a:pt x="5530" y="0"/>
                </a:lnTo>
                <a:lnTo>
                  <a:pt x="5522" y="0"/>
                </a:lnTo>
                <a:close/>
                <a:moveTo>
                  <a:pt x="5462" y="0"/>
                </a:moveTo>
                <a:lnTo>
                  <a:pt x="4569" y="1176"/>
                </a:lnTo>
                <a:lnTo>
                  <a:pt x="4578" y="1176"/>
                </a:lnTo>
                <a:lnTo>
                  <a:pt x="5470" y="0"/>
                </a:lnTo>
                <a:lnTo>
                  <a:pt x="5462" y="0"/>
                </a:lnTo>
                <a:close/>
                <a:moveTo>
                  <a:pt x="5642" y="0"/>
                </a:moveTo>
                <a:lnTo>
                  <a:pt x="4749" y="1176"/>
                </a:lnTo>
                <a:lnTo>
                  <a:pt x="4758" y="1176"/>
                </a:lnTo>
                <a:lnTo>
                  <a:pt x="5650" y="0"/>
                </a:lnTo>
                <a:lnTo>
                  <a:pt x="5642" y="0"/>
                </a:lnTo>
                <a:close/>
                <a:moveTo>
                  <a:pt x="5402" y="0"/>
                </a:moveTo>
                <a:lnTo>
                  <a:pt x="4509" y="1176"/>
                </a:lnTo>
                <a:lnTo>
                  <a:pt x="4517" y="1176"/>
                </a:lnTo>
                <a:lnTo>
                  <a:pt x="5410" y="0"/>
                </a:lnTo>
                <a:lnTo>
                  <a:pt x="5402" y="0"/>
                </a:lnTo>
                <a:close/>
                <a:moveTo>
                  <a:pt x="5582" y="0"/>
                </a:moveTo>
                <a:lnTo>
                  <a:pt x="4689" y="1176"/>
                </a:lnTo>
                <a:lnTo>
                  <a:pt x="4698" y="1176"/>
                </a:lnTo>
                <a:lnTo>
                  <a:pt x="5590" y="0"/>
                </a:lnTo>
                <a:lnTo>
                  <a:pt x="5582" y="0"/>
                </a:lnTo>
                <a:close/>
                <a:moveTo>
                  <a:pt x="4320" y="0"/>
                </a:moveTo>
                <a:lnTo>
                  <a:pt x="3428" y="1176"/>
                </a:lnTo>
                <a:lnTo>
                  <a:pt x="3436" y="1176"/>
                </a:lnTo>
                <a:lnTo>
                  <a:pt x="4329" y="0"/>
                </a:lnTo>
                <a:lnTo>
                  <a:pt x="4320" y="0"/>
                </a:lnTo>
                <a:close/>
                <a:moveTo>
                  <a:pt x="5042" y="0"/>
                </a:moveTo>
                <a:lnTo>
                  <a:pt x="4149" y="1176"/>
                </a:lnTo>
                <a:lnTo>
                  <a:pt x="4157" y="1176"/>
                </a:lnTo>
                <a:lnTo>
                  <a:pt x="5050" y="0"/>
                </a:lnTo>
                <a:lnTo>
                  <a:pt x="5042" y="0"/>
                </a:lnTo>
                <a:close/>
                <a:moveTo>
                  <a:pt x="5102" y="0"/>
                </a:moveTo>
                <a:lnTo>
                  <a:pt x="4209" y="1176"/>
                </a:lnTo>
                <a:lnTo>
                  <a:pt x="4217" y="1176"/>
                </a:lnTo>
                <a:lnTo>
                  <a:pt x="5110" y="0"/>
                </a:lnTo>
                <a:lnTo>
                  <a:pt x="5102" y="0"/>
                </a:lnTo>
                <a:close/>
                <a:moveTo>
                  <a:pt x="5162" y="0"/>
                </a:moveTo>
                <a:lnTo>
                  <a:pt x="4269" y="1176"/>
                </a:lnTo>
                <a:lnTo>
                  <a:pt x="4277" y="1176"/>
                </a:lnTo>
                <a:lnTo>
                  <a:pt x="5170" y="0"/>
                </a:lnTo>
                <a:lnTo>
                  <a:pt x="5162" y="0"/>
                </a:lnTo>
                <a:close/>
                <a:moveTo>
                  <a:pt x="5282" y="0"/>
                </a:moveTo>
                <a:lnTo>
                  <a:pt x="4389" y="1176"/>
                </a:lnTo>
                <a:lnTo>
                  <a:pt x="4397" y="1176"/>
                </a:lnTo>
                <a:lnTo>
                  <a:pt x="5290" y="0"/>
                </a:lnTo>
                <a:lnTo>
                  <a:pt x="5282" y="0"/>
                </a:lnTo>
                <a:close/>
                <a:moveTo>
                  <a:pt x="5222" y="0"/>
                </a:moveTo>
                <a:lnTo>
                  <a:pt x="4329" y="1176"/>
                </a:lnTo>
                <a:lnTo>
                  <a:pt x="4337" y="1176"/>
                </a:lnTo>
                <a:lnTo>
                  <a:pt x="5230" y="0"/>
                </a:lnTo>
                <a:lnTo>
                  <a:pt x="5222" y="0"/>
                </a:lnTo>
                <a:close/>
                <a:moveTo>
                  <a:pt x="4621" y="0"/>
                </a:moveTo>
                <a:lnTo>
                  <a:pt x="3729" y="1176"/>
                </a:lnTo>
                <a:lnTo>
                  <a:pt x="3737" y="1176"/>
                </a:lnTo>
                <a:lnTo>
                  <a:pt x="4630" y="0"/>
                </a:lnTo>
                <a:lnTo>
                  <a:pt x="4621" y="0"/>
                </a:lnTo>
                <a:close/>
                <a:moveTo>
                  <a:pt x="4261" y="0"/>
                </a:moveTo>
                <a:lnTo>
                  <a:pt x="3369" y="1176"/>
                </a:lnTo>
                <a:lnTo>
                  <a:pt x="3377" y="1176"/>
                </a:lnTo>
                <a:lnTo>
                  <a:pt x="4270" y="0"/>
                </a:lnTo>
                <a:lnTo>
                  <a:pt x="4261" y="0"/>
                </a:lnTo>
                <a:close/>
                <a:moveTo>
                  <a:pt x="3601" y="0"/>
                </a:moveTo>
                <a:lnTo>
                  <a:pt x="2709" y="1176"/>
                </a:lnTo>
                <a:lnTo>
                  <a:pt x="2717" y="1176"/>
                </a:lnTo>
                <a:lnTo>
                  <a:pt x="3610" y="0"/>
                </a:lnTo>
                <a:lnTo>
                  <a:pt x="3601" y="0"/>
                </a:lnTo>
                <a:close/>
                <a:moveTo>
                  <a:pt x="240" y="0"/>
                </a:moveTo>
                <a:lnTo>
                  <a:pt x="0" y="316"/>
                </a:lnTo>
                <a:lnTo>
                  <a:pt x="0" y="327"/>
                </a:lnTo>
                <a:lnTo>
                  <a:pt x="249" y="0"/>
                </a:lnTo>
                <a:lnTo>
                  <a:pt x="240" y="0"/>
                </a:lnTo>
                <a:close/>
                <a:moveTo>
                  <a:pt x="3661" y="0"/>
                </a:moveTo>
                <a:lnTo>
                  <a:pt x="2769" y="1176"/>
                </a:lnTo>
                <a:lnTo>
                  <a:pt x="2777" y="1176"/>
                </a:lnTo>
                <a:lnTo>
                  <a:pt x="3670" y="0"/>
                </a:lnTo>
                <a:lnTo>
                  <a:pt x="3661" y="0"/>
                </a:lnTo>
                <a:close/>
                <a:moveTo>
                  <a:pt x="180" y="0"/>
                </a:moveTo>
                <a:lnTo>
                  <a:pt x="0" y="237"/>
                </a:lnTo>
                <a:lnTo>
                  <a:pt x="0" y="248"/>
                </a:lnTo>
                <a:lnTo>
                  <a:pt x="189" y="0"/>
                </a:lnTo>
                <a:lnTo>
                  <a:pt x="180" y="0"/>
                </a:lnTo>
                <a:close/>
                <a:moveTo>
                  <a:pt x="420" y="0"/>
                </a:moveTo>
                <a:lnTo>
                  <a:pt x="0" y="553"/>
                </a:lnTo>
                <a:lnTo>
                  <a:pt x="0" y="564"/>
                </a:lnTo>
                <a:lnTo>
                  <a:pt x="429" y="0"/>
                </a:lnTo>
                <a:lnTo>
                  <a:pt x="420" y="0"/>
                </a:lnTo>
                <a:close/>
                <a:moveTo>
                  <a:pt x="3421" y="0"/>
                </a:moveTo>
                <a:lnTo>
                  <a:pt x="2529" y="1176"/>
                </a:lnTo>
                <a:lnTo>
                  <a:pt x="2537" y="1176"/>
                </a:lnTo>
                <a:lnTo>
                  <a:pt x="3430" y="0"/>
                </a:lnTo>
                <a:lnTo>
                  <a:pt x="3421" y="0"/>
                </a:lnTo>
                <a:close/>
                <a:moveTo>
                  <a:pt x="3721" y="0"/>
                </a:moveTo>
                <a:lnTo>
                  <a:pt x="2829" y="1176"/>
                </a:lnTo>
                <a:lnTo>
                  <a:pt x="2837" y="1176"/>
                </a:lnTo>
                <a:lnTo>
                  <a:pt x="3730" y="0"/>
                </a:lnTo>
                <a:lnTo>
                  <a:pt x="3721" y="0"/>
                </a:lnTo>
                <a:close/>
                <a:moveTo>
                  <a:pt x="3481" y="0"/>
                </a:moveTo>
                <a:lnTo>
                  <a:pt x="2589" y="1176"/>
                </a:lnTo>
                <a:lnTo>
                  <a:pt x="2597" y="1176"/>
                </a:lnTo>
                <a:lnTo>
                  <a:pt x="3490" y="0"/>
                </a:lnTo>
                <a:lnTo>
                  <a:pt x="3481" y="0"/>
                </a:lnTo>
                <a:close/>
                <a:moveTo>
                  <a:pt x="3541" y="0"/>
                </a:moveTo>
                <a:lnTo>
                  <a:pt x="2649" y="1176"/>
                </a:lnTo>
                <a:lnTo>
                  <a:pt x="2657" y="1176"/>
                </a:lnTo>
                <a:lnTo>
                  <a:pt x="3550" y="0"/>
                </a:lnTo>
                <a:lnTo>
                  <a:pt x="3541" y="0"/>
                </a:lnTo>
                <a:close/>
                <a:moveTo>
                  <a:pt x="360" y="0"/>
                </a:moveTo>
                <a:lnTo>
                  <a:pt x="0" y="474"/>
                </a:lnTo>
                <a:lnTo>
                  <a:pt x="0" y="485"/>
                </a:lnTo>
                <a:lnTo>
                  <a:pt x="369" y="0"/>
                </a:lnTo>
                <a:lnTo>
                  <a:pt x="360" y="0"/>
                </a:lnTo>
                <a:close/>
                <a:moveTo>
                  <a:pt x="300" y="0"/>
                </a:moveTo>
                <a:lnTo>
                  <a:pt x="0" y="395"/>
                </a:lnTo>
                <a:lnTo>
                  <a:pt x="0" y="406"/>
                </a:lnTo>
                <a:lnTo>
                  <a:pt x="309" y="0"/>
                </a:lnTo>
                <a:lnTo>
                  <a:pt x="300" y="0"/>
                </a:lnTo>
                <a:close/>
                <a:moveTo>
                  <a:pt x="4021" y="0"/>
                </a:moveTo>
                <a:lnTo>
                  <a:pt x="3129" y="1176"/>
                </a:lnTo>
                <a:lnTo>
                  <a:pt x="3137" y="1176"/>
                </a:lnTo>
                <a:lnTo>
                  <a:pt x="4030" y="0"/>
                </a:lnTo>
                <a:lnTo>
                  <a:pt x="4021" y="0"/>
                </a:lnTo>
                <a:close/>
                <a:moveTo>
                  <a:pt x="4081" y="0"/>
                </a:moveTo>
                <a:lnTo>
                  <a:pt x="3189" y="1176"/>
                </a:lnTo>
                <a:lnTo>
                  <a:pt x="3197" y="1176"/>
                </a:lnTo>
                <a:lnTo>
                  <a:pt x="4090" y="0"/>
                </a:lnTo>
                <a:lnTo>
                  <a:pt x="4081" y="0"/>
                </a:lnTo>
                <a:close/>
                <a:moveTo>
                  <a:pt x="3961" y="0"/>
                </a:moveTo>
                <a:lnTo>
                  <a:pt x="3069" y="1176"/>
                </a:lnTo>
                <a:lnTo>
                  <a:pt x="3077" y="1176"/>
                </a:lnTo>
                <a:lnTo>
                  <a:pt x="3970" y="0"/>
                </a:lnTo>
                <a:lnTo>
                  <a:pt x="3961" y="0"/>
                </a:lnTo>
                <a:close/>
                <a:moveTo>
                  <a:pt x="4201" y="0"/>
                </a:moveTo>
                <a:lnTo>
                  <a:pt x="3309" y="1176"/>
                </a:lnTo>
                <a:lnTo>
                  <a:pt x="3317" y="1176"/>
                </a:lnTo>
                <a:lnTo>
                  <a:pt x="4210" y="0"/>
                </a:lnTo>
                <a:lnTo>
                  <a:pt x="4201" y="0"/>
                </a:lnTo>
                <a:close/>
                <a:moveTo>
                  <a:pt x="4141" y="0"/>
                </a:moveTo>
                <a:lnTo>
                  <a:pt x="3249" y="1176"/>
                </a:lnTo>
                <a:lnTo>
                  <a:pt x="3257" y="1176"/>
                </a:lnTo>
                <a:lnTo>
                  <a:pt x="4150" y="0"/>
                </a:lnTo>
                <a:lnTo>
                  <a:pt x="4141" y="0"/>
                </a:lnTo>
                <a:close/>
                <a:moveTo>
                  <a:pt x="3781" y="0"/>
                </a:moveTo>
                <a:lnTo>
                  <a:pt x="2889" y="1176"/>
                </a:lnTo>
                <a:lnTo>
                  <a:pt x="2897" y="1176"/>
                </a:lnTo>
                <a:lnTo>
                  <a:pt x="3790" y="0"/>
                </a:lnTo>
                <a:lnTo>
                  <a:pt x="3781" y="0"/>
                </a:lnTo>
                <a:close/>
                <a:moveTo>
                  <a:pt x="60" y="0"/>
                </a:moveTo>
                <a:lnTo>
                  <a:pt x="0" y="79"/>
                </a:lnTo>
                <a:lnTo>
                  <a:pt x="0" y="90"/>
                </a:lnTo>
                <a:lnTo>
                  <a:pt x="69" y="0"/>
                </a:lnTo>
                <a:lnTo>
                  <a:pt x="60" y="0"/>
                </a:lnTo>
                <a:close/>
                <a:moveTo>
                  <a:pt x="3901" y="0"/>
                </a:moveTo>
                <a:lnTo>
                  <a:pt x="3009" y="1176"/>
                </a:lnTo>
                <a:lnTo>
                  <a:pt x="3017" y="1176"/>
                </a:lnTo>
                <a:lnTo>
                  <a:pt x="3910" y="0"/>
                </a:lnTo>
                <a:lnTo>
                  <a:pt x="3901" y="0"/>
                </a:lnTo>
                <a:close/>
                <a:moveTo>
                  <a:pt x="120" y="0"/>
                </a:moveTo>
                <a:lnTo>
                  <a:pt x="0" y="158"/>
                </a:lnTo>
                <a:lnTo>
                  <a:pt x="0" y="169"/>
                </a:lnTo>
                <a:lnTo>
                  <a:pt x="129" y="0"/>
                </a:lnTo>
                <a:lnTo>
                  <a:pt x="120" y="0"/>
                </a:lnTo>
                <a:close/>
                <a:moveTo>
                  <a:pt x="3841" y="0"/>
                </a:moveTo>
                <a:lnTo>
                  <a:pt x="2949" y="1176"/>
                </a:lnTo>
                <a:lnTo>
                  <a:pt x="2957" y="1176"/>
                </a:lnTo>
                <a:lnTo>
                  <a:pt x="3850" y="0"/>
                </a:lnTo>
                <a:lnTo>
                  <a:pt x="3841" y="0"/>
                </a:lnTo>
                <a:close/>
                <a:moveTo>
                  <a:pt x="0" y="0"/>
                </a:moveTo>
                <a:lnTo>
                  <a:pt x="0" y="11"/>
                </a:lnTo>
                <a:lnTo>
                  <a:pt x="9" y="0"/>
                </a:lnTo>
                <a:lnTo>
                  <a:pt x="0" y="0"/>
                </a:lnTo>
                <a:close/>
              </a:path>
            </a:pathLst>
          </a:custGeom>
          <a:solidFill>
            <a:srgbClr val="E1E8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Rectangle 2">
            <a:extLst>
              <a:ext uri="{FF2B5EF4-FFF2-40B4-BE49-F238E27FC236}">
                <a16:creationId xmlns:a16="http://schemas.microsoft.com/office/drawing/2014/main" id="{E4EDA49C-51B0-41DB-B094-083E59D51FF5}"/>
              </a:ext>
            </a:extLst>
          </p:cNvPr>
          <p:cNvSpPr>
            <a:spLocks noSelect="1" noChangeArrowheads="1"/>
          </p:cNvSpPr>
          <p:nvPr userDrawn="1"/>
        </p:nvSpPr>
        <p:spPr bwMode="gray">
          <a:xfrm>
            <a:off x="6350" y="1368426"/>
            <a:ext cx="12188825" cy="882650"/>
          </a:xfrm>
          <a:prstGeom prst="rect">
            <a:avLst/>
          </a:pr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6" name="Slide Number Placeholder 3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grpSp>
        <p:nvGrpSpPr>
          <p:cNvPr id="11" name="Group 4"/>
          <p:cNvGrpSpPr>
            <a:grpSpLocks noSelect="1"/>
          </p:cNvGrpSpPr>
          <p:nvPr userDrawn="1"/>
        </p:nvGrpSpPr>
        <p:grpSpPr bwMode="gray">
          <a:xfrm>
            <a:off x="10650538" y="6224588"/>
            <a:ext cx="1208088" cy="371475"/>
            <a:chOff x="10650538" y="6224588"/>
            <a:chExt cx="1208088" cy="371475"/>
          </a:xfrm>
        </p:grpSpPr>
        <p:sp>
          <p:nvSpPr>
            <p:cNvPr id="12" name="Freeform 4">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3" name="Freeform 4">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grpSp>
        <p:nvGrpSpPr>
          <p:cNvPr id="22" name="Frame textbox 5">
            <a:extLst>
              <a:ext uri="{FF2B5EF4-FFF2-40B4-BE49-F238E27FC236}">
                <a16:creationId xmlns:a16="http://schemas.microsoft.com/office/drawing/2014/main" id="{7D0BDE08-DB27-4455-80BC-E672EE69A763}"/>
              </a:ext>
            </a:extLst>
          </p:cNvPr>
          <p:cNvGrpSpPr>
            <a:grpSpLocks noSelect="1" noChangeAspect="1"/>
          </p:cNvGrpSpPr>
          <p:nvPr userDrawn="1"/>
        </p:nvGrpSpPr>
        <p:grpSpPr bwMode="gray">
          <a:xfrm>
            <a:off x="8311213" y="3648702"/>
            <a:ext cx="3570288" cy="1833563"/>
            <a:chOff x="240" y="2296"/>
            <a:chExt cx="2249" cy="1155"/>
          </a:xfrm>
        </p:grpSpPr>
        <p:sp>
          <p:nvSpPr>
            <p:cNvPr id="23" name="Rectangle 5">
              <a:extLst>
                <a:ext uri="{FF2B5EF4-FFF2-40B4-BE49-F238E27FC236}">
                  <a16:creationId xmlns:a16="http://schemas.microsoft.com/office/drawing/2014/main" id="{FC7B265C-F054-496F-AAEE-0E30E1DA0CB8}"/>
                </a:ext>
              </a:extLst>
            </p:cNvPr>
            <p:cNvSpPr>
              <a:spLocks noSelect="1" noChangeArrowheads="1"/>
            </p:cNvSpPr>
            <p:nvPr userDrawn="1"/>
          </p:nvSpPr>
          <p:spPr bwMode="gray">
            <a:xfrm>
              <a:off x="248" y="2296"/>
              <a:ext cx="2241" cy="1151"/>
            </a:xfrm>
            <a:prstGeom prst="rect">
              <a:avLst/>
            </a:prstGeom>
            <a:solidFill>
              <a:srgbClr val="F0F4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4" name="Rectangle 5">
              <a:extLst>
                <a:ext uri="{FF2B5EF4-FFF2-40B4-BE49-F238E27FC236}">
                  <a16:creationId xmlns:a16="http://schemas.microsoft.com/office/drawing/2014/main" id="{8B078AA4-481A-4B0B-953F-7125D3A94BFF}"/>
                </a:ext>
              </a:extLst>
            </p:cNvPr>
            <p:cNvSpPr>
              <a:spLocks noSelect="1" noChangeArrowheads="1"/>
            </p:cNvSpPr>
            <p:nvPr userDrawn="1"/>
          </p:nvSpPr>
          <p:spPr bwMode="gray">
            <a:xfrm>
              <a:off x="240" y="3387"/>
              <a:ext cx="2249" cy="64"/>
            </a:xfrm>
            <a:prstGeom prst="rect">
              <a:avLst/>
            </a:prstGeom>
            <a:solidFill>
              <a:srgbClr val="E1E8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5" name="Freeform 5">
              <a:extLst>
                <a:ext uri="{FF2B5EF4-FFF2-40B4-BE49-F238E27FC236}">
                  <a16:creationId xmlns:a16="http://schemas.microsoft.com/office/drawing/2014/main" id="{DA4DD91F-DE1D-4F3F-8AF8-08279A909DCD}"/>
                </a:ext>
              </a:extLst>
            </p:cNvPr>
            <p:cNvSpPr>
              <a:spLocks noSelect="1"/>
            </p:cNvSpPr>
            <p:nvPr userDrawn="1"/>
          </p:nvSpPr>
          <p:spPr bwMode="gray">
            <a:xfrm>
              <a:off x="240" y="3387"/>
              <a:ext cx="2249" cy="64"/>
            </a:xfrm>
            <a:custGeom>
              <a:avLst/>
              <a:gdLst>
                <a:gd name="T0" fmla="*/ 0 w 2249"/>
                <a:gd name="T1" fmla="*/ 28 h 64"/>
                <a:gd name="T2" fmla="*/ 34 w 2249"/>
                <a:gd name="T3" fmla="*/ 64 h 64"/>
                <a:gd name="T4" fmla="*/ 135 w 2249"/>
                <a:gd name="T5" fmla="*/ 0 h 64"/>
                <a:gd name="T6" fmla="*/ 139 w 2249"/>
                <a:gd name="T7" fmla="*/ 0 h 64"/>
                <a:gd name="T8" fmla="*/ 151 w 2249"/>
                <a:gd name="T9" fmla="*/ 64 h 64"/>
                <a:gd name="T10" fmla="*/ 200 w 2249"/>
                <a:gd name="T11" fmla="*/ 64 h 64"/>
                <a:gd name="T12" fmla="*/ 248 w 2249"/>
                <a:gd name="T13" fmla="*/ 0 h 64"/>
                <a:gd name="T14" fmla="*/ 313 w 2249"/>
                <a:gd name="T15" fmla="*/ 0 h 64"/>
                <a:gd name="T16" fmla="*/ 317 w 2249"/>
                <a:gd name="T17" fmla="*/ 64 h 64"/>
                <a:gd name="T18" fmla="*/ 419 w 2249"/>
                <a:gd name="T19" fmla="*/ 0 h 64"/>
                <a:gd name="T20" fmla="*/ 423 w 2249"/>
                <a:gd name="T21" fmla="*/ 0 h 64"/>
                <a:gd name="T22" fmla="*/ 435 w 2249"/>
                <a:gd name="T23" fmla="*/ 64 h 64"/>
                <a:gd name="T24" fmla="*/ 483 w 2249"/>
                <a:gd name="T25" fmla="*/ 64 h 64"/>
                <a:gd name="T26" fmla="*/ 532 w 2249"/>
                <a:gd name="T27" fmla="*/ 0 h 64"/>
                <a:gd name="T28" fmla="*/ 597 w 2249"/>
                <a:gd name="T29" fmla="*/ 0 h 64"/>
                <a:gd name="T30" fmla="*/ 601 w 2249"/>
                <a:gd name="T31" fmla="*/ 64 h 64"/>
                <a:gd name="T32" fmla="*/ 702 w 2249"/>
                <a:gd name="T33" fmla="*/ 0 h 64"/>
                <a:gd name="T34" fmla="*/ 706 w 2249"/>
                <a:gd name="T35" fmla="*/ 0 h 64"/>
                <a:gd name="T36" fmla="*/ 718 w 2249"/>
                <a:gd name="T37" fmla="*/ 64 h 64"/>
                <a:gd name="T38" fmla="*/ 767 w 2249"/>
                <a:gd name="T39" fmla="*/ 64 h 64"/>
                <a:gd name="T40" fmla="*/ 816 w 2249"/>
                <a:gd name="T41" fmla="*/ 0 h 64"/>
                <a:gd name="T42" fmla="*/ 880 w 2249"/>
                <a:gd name="T43" fmla="*/ 0 h 64"/>
                <a:gd name="T44" fmla="*/ 884 w 2249"/>
                <a:gd name="T45" fmla="*/ 64 h 64"/>
                <a:gd name="T46" fmla="*/ 986 w 2249"/>
                <a:gd name="T47" fmla="*/ 0 h 64"/>
                <a:gd name="T48" fmla="*/ 990 w 2249"/>
                <a:gd name="T49" fmla="*/ 0 h 64"/>
                <a:gd name="T50" fmla="*/ 1002 w 2249"/>
                <a:gd name="T51" fmla="*/ 64 h 64"/>
                <a:gd name="T52" fmla="*/ 1051 w 2249"/>
                <a:gd name="T53" fmla="*/ 64 h 64"/>
                <a:gd name="T54" fmla="*/ 1099 w 2249"/>
                <a:gd name="T55" fmla="*/ 0 h 64"/>
                <a:gd name="T56" fmla="*/ 1164 w 2249"/>
                <a:gd name="T57" fmla="*/ 0 h 64"/>
                <a:gd name="T58" fmla="*/ 1168 w 2249"/>
                <a:gd name="T59" fmla="*/ 64 h 64"/>
                <a:gd name="T60" fmla="*/ 1269 w 2249"/>
                <a:gd name="T61" fmla="*/ 0 h 64"/>
                <a:gd name="T62" fmla="*/ 1273 w 2249"/>
                <a:gd name="T63" fmla="*/ 0 h 64"/>
                <a:gd name="T64" fmla="*/ 1285 w 2249"/>
                <a:gd name="T65" fmla="*/ 64 h 64"/>
                <a:gd name="T66" fmla="*/ 1334 w 2249"/>
                <a:gd name="T67" fmla="*/ 64 h 64"/>
                <a:gd name="T68" fmla="*/ 1383 w 2249"/>
                <a:gd name="T69" fmla="*/ 0 h 64"/>
                <a:gd name="T70" fmla="*/ 1447 w 2249"/>
                <a:gd name="T71" fmla="*/ 0 h 64"/>
                <a:gd name="T72" fmla="*/ 1451 w 2249"/>
                <a:gd name="T73" fmla="*/ 64 h 64"/>
                <a:gd name="T74" fmla="*/ 1553 w 2249"/>
                <a:gd name="T75" fmla="*/ 0 h 64"/>
                <a:gd name="T76" fmla="*/ 1557 w 2249"/>
                <a:gd name="T77" fmla="*/ 0 h 64"/>
                <a:gd name="T78" fmla="*/ 1569 w 2249"/>
                <a:gd name="T79" fmla="*/ 64 h 64"/>
                <a:gd name="T80" fmla="*/ 1618 w 2249"/>
                <a:gd name="T81" fmla="*/ 64 h 64"/>
                <a:gd name="T82" fmla="*/ 1666 w 2249"/>
                <a:gd name="T83" fmla="*/ 0 h 64"/>
                <a:gd name="T84" fmla="*/ 1731 w 2249"/>
                <a:gd name="T85" fmla="*/ 0 h 64"/>
                <a:gd name="T86" fmla="*/ 1735 w 2249"/>
                <a:gd name="T87" fmla="*/ 64 h 64"/>
                <a:gd name="T88" fmla="*/ 1836 w 2249"/>
                <a:gd name="T89" fmla="*/ 0 h 64"/>
                <a:gd name="T90" fmla="*/ 1840 w 2249"/>
                <a:gd name="T91" fmla="*/ 0 h 64"/>
                <a:gd name="T92" fmla="*/ 1852 w 2249"/>
                <a:gd name="T93" fmla="*/ 64 h 64"/>
                <a:gd name="T94" fmla="*/ 1901 w 2249"/>
                <a:gd name="T95" fmla="*/ 64 h 64"/>
                <a:gd name="T96" fmla="*/ 1950 w 2249"/>
                <a:gd name="T97" fmla="*/ 0 h 64"/>
                <a:gd name="T98" fmla="*/ 2014 w 2249"/>
                <a:gd name="T99" fmla="*/ 0 h 64"/>
                <a:gd name="T100" fmla="*/ 2019 w 2249"/>
                <a:gd name="T101" fmla="*/ 64 h 64"/>
                <a:gd name="T102" fmla="*/ 2120 w 2249"/>
                <a:gd name="T103" fmla="*/ 0 h 64"/>
                <a:gd name="T104" fmla="*/ 2124 w 2249"/>
                <a:gd name="T105" fmla="*/ 0 h 64"/>
                <a:gd name="T106" fmla="*/ 2136 w 2249"/>
                <a:gd name="T107" fmla="*/ 64 h 64"/>
                <a:gd name="T108" fmla="*/ 2185 w 2249"/>
                <a:gd name="T109" fmla="*/ 64 h 64"/>
                <a:gd name="T110" fmla="*/ 2233 w 2249"/>
                <a:gd name="T111" fmla="*/ 0 h 64"/>
                <a:gd name="T112" fmla="*/ 2249 w 2249"/>
                <a:gd name="T11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49" h="64">
                  <a:moveTo>
                    <a:pt x="25" y="0"/>
                  </a:moveTo>
                  <a:lnTo>
                    <a:pt x="29" y="0"/>
                  </a:lnTo>
                  <a:lnTo>
                    <a:pt x="0" y="39"/>
                  </a:lnTo>
                  <a:lnTo>
                    <a:pt x="0" y="33"/>
                  </a:lnTo>
                  <a:lnTo>
                    <a:pt x="0" y="28"/>
                  </a:lnTo>
                  <a:lnTo>
                    <a:pt x="21" y="0"/>
                  </a:lnTo>
                  <a:lnTo>
                    <a:pt x="25" y="0"/>
                  </a:lnTo>
                  <a:close/>
                  <a:moveTo>
                    <a:pt x="78" y="0"/>
                  </a:moveTo>
                  <a:lnTo>
                    <a:pt x="30" y="64"/>
                  </a:lnTo>
                  <a:lnTo>
                    <a:pt x="34" y="64"/>
                  </a:lnTo>
                  <a:lnTo>
                    <a:pt x="38" y="64"/>
                  </a:lnTo>
                  <a:lnTo>
                    <a:pt x="86" y="0"/>
                  </a:lnTo>
                  <a:lnTo>
                    <a:pt x="82" y="0"/>
                  </a:lnTo>
                  <a:lnTo>
                    <a:pt x="78" y="0"/>
                  </a:lnTo>
                  <a:close/>
                  <a:moveTo>
                    <a:pt x="135" y="0"/>
                  </a:moveTo>
                  <a:lnTo>
                    <a:pt x="86" y="64"/>
                  </a:lnTo>
                  <a:lnTo>
                    <a:pt x="90" y="64"/>
                  </a:lnTo>
                  <a:lnTo>
                    <a:pt x="94" y="64"/>
                  </a:lnTo>
                  <a:lnTo>
                    <a:pt x="143" y="0"/>
                  </a:lnTo>
                  <a:lnTo>
                    <a:pt x="139" y="0"/>
                  </a:lnTo>
                  <a:lnTo>
                    <a:pt x="135" y="0"/>
                  </a:lnTo>
                  <a:close/>
                  <a:moveTo>
                    <a:pt x="192" y="0"/>
                  </a:moveTo>
                  <a:lnTo>
                    <a:pt x="143" y="64"/>
                  </a:lnTo>
                  <a:lnTo>
                    <a:pt x="147" y="64"/>
                  </a:lnTo>
                  <a:lnTo>
                    <a:pt x="151" y="64"/>
                  </a:lnTo>
                  <a:lnTo>
                    <a:pt x="200" y="0"/>
                  </a:lnTo>
                  <a:lnTo>
                    <a:pt x="196" y="0"/>
                  </a:lnTo>
                  <a:lnTo>
                    <a:pt x="192" y="0"/>
                  </a:lnTo>
                  <a:close/>
                  <a:moveTo>
                    <a:pt x="248" y="0"/>
                  </a:moveTo>
                  <a:lnTo>
                    <a:pt x="200" y="64"/>
                  </a:lnTo>
                  <a:lnTo>
                    <a:pt x="204" y="64"/>
                  </a:lnTo>
                  <a:lnTo>
                    <a:pt x="208" y="64"/>
                  </a:lnTo>
                  <a:lnTo>
                    <a:pt x="256" y="0"/>
                  </a:lnTo>
                  <a:lnTo>
                    <a:pt x="252" y="0"/>
                  </a:lnTo>
                  <a:lnTo>
                    <a:pt x="248" y="0"/>
                  </a:lnTo>
                  <a:close/>
                  <a:moveTo>
                    <a:pt x="305" y="0"/>
                  </a:moveTo>
                  <a:lnTo>
                    <a:pt x="256" y="64"/>
                  </a:lnTo>
                  <a:lnTo>
                    <a:pt x="260" y="64"/>
                  </a:lnTo>
                  <a:lnTo>
                    <a:pt x="264" y="64"/>
                  </a:lnTo>
                  <a:lnTo>
                    <a:pt x="313" y="0"/>
                  </a:lnTo>
                  <a:lnTo>
                    <a:pt x="309" y="0"/>
                  </a:lnTo>
                  <a:lnTo>
                    <a:pt x="305" y="0"/>
                  </a:lnTo>
                  <a:close/>
                  <a:moveTo>
                    <a:pt x="362" y="0"/>
                  </a:moveTo>
                  <a:lnTo>
                    <a:pt x="313" y="64"/>
                  </a:lnTo>
                  <a:lnTo>
                    <a:pt x="317" y="64"/>
                  </a:lnTo>
                  <a:lnTo>
                    <a:pt x="321" y="64"/>
                  </a:lnTo>
                  <a:lnTo>
                    <a:pt x="370" y="0"/>
                  </a:lnTo>
                  <a:lnTo>
                    <a:pt x="366" y="0"/>
                  </a:lnTo>
                  <a:lnTo>
                    <a:pt x="362" y="0"/>
                  </a:lnTo>
                  <a:close/>
                  <a:moveTo>
                    <a:pt x="419" y="0"/>
                  </a:moveTo>
                  <a:lnTo>
                    <a:pt x="370" y="64"/>
                  </a:lnTo>
                  <a:lnTo>
                    <a:pt x="374" y="64"/>
                  </a:lnTo>
                  <a:lnTo>
                    <a:pt x="378" y="64"/>
                  </a:lnTo>
                  <a:lnTo>
                    <a:pt x="427" y="0"/>
                  </a:lnTo>
                  <a:lnTo>
                    <a:pt x="423" y="0"/>
                  </a:lnTo>
                  <a:lnTo>
                    <a:pt x="419" y="0"/>
                  </a:lnTo>
                  <a:close/>
                  <a:moveTo>
                    <a:pt x="475" y="0"/>
                  </a:moveTo>
                  <a:lnTo>
                    <a:pt x="427" y="64"/>
                  </a:lnTo>
                  <a:lnTo>
                    <a:pt x="431" y="64"/>
                  </a:lnTo>
                  <a:lnTo>
                    <a:pt x="435" y="64"/>
                  </a:lnTo>
                  <a:lnTo>
                    <a:pt x="483" y="0"/>
                  </a:lnTo>
                  <a:lnTo>
                    <a:pt x="479" y="0"/>
                  </a:lnTo>
                  <a:lnTo>
                    <a:pt x="475" y="0"/>
                  </a:lnTo>
                  <a:close/>
                  <a:moveTo>
                    <a:pt x="532" y="0"/>
                  </a:moveTo>
                  <a:lnTo>
                    <a:pt x="483" y="64"/>
                  </a:lnTo>
                  <a:lnTo>
                    <a:pt x="487" y="64"/>
                  </a:lnTo>
                  <a:lnTo>
                    <a:pt x="491" y="64"/>
                  </a:lnTo>
                  <a:lnTo>
                    <a:pt x="540" y="0"/>
                  </a:lnTo>
                  <a:lnTo>
                    <a:pt x="536" y="0"/>
                  </a:lnTo>
                  <a:lnTo>
                    <a:pt x="532" y="0"/>
                  </a:lnTo>
                  <a:close/>
                  <a:moveTo>
                    <a:pt x="589" y="0"/>
                  </a:moveTo>
                  <a:lnTo>
                    <a:pt x="540" y="64"/>
                  </a:lnTo>
                  <a:lnTo>
                    <a:pt x="544" y="64"/>
                  </a:lnTo>
                  <a:lnTo>
                    <a:pt x="548" y="64"/>
                  </a:lnTo>
                  <a:lnTo>
                    <a:pt x="597" y="0"/>
                  </a:lnTo>
                  <a:lnTo>
                    <a:pt x="593" y="0"/>
                  </a:lnTo>
                  <a:lnTo>
                    <a:pt x="589" y="0"/>
                  </a:lnTo>
                  <a:close/>
                  <a:moveTo>
                    <a:pt x="645" y="0"/>
                  </a:moveTo>
                  <a:lnTo>
                    <a:pt x="597" y="64"/>
                  </a:lnTo>
                  <a:lnTo>
                    <a:pt x="601" y="64"/>
                  </a:lnTo>
                  <a:lnTo>
                    <a:pt x="605" y="64"/>
                  </a:lnTo>
                  <a:lnTo>
                    <a:pt x="653" y="0"/>
                  </a:lnTo>
                  <a:lnTo>
                    <a:pt x="649" y="0"/>
                  </a:lnTo>
                  <a:lnTo>
                    <a:pt x="645" y="0"/>
                  </a:lnTo>
                  <a:close/>
                  <a:moveTo>
                    <a:pt x="702" y="0"/>
                  </a:moveTo>
                  <a:lnTo>
                    <a:pt x="654" y="64"/>
                  </a:lnTo>
                  <a:lnTo>
                    <a:pt x="658" y="64"/>
                  </a:lnTo>
                  <a:lnTo>
                    <a:pt x="662" y="64"/>
                  </a:lnTo>
                  <a:lnTo>
                    <a:pt x="710" y="0"/>
                  </a:lnTo>
                  <a:lnTo>
                    <a:pt x="706" y="0"/>
                  </a:lnTo>
                  <a:lnTo>
                    <a:pt x="702" y="0"/>
                  </a:lnTo>
                  <a:close/>
                  <a:moveTo>
                    <a:pt x="759" y="0"/>
                  </a:moveTo>
                  <a:lnTo>
                    <a:pt x="710" y="64"/>
                  </a:lnTo>
                  <a:lnTo>
                    <a:pt x="714" y="64"/>
                  </a:lnTo>
                  <a:lnTo>
                    <a:pt x="718" y="64"/>
                  </a:lnTo>
                  <a:lnTo>
                    <a:pt x="767" y="0"/>
                  </a:lnTo>
                  <a:lnTo>
                    <a:pt x="763" y="0"/>
                  </a:lnTo>
                  <a:lnTo>
                    <a:pt x="759" y="0"/>
                  </a:lnTo>
                  <a:close/>
                  <a:moveTo>
                    <a:pt x="816" y="0"/>
                  </a:moveTo>
                  <a:lnTo>
                    <a:pt x="767" y="64"/>
                  </a:lnTo>
                  <a:lnTo>
                    <a:pt x="771" y="64"/>
                  </a:lnTo>
                  <a:lnTo>
                    <a:pt x="775" y="64"/>
                  </a:lnTo>
                  <a:lnTo>
                    <a:pt x="824" y="0"/>
                  </a:lnTo>
                  <a:lnTo>
                    <a:pt x="820" y="0"/>
                  </a:lnTo>
                  <a:lnTo>
                    <a:pt x="816" y="0"/>
                  </a:lnTo>
                  <a:close/>
                  <a:moveTo>
                    <a:pt x="872" y="0"/>
                  </a:moveTo>
                  <a:lnTo>
                    <a:pt x="824" y="64"/>
                  </a:lnTo>
                  <a:lnTo>
                    <a:pt x="828" y="64"/>
                  </a:lnTo>
                  <a:lnTo>
                    <a:pt x="832" y="64"/>
                  </a:lnTo>
                  <a:lnTo>
                    <a:pt x="880" y="0"/>
                  </a:lnTo>
                  <a:lnTo>
                    <a:pt x="876" y="0"/>
                  </a:lnTo>
                  <a:lnTo>
                    <a:pt x="872" y="0"/>
                  </a:lnTo>
                  <a:close/>
                  <a:moveTo>
                    <a:pt x="929" y="0"/>
                  </a:moveTo>
                  <a:lnTo>
                    <a:pt x="880" y="64"/>
                  </a:lnTo>
                  <a:lnTo>
                    <a:pt x="884" y="64"/>
                  </a:lnTo>
                  <a:lnTo>
                    <a:pt x="888" y="64"/>
                  </a:lnTo>
                  <a:lnTo>
                    <a:pt x="937" y="0"/>
                  </a:lnTo>
                  <a:lnTo>
                    <a:pt x="933" y="0"/>
                  </a:lnTo>
                  <a:lnTo>
                    <a:pt x="929" y="0"/>
                  </a:lnTo>
                  <a:close/>
                  <a:moveTo>
                    <a:pt x="986" y="0"/>
                  </a:moveTo>
                  <a:lnTo>
                    <a:pt x="937" y="64"/>
                  </a:lnTo>
                  <a:lnTo>
                    <a:pt x="941" y="64"/>
                  </a:lnTo>
                  <a:lnTo>
                    <a:pt x="945" y="64"/>
                  </a:lnTo>
                  <a:lnTo>
                    <a:pt x="994" y="0"/>
                  </a:lnTo>
                  <a:lnTo>
                    <a:pt x="990" y="0"/>
                  </a:lnTo>
                  <a:lnTo>
                    <a:pt x="986" y="0"/>
                  </a:lnTo>
                  <a:close/>
                  <a:moveTo>
                    <a:pt x="1042" y="0"/>
                  </a:moveTo>
                  <a:lnTo>
                    <a:pt x="994" y="64"/>
                  </a:lnTo>
                  <a:lnTo>
                    <a:pt x="998" y="64"/>
                  </a:lnTo>
                  <a:lnTo>
                    <a:pt x="1002" y="64"/>
                  </a:lnTo>
                  <a:lnTo>
                    <a:pt x="1050" y="0"/>
                  </a:lnTo>
                  <a:lnTo>
                    <a:pt x="1046" y="0"/>
                  </a:lnTo>
                  <a:lnTo>
                    <a:pt x="1042" y="0"/>
                  </a:lnTo>
                  <a:close/>
                  <a:moveTo>
                    <a:pt x="1099" y="0"/>
                  </a:moveTo>
                  <a:lnTo>
                    <a:pt x="1051" y="64"/>
                  </a:lnTo>
                  <a:lnTo>
                    <a:pt x="1055" y="64"/>
                  </a:lnTo>
                  <a:lnTo>
                    <a:pt x="1059" y="64"/>
                  </a:lnTo>
                  <a:lnTo>
                    <a:pt x="1107" y="0"/>
                  </a:lnTo>
                  <a:lnTo>
                    <a:pt x="1103" y="0"/>
                  </a:lnTo>
                  <a:lnTo>
                    <a:pt x="1099" y="0"/>
                  </a:lnTo>
                  <a:close/>
                  <a:moveTo>
                    <a:pt x="1156" y="0"/>
                  </a:moveTo>
                  <a:lnTo>
                    <a:pt x="1107" y="64"/>
                  </a:lnTo>
                  <a:lnTo>
                    <a:pt x="1111" y="64"/>
                  </a:lnTo>
                  <a:lnTo>
                    <a:pt x="1115" y="64"/>
                  </a:lnTo>
                  <a:lnTo>
                    <a:pt x="1164" y="0"/>
                  </a:lnTo>
                  <a:lnTo>
                    <a:pt x="1160" y="0"/>
                  </a:lnTo>
                  <a:lnTo>
                    <a:pt x="1156" y="0"/>
                  </a:lnTo>
                  <a:close/>
                  <a:moveTo>
                    <a:pt x="1213" y="0"/>
                  </a:moveTo>
                  <a:lnTo>
                    <a:pt x="1164" y="64"/>
                  </a:lnTo>
                  <a:lnTo>
                    <a:pt x="1168" y="64"/>
                  </a:lnTo>
                  <a:lnTo>
                    <a:pt x="1172" y="64"/>
                  </a:lnTo>
                  <a:lnTo>
                    <a:pt x="1220" y="0"/>
                  </a:lnTo>
                  <a:lnTo>
                    <a:pt x="1216" y="0"/>
                  </a:lnTo>
                  <a:lnTo>
                    <a:pt x="1213" y="0"/>
                  </a:lnTo>
                  <a:close/>
                  <a:moveTo>
                    <a:pt x="1269" y="0"/>
                  </a:moveTo>
                  <a:lnTo>
                    <a:pt x="1221" y="64"/>
                  </a:lnTo>
                  <a:lnTo>
                    <a:pt x="1225" y="64"/>
                  </a:lnTo>
                  <a:lnTo>
                    <a:pt x="1229" y="64"/>
                  </a:lnTo>
                  <a:lnTo>
                    <a:pt x="1277" y="0"/>
                  </a:lnTo>
                  <a:lnTo>
                    <a:pt x="1273" y="0"/>
                  </a:lnTo>
                  <a:lnTo>
                    <a:pt x="1269" y="0"/>
                  </a:lnTo>
                  <a:close/>
                  <a:moveTo>
                    <a:pt x="1326" y="0"/>
                  </a:moveTo>
                  <a:lnTo>
                    <a:pt x="1277" y="64"/>
                  </a:lnTo>
                  <a:lnTo>
                    <a:pt x="1281" y="64"/>
                  </a:lnTo>
                  <a:lnTo>
                    <a:pt x="1285" y="64"/>
                  </a:lnTo>
                  <a:lnTo>
                    <a:pt x="1334" y="0"/>
                  </a:lnTo>
                  <a:lnTo>
                    <a:pt x="1330" y="0"/>
                  </a:lnTo>
                  <a:lnTo>
                    <a:pt x="1326" y="0"/>
                  </a:lnTo>
                  <a:close/>
                  <a:moveTo>
                    <a:pt x="1383" y="0"/>
                  </a:moveTo>
                  <a:lnTo>
                    <a:pt x="1334" y="64"/>
                  </a:lnTo>
                  <a:lnTo>
                    <a:pt x="1338" y="64"/>
                  </a:lnTo>
                  <a:lnTo>
                    <a:pt x="1342" y="64"/>
                  </a:lnTo>
                  <a:lnTo>
                    <a:pt x="1391" y="0"/>
                  </a:lnTo>
                  <a:lnTo>
                    <a:pt x="1387" y="0"/>
                  </a:lnTo>
                  <a:lnTo>
                    <a:pt x="1383" y="0"/>
                  </a:lnTo>
                  <a:close/>
                  <a:moveTo>
                    <a:pt x="1439" y="0"/>
                  </a:moveTo>
                  <a:lnTo>
                    <a:pt x="1391" y="64"/>
                  </a:lnTo>
                  <a:lnTo>
                    <a:pt x="1395" y="64"/>
                  </a:lnTo>
                  <a:lnTo>
                    <a:pt x="1399" y="64"/>
                  </a:lnTo>
                  <a:lnTo>
                    <a:pt x="1447" y="0"/>
                  </a:lnTo>
                  <a:lnTo>
                    <a:pt x="1443" y="0"/>
                  </a:lnTo>
                  <a:lnTo>
                    <a:pt x="1439" y="0"/>
                  </a:lnTo>
                  <a:close/>
                  <a:moveTo>
                    <a:pt x="1496" y="0"/>
                  </a:moveTo>
                  <a:lnTo>
                    <a:pt x="1447" y="64"/>
                  </a:lnTo>
                  <a:lnTo>
                    <a:pt x="1451" y="64"/>
                  </a:lnTo>
                  <a:lnTo>
                    <a:pt x="1455" y="64"/>
                  </a:lnTo>
                  <a:lnTo>
                    <a:pt x="1504" y="0"/>
                  </a:lnTo>
                  <a:lnTo>
                    <a:pt x="1500" y="0"/>
                  </a:lnTo>
                  <a:lnTo>
                    <a:pt x="1496" y="0"/>
                  </a:lnTo>
                  <a:close/>
                  <a:moveTo>
                    <a:pt x="1553" y="0"/>
                  </a:moveTo>
                  <a:lnTo>
                    <a:pt x="1504" y="64"/>
                  </a:lnTo>
                  <a:lnTo>
                    <a:pt x="1508" y="64"/>
                  </a:lnTo>
                  <a:lnTo>
                    <a:pt x="1512" y="64"/>
                  </a:lnTo>
                  <a:lnTo>
                    <a:pt x="1561" y="0"/>
                  </a:lnTo>
                  <a:lnTo>
                    <a:pt x="1557" y="0"/>
                  </a:lnTo>
                  <a:lnTo>
                    <a:pt x="1553" y="0"/>
                  </a:lnTo>
                  <a:close/>
                  <a:moveTo>
                    <a:pt x="1609" y="0"/>
                  </a:moveTo>
                  <a:lnTo>
                    <a:pt x="1561" y="64"/>
                  </a:lnTo>
                  <a:lnTo>
                    <a:pt x="1565" y="64"/>
                  </a:lnTo>
                  <a:lnTo>
                    <a:pt x="1569" y="64"/>
                  </a:lnTo>
                  <a:lnTo>
                    <a:pt x="1617" y="0"/>
                  </a:lnTo>
                  <a:lnTo>
                    <a:pt x="1613" y="0"/>
                  </a:lnTo>
                  <a:lnTo>
                    <a:pt x="1609" y="0"/>
                  </a:lnTo>
                  <a:close/>
                  <a:moveTo>
                    <a:pt x="1666" y="0"/>
                  </a:moveTo>
                  <a:lnTo>
                    <a:pt x="1618" y="64"/>
                  </a:lnTo>
                  <a:lnTo>
                    <a:pt x="1622" y="64"/>
                  </a:lnTo>
                  <a:lnTo>
                    <a:pt x="1626" y="64"/>
                  </a:lnTo>
                  <a:lnTo>
                    <a:pt x="1674" y="0"/>
                  </a:lnTo>
                  <a:lnTo>
                    <a:pt x="1670" y="0"/>
                  </a:lnTo>
                  <a:lnTo>
                    <a:pt x="1666" y="0"/>
                  </a:lnTo>
                  <a:close/>
                  <a:moveTo>
                    <a:pt x="1723" y="0"/>
                  </a:moveTo>
                  <a:lnTo>
                    <a:pt x="1674" y="64"/>
                  </a:lnTo>
                  <a:lnTo>
                    <a:pt x="1678" y="64"/>
                  </a:lnTo>
                  <a:lnTo>
                    <a:pt x="1682" y="64"/>
                  </a:lnTo>
                  <a:lnTo>
                    <a:pt x="1731" y="0"/>
                  </a:lnTo>
                  <a:lnTo>
                    <a:pt x="1727" y="0"/>
                  </a:lnTo>
                  <a:lnTo>
                    <a:pt x="1723" y="0"/>
                  </a:lnTo>
                  <a:close/>
                  <a:moveTo>
                    <a:pt x="1780" y="0"/>
                  </a:moveTo>
                  <a:lnTo>
                    <a:pt x="1731" y="64"/>
                  </a:lnTo>
                  <a:lnTo>
                    <a:pt x="1735" y="64"/>
                  </a:lnTo>
                  <a:lnTo>
                    <a:pt x="1739" y="64"/>
                  </a:lnTo>
                  <a:lnTo>
                    <a:pt x="1788" y="0"/>
                  </a:lnTo>
                  <a:lnTo>
                    <a:pt x="1784" y="0"/>
                  </a:lnTo>
                  <a:lnTo>
                    <a:pt x="1780" y="0"/>
                  </a:lnTo>
                  <a:close/>
                  <a:moveTo>
                    <a:pt x="1836" y="0"/>
                  </a:moveTo>
                  <a:lnTo>
                    <a:pt x="1788" y="64"/>
                  </a:lnTo>
                  <a:lnTo>
                    <a:pt x="1792" y="64"/>
                  </a:lnTo>
                  <a:lnTo>
                    <a:pt x="1796" y="64"/>
                  </a:lnTo>
                  <a:lnTo>
                    <a:pt x="1844" y="0"/>
                  </a:lnTo>
                  <a:lnTo>
                    <a:pt x="1840" y="0"/>
                  </a:lnTo>
                  <a:lnTo>
                    <a:pt x="1836" y="0"/>
                  </a:lnTo>
                  <a:close/>
                  <a:moveTo>
                    <a:pt x="1893" y="0"/>
                  </a:moveTo>
                  <a:lnTo>
                    <a:pt x="1844" y="64"/>
                  </a:lnTo>
                  <a:lnTo>
                    <a:pt x="1848" y="64"/>
                  </a:lnTo>
                  <a:lnTo>
                    <a:pt x="1852" y="64"/>
                  </a:lnTo>
                  <a:lnTo>
                    <a:pt x="1901" y="0"/>
                  </a:lnTo>
                  <a:lnTo>
                    <a:pt x="1897" y="0"/>
                  </a:lnTo>
                  <a:lnTo>
                    <a:pt x="1893" y="0"/>
                  </a:lnTo>
                  <a:close/>
                  <a:moveTo>
                    <a:pt x="1950" y="0"/>
                  </a:moveTo>
                  <a:lnTo>
                    <a:pt x="1901" y="64"/>
                  </a:lnTo>
                  <a:lnTo>
                    <a:pt x="1905" y="64"/>
                  </a:lnTo>
                  <a:lnTo>
                    <a:pt x="1909" y="64"/>
                  </a:lnTo>
                  <a:lnTo>
                    <a:pt x="1958" y="0"/>
                  </a:lnTo>
                  <a:lnTo>
                    <a:pt x="1954" y="0"/>
                  </a:lnTo>
                  <a:lnTo>
                    <a:pt x="1950" y="0"/>
                  </a:lnTo>
                  <a:close/>
                  <a:moveTo>
                    <a:pt x="2006" y="0"/>
                  </a:moveTo>
                  <a:lnTo>
                    <a:pt x="1958" y="64"/>
                  </a:lnTo>
                  <a:lnTo>
                    <a:pt x="1962" y="64"/>
                  </a:lnTo>
                  <a:lnTo>
                    <a:pt x="1966" y="64"/>
                  </a:lnTo>
                  <a:lnTo>
                    <a:pt x="2014" y="0"/>
                  </a:lnTo>
                  <a:lnTo>
                    <a:pt x="2010" y="0"/>
                  </a:lnTo>
                  <a:lnTo>
                    <a:pt x="2006" y="0"/>
                  </a:lnTo>
                  <a:close/>
                  <a:moveTo>
                    <a:pt x="2063" y="0"/>
                  </a:moveTo>
                  <a:lnTo>
                    <a:pt x="2015" y="64"/>
                  </a:lnTo>
                  <a:lnTo>
                    <a:pt x="2019" y="64"/>
                  </a:lnTo>
                  <a:lnTo>
                    <a:pt x="2023" y="64"/>
                  </a:lnTo>
                  <a:lnTo>
                    <a:pt x="2071" y="0"/>
                  </a:lnTo>
                  <a:lnTo>
                    <a:pt x="2067" y="0"/>
                  </a:lnTo>
                  <a:lnTo>
                    <a:pt x="2063" y="0"/>
                  </a:lnTo>
                  <a:close/>
                  <a:moveTo>
                    <a:pt x="2120" y="0"/>
                  </a:moveTo>
                  <a:lnTo>
                    <a:pt x="2071" y="64"/>
                  </a:lnTo>
                  <a:lnTo>
                    <a:pt x="2075" y="64"/>
                  </a:lnTo>
                  <a:lnTo>
                    <a:pt x="2079" y="64"/>
                  </a:lnTo>
                  <a:lnTo>
                    <a:pt x="2128" y="0"/>
                  </a:lnTo>
                  <a:lnTo>
                    <a:pt x="2124" y="0"/>
                  </a:lnTo>
                  <a:lnTo>
                    <a:pt x="2120" y="0"/>
                  </a:lnTo>
                  <a:close/>
                  <a:moveTo>
                    <a:pt x="2177" y="0"/>
                  </a:moveTo>
                  <a:lnTo>
                    <a:pt x="2128" y="64"/>
                  </a:lnTo>
                  <a:lnTo>
                    <a:pt x="2132" y="64"/>
                  </a:lnTo>
                  <a:lnTo>
                    <a:pt x="2136" y="64"/>
                  </a:lnTo>
                  <a:lnTo>
                    <a:pt x="2184" y="0"/>
                  </a:lnTo>
                  <a:lnTo>
                    <a:pt x="2180" y="0"/>
                  </a:lnTo>
                  <a:lnTo>
                    <a:pt x="2177" y="0"/>
                  </a:lnTo>
                  <a:close/>
                  <a:moveTo>
                    <a:pt x="2233" y="0"/>
                  </a:moveTo>
                  <a:lnTo>
                    <a:pt x="2185" y="64"/>
                  </a:lnTo>
                  <a:lnTo>
                    <a:pt x="2189" y="64"/>
                  </a:lnTo>
                  <a:lnTo>
                    <a:pt x="2193" y="64"/>
                  </a:lnTo>
                  <a:lnTo>
                    <a:pt x="2241" y="0"/>
                  </a:lnTo>
                  <a:lnTo>
                    <a:pt x="2237" y="0"/>
                  </a:lnTo>
                  <a:lnTo>
                    <a:pt x="2233" y="0"/>
                  </a:lnTo>
                  <a:close/>
                  <a:moveTo>
                    <a:pt x="2241" y="64"/>
                  </a:moveTo>
                  <a:lnTo>
                    <a:pt x="2245" y="64"/>
                  </a:lnTo>
                  <a:lnTo>
                    <a:pt x="2249" y="64"/>
                  </a:lnTo>
                  <a:lnTo>
                    <a:pt x="2249" y="60"/>
                  </a:lnTo>
                  <a:lnTo>
                    <a:pt x="2249" y="54"/>
                  </a:lnTo>
                  <a:lnTo>
                    <a:pt x="2241" y="64"/>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grpSp>
        <p:nvGrpSpPr>
          <p:cNvPr id="18" name="Frame textbox 6">
            <a:extLst>
              <a:ext uri="{FF2B5EF4-FFF2-40B4-BE49-F238E27FC236}">
                <a16:creationId xmlns:a16="http://schemas.microsoft.com/office/drawing/2014/main" id="{7D0BDE08-DB27-4455-80BC-E672EE69A763}"/>
              </a:ext>
            </a:extLst>
          </p:cNvPr>
          <p:cNvGrpSpPr>
            <a:grpSpLocks noSelect="1" noChangeAspect="1"/>
          </p:cNvGrpSpPr>
          <p:nvPr userDrawn="1"/>
        </p:nvGrpSpPr>
        <p:grpSpPr bwMode="gray">
          <a:xfrm>
            <a:off x="4429593" y="3648702"/>
            <a:ext cx="3570288" cy="1833563"/>
            <a:chOff x="240" y="2296"/>
            <a:chExt cx="2249" cy="1155"/>
          </a:xfrm>
        </p:grpSpPr>
        <p:sp>
          <p:nvSpPr>
            <p:cNvPr id="19" name="Rectangle 6">
              <a:extLst>
                <a:ext uri="{FF2B5EF4-FFF2-40B4-BE49-F238E27FC236}">
                  <a16:creationId xmlns:a16="http://schemas.microsoft.com/office/drawing/2014/main" id="{FC7B265C-F054-496F-AAEE-0E30E1DA0CB8}"/>
                </a:ext>
              </a:extLst>
            </p:cNvPr>
            <p:cNvSpPr>
              <a:spLocks noSelect="1" noChangeArrowheads="1"/>
            </p:cNvSpPr>
            <p:nvPr userDrawn="1"/>
          </p:nvSpPr>
          <p:spPr bwMode="gray">
            <a:xfrm>
              <a:off x="248" y="2296"/>
              <a:ext cx="2241" cy="1151"/>
            </a:xfrm>
            <a:prstGeom prst="rect">
              <a:avLst/>
            </a:prstGeom>
            <a:solidFill>
              <a:srgbClr val="F0F4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0" name="Rectangle 6">
              <a:extLst>
                <a:ext uri="{FF2B5EF4-FFF2-40B4-BE49-F238E27FC236}">
                  <a16:creationId xmlns:a16="http://schemas.microsoft.com/office/drawing/2014/main" id="{8B078AA4-481A-4B0B-953F-7125D3A94BFF}"/>
                </a:ext>
              </a:extLst>
            </p:cNvPr>
            <p:cNvSpPr>
              <a:spLocks noSelect="1" noChangeArrowheads="1"/>
            </p:cNvSpPr>
            <p:nvPr userDrawn="1"/>
          </p:nvSpPr>
          <p:spPr bwMode="gray">
            <a:xfrm>
              <a:off x="240" y="3387"/>
              <a:ext cx="2249" cy="64"/>
            </a:xfrm>
            <a:prstGeom prst="rect">
              <a:avLst/>
            </a:prstGeom>
            <a:solidFill>
              <a:srgbClr val="E1E8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1" name="Freeform 6">
              <a:extLst>
                <a:ext uri="{FF2B5EF4-FFF2-40B4-BE49-F238E27FC236}">
                  <a16:creationId xmlns:a16="http://schemas.microsoft.com/office/drawing/2014/main" id="{DA4DD91F-DE1D-4F3F-8AF8-08279A909DCD}"/>
                </a:ext>
              </a:extLst>
            </p:cNvPr>
            <p:cNvSpPr>
              <a:spLocks noSelect="1"/>
            </p:cNvSpPr>
            <p:nvPr userDrawn="1"/>
          </p:nvSpPr>
          <p:spPr bwMode="gray">
            <a:xfrm>
              <a:off x="240" y="3387"/>
              <a:ext cx="2249" cy="64"/>
            </a:xfrm>
            <a:custGeom>
              <a:avLst/>
              <a:gdLst>
                <a:gd name="T0" fmla="*/ 0 w 2249"/>
                <a:gd name="T1" fmla="*/ 28 h 64"/>
                <a:gd name="T2" fmla="*/ 34 w 2249"/>
                <a:gd name="T3" fmla="*/ 64 h 64"/>
                <a:gd name="T4" fmla="*/ 135 w 2249"/>
                <a:gd name="T5" fmla="*/ 0 h 64"/>
                <a:gd name="T6" fmla="*/ 139 w 2249"/>
                <a:gd name="T7" fmla="*/ 0 h 64"/>
                <a:gd name="T8" fmla="*/ 151 w 2249"/>
                <a:gd name="T9" fmla="*/ 64 h 64"/>
                <a:gd name="T10" fmla="*/ 200 w 2249"/>
                <a:gd name="T11" fmla="*/ 64 h 64"/>
                <a:gd name="T12" fmla="*/ 248 w 2249"/>
                <a:gd name="T13" fmla="*/ 0 h 64"/>
                <a:gd name="T14" fmla="*/ 313 w 2249"/>
                <a:gd name="T15" fmla="*/ 0 h 64"/>
                <a:gd name="T16" fmla="*/ 317 w 2249"/>
                <a:gd name="T17" fmla="*/ 64 h 64"/>
                <a:gd name="T18" fmla="*/ 419 w 2249"/>
                <a:gd name="T19" fmla="*/ 0 h 64"/>
                <a:gd name="T20" fmla="*/ 423 w 2249"/>
                <a:gd name="T21" fmla="*/ 0 h 64"/>
                <a:gd name="T22" fmla="*/ 435 w 2249"/>
                <a:gd name="T23" fmla="*/ 64 h 64"/>
                <a:gd name="T24" fmla="*/ 483 w 2249"/>
                <a:gd name="T25" fmla="*/ 64 h 64"/>
                <a:gd name="T26" fmla="*/ 532 w 2249"/>
                <a:gd name="T27" fmla="*/ 0 h 64"/>
                <a:gd name="T28" fmla="*/ 597 w 2249"/>
                <a:gd name="T29" fmla="*/ 0 h 64"/>
                <a:gd name="T30" fmla="*/ 601 w 2249"/>
                <a:gd name="T31" fmla="*/ 64 h 64"/>
                <a:gd name="T32" fmla="*/ 702 w 2249"/>
                <a:gd name="T33" fmla="*/ 0 h 64"/>
                <a:gd name="T34" fmla="*/ 706 w 2249"/>
                <a:gd name="T35" fmla="*/ 0 h 64"/>
                <a:gd name="T36" fmla="*/ 718 w 2249"/>
                <a:gd name="T37" fmla="*/ 64 h 64"/>
                <a:gd name="T38" fmla="*/ 767 w 2249"/>
                <a:gd name="T39" fmla="*/ 64 h 64"/>
                <a:gd name="T40" fmla="*/ 816 w 2249"/>
                <a:gd name="T41" fmla="*/ 0 h 64"/>
                <a:gd name="T42" fmla="*/ 880 w 2249"/>
                <a:gd name="T43" fmla="*/ 0 h 64"/>
                <a:gd name="T44" fmla="*/ 884 w 2249"/>
                <a:gd name="T45" fmla="*/ 64 h 64"/>
                <a:gd name="T46" fmla="*/ 986 w 2249"/>
                <a:gd name="T47" fmla="*/ 0 h 64"/>
                <a:gd name="T48" fmla="*/ 990 w 2249"/>
                <a:gd name="T49" fmla="*/ 0 h 64"/>
                <a:gd name="T50" fmla="*/ 1002 w 2249"/>
                <a:gd name="T51" fmla="*/ 64 h 64"/>
                <a:gd name="T52" fmla="*/ 1051 w 2249"/>
                <a:gd name="T53" fmla="*/ 64 h 64"/>
                <a:gd name="T54" fmla="*/ 1099 w 2249"/>
                <a:gd name="T55" fmla="*/ 0 h 64"/>
                <a:gd name="T56" fmla="*/ 1164 w 2249"/>
                <a:gd name="T57" fmla="*/ 0 h 64"/>
                <a:gd name="T58" fmla="*/ 1168 w 2249"/>
                <a:gd name="T59" fmla="*/ 64 h 64"/>
                <a:gd name="T60" fmla="*/ 1269 w 2249"/>
                <a:gd name="T61" fmla="*/ 0 h 64"/>
                <a:gd name="T62" fmla="*/ 1273 w 2249"/>
                <a:gd name="T63" fmla="*/ 0 h 64"/>
                <a:gd name="T64" fmla="*/ 1285 w 2249"/>
                <a:gd name="T65" fmla="*/ 64 h 64"/>
                <a:gd name="T66" fmla="*/ 1334 w 2249"/>
                <a:gd name="T67" fmla="*/ 64 h 64"/>
                <a:gd name="T68" fmla="*/ 1383 w 2249"/>
                <a:gd name="T69" fmla="*/ 0 h 64"/>
                <a:gd name="T70" fmla="*/ 1447 w 2249"/>
                <a:gd name="T71" fmla="*/ 0 h 64"/>
                <a:gd name="T72" fmla="*/ 1451 w 2249"/>
                <a:gd name="T73" fmla="*/ 64 h 64"/>
                <a:gd name="T74" fmla="*/ 1553 w 2249"/>
                <a:gd name="T75" fmla="*/ 0 h 64"/>
                <a:gd name="T76" fmla="*/ 1557 w 2249"/>
                <a:gd name="T77" fmla="*/ 0 h 64"/>
                <a:gd name="T78" fmla="*/ 1569 w 2249"/>
                <a:gd name="T79" fmla="*/ 64 h 64"/>
                <a:gd name="T80" fmla="*/ 1618 w 2249"/>
                <a:gd name="T81" fmla="*/ 64 h 64"/>
                <a:gd name="T82" fmla="*/ 1666 w 2249"/>
                <a:gd name="T83" fmla="*/ 0 h 64"/>
                <a:gd name="T84" fmla="*/ 1731 w 2249"/>
                <a:gd name="T85" fmla="*/ 0 h 64"/>
                <a:gd name="T86" fmla="*/ 1735 w 2249"/>
                <a:gd name="T87" fmla="*/ 64 h 64"/>
                <a:gd name="T88" fmla="*/ 1836 w 2249"/>
                <a:gd name="T89" fmla="*/ 0 h 64"/>
                <a:gd name="T90" fmla="*/ 1840 w 2249"/>
                <a:gd name="T91" fmla="*/ 0 h 64"/>
                <a:gd name="T92" fmla="*/ 1852 w 2249"/>
                <a:gd name="T93" fmla="*/ 64 h 64"/>
                <a:gd name="T94" fmla="*/ 1901 w 2249"/>
                <a:gd name="T95" fmla="*/ 64 h 64"/>
                <a:gd name="T96" fmla="*/ 1950 w 2249"/>
                <a:gd name="T97" fmla="*/ 0 h 64"/>
                <a:gd name="T98" fmla="*/ 2014 w 2249"/>
                <a:gd name="T99" fmla="*/ 0 h 64"/>
                <a:gd name="T100" fmla="*/ 2019 w 2249"/>
                <a:gd name="T101" fmla="*/ 64 h 64"/>
                <a:gd name="T102" fmla="*/ 2120 w 2249"/>
                <a:gd name="T103" fmla="*/ 0 h 64"/>
                <a:gd name="T104" fmla="*/ 2124 w 2249"/>
                <a:gd name="T105" fmla="*/ 0 h 64"/>
                <a:gd name="T106" fmla="*/ 2136 w 2249"/>
                <a:gd name="T107" fmla="*/ 64 h 64"/>
                <a:gd name="T108" fmla="*/ 2185 w 2249"/>
                <a:gd name="T109" fmla="*/ 64 h 64"/>
                <a:gd name="T110" fmla="*/ 2233 w 2249"/>
                <a:gd name="T111" fmla="*/ 0 h 64"/>
                <a:gd name="T112" fmla="*/ 2249 w 2249"/>
                <a:gd name="T11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49" h="64">
                  <a:moveTo>
                    <a:pt x="25" y="0"/>
                  </a:moveTo>
                  <a:lnTo>
                    <a:pt x="29" y="0"/>
                  </a:lnTo>
                  <a:lnTo>
                    <a:pt x="0" y="39"/>
                  </a:lnTo>
                  <a:lnTo>
                    <a:pt x="0" y="33"/>
                  </a:lnTo>
                  <a:lnTo>
                    <a:pt x="0" y="28"/>
                  </a:lnTo>
                  <a:lnTo>
                    <a:pt x="21" y="0"/>
                  </a:lnTo>
                  <a:lnTo>
                    <a:pt x="25" y="0"/>
                  </a:lnTo>
                  <a:close/>
                  <a:moveTo>
                    <a:pt x="78" y="0"/>
                  </a:moveTo>
                  <a:lnTo>
                    <a:pt x="30" y="64"/>
                  </a:lnTo>
                  <a:lnTo>
                    <a:pt x="34" y="64"/>
                  </a:lnTo>
                  <a:lnTo>
                    <a:pt x="38" y="64"/>
                  </a:lnTo>
                  <a:lnTo>
                    <a:pt x="86" y="0"/>
                  </a:lnTo>
                  <a:lnTo>
                    <a:pt x="82" y="0"/>
                  </a:lnTo>
                  <a:lnTo>
                    <a:pt x="78" y="0"/>
                  </a:lnTo>
                  <a:close/>
                  <a:moveTo>
                    <a:pt x="135" y="0"/>
                  </a:moveTo>
                  <a:lnTo>
                    <a:pt x="86" y="64"/>
                  </a:lnTo>
                  <a:lnTo>
                    <a:pt x="90" y="64"/>
                  </a:lnTo>
                  <a:lnTo>
                    <a:pt x="94" y="64"/>
                  </a:lnTo>
                  <a:lnTo>
                    <a:pt x="143" y="0"/>
                  </a:lnTo>
                  <a:lnTo>
                    <a:pt x="139" y="0"/>
                  </a:lnTo>
                  <a:lnTo>
                    <a:pt x="135" y="0"/>
                  </a:lnTo>
                  <a:close/>
                  <a:moveTo>
                    <a:pt x="192" y="0"/>
                  </a:moveTo>
                  <a:lnTo>
                    <a:pt x="143" y="64"/>
                  </a:lnTo>
                  <a:lnTo>
                    <a:pt x="147" y="64"/>
                  </a:lnTo>
                  <a:lnTo>
                    <a:pt x="151" y="64"/>
                  </a:lnTo>
                  <a:lnTo>
                    <a:pt x="200" y="0"/>
                  </a:lnTo>
                  <a:lnTo>
                    <a:pt x="196" y="0"/>
                  </a:lnTo>
                  <a:lnTo>
                    <a:pt x="192" y="0"/>
                  </a:lnTo>
                  <a:close/>
                  <a:moveTo>
                    <a:pt x="248" y="0"/>
                  </a:moveTo>
                  <a:lnTo>
                    <a:pt x="200" y="64"/>
                  </a:lnTo>
                  <a:lnTo>
                    <a:pt x="204" y="64"/>
                  </a:lnTo>
                  <a:lnTo>
                    <a:pt x="208" y="64"/>
                  </a:lnTo>
                  <a:lnTo>
                    <a:pt x="256" y="0"/>
                  </a:lnTo>
                  <a:lnTo>
                    <a:pt x="252" y="0"/>
                  </a:lnTo>
                  <a:lnTo>
                    <a:pt x="248" y="0"/>
                  </a:lnTo>
                  <a:close/>
                  <a:moveTo>
                    <a:pt x="305" y="0"/>
                  </a:moveTo>
                  <a:lnTo>
                    <a:pt x="256" y="64"/>
                  </a:lnTo>
                  <a:lnTo>
                    <a:pt x="260" y="64"/>
                  </a:lnTo>
                  <a:lnTo>
                    <a:pt x="264" y="64"/>
                  </a:lnTo>
                  <a:lnTo>
                    <a:pt x="313" y="0"/>
                  </a:lnTo>
                  <a:lnTo>
                    <a:pt x="309" y="0"/>
                  </a:lnTo>
                  <a:lnTo>
                    <a:pt x="305" y="0"/>
                  </a:lnTo>
                  <a:close/>
                  <a:moveTo>
                    <a:pt x="362" y="0"/>
                  </a:moveTo>
                  <a:lnTo>
                    <a:pt x="313" y="64"/>
                  </a:lnTo>
                  <a:lnTo>
                    <a:pt x="317" y="64"/>
                  </a:lnTo>
                  <a:lnTo>
                    <a:pt x="321" y="64"/>
                  </a:lnTo>
                  <a:lnTo>
                    <a:pt x="370" y="0"/>
                  </a:lnTo>
                  <a:lnTo>
                    <a:pt x="366" y="0"/>
                  </a:lnTo>
                  <a:lnTo>
                    <a:pt x="362" y="0"/>
                  </a:lnTo>
                  <a:close/>
                  <a:moveTo>
                    <a:pt x="419" y="0"/>
                  </a:moveTo>
                  <a:lnTo>
                    <a:pt x="370" y="64"/>
                  </a:lnTo>
                  <a:lnTo>
                    <a:pt x="374" y="64"/>
                  </a:lnTo>
                  <a:lnTo>
                    <a:pt x="378" y="64"/>
                  </a:lnTo>
                  <a:lnTo>
                    <a:pt x="427" y="0"/>
                  </a:lnTo>
                  <a:lnTo>
                    <a:pt x="423" y="0"/>
                  </a:lnTo>
                  <a:lnTo>
                    <a:pt x="419" y="0"/>
                  </a:lnTo>
                  <a:close/>
                  <a:moveTo>
                    <a:pt x="475" y="0"/>
                  </a:moveTo>
                  <a:lnTo>
                    <a:pt x="427" y="64"/>
                  </a:lnTo>
                  <a:lnTo>
                    <a:pt x="431" y="64"/>
                  </a:lnTo>
                  <a:lnTo>
                    <a:pt x="435" y="64"/>
                  </a:lnTo>
                  <a:lnTo>
                    <a:pt x="483" y="0"/>
                  </a:lnTo>
                  <a:lnTo>
                    <a:pt x="479" y="0"/>
                  </a:lnTo>
                  <a:lnTo>
                    <a:pt x="475" y="0"/>
                  </a:lnTo>
                  <a:close/>
                  <a:moveTo>
                    <a:pt x="532" y="0"/>
                  </a:moveTo>
                  <a:lnTo>
                    <a:pt x="483" y="64"/>
                  </a:lnTo>
                  <a:lnTo>
                    <a:pt x="487" y="64"/>
                  </a:lnTo>
                  <a:lnTo>
                    <a:pt x="491" y="64"/>
                  </a:lnTo>
                  <a:lnTo>
                    <a:pt x="540" y="0"/>
                  </a:lnTo>
                  <a:lnTo>
                    <a:pt x="536" y="0"/>
                  </a:lnTo>
                  <a:lnTo>
                    <a:pt x="532" y="0"/>
                  </a:lnTo>
                  <a:close/>
                  <a:moveTo>
                    <a:pt x="589" y="0"/>
                  </a:moveTo>
                  <a:lnTo>
                    <a:pt x="540" y="64"/>
                  </a:lnTo>
                  <a:lnTo>
                    <a:pt x="544" y="64"/>
                  </a:lnTo>
                  <a:lnTo>
                    <a:pt x="548" y="64"/>
                  </a:lnTo>
                  <a:lnTo>
                    <a:pt x="597" y="0"/>
                  </a:lnTo>
                  <a:lnTo>
                    <a:pt x="593" y="0"/>
                  </a:lnTo>
                  <a:lnTo>
                    <a:pt x="589" y="0"/>
                  </a:lnTo>
                  <a:close/>
                  <a:moveTo>
                    <a:pt x="645" y="0"/>
                  </a:moveTo>
                  <a:lnTo>
                    <a:pt x="597" y="64"/>
                  </a:lnTo>
                  <a:lnTo>
                    <a:pt x="601" y="64"/>
                  </a:lnTo>
                  <a:lnTo>
                    <a:pt x="605" y="64"/>
                  </a:lnTo>
                  <a:lnTo>
                    <a:pt x="653" y="0"/>
                  </a:lnTo>
                  <a:lnTo>
                    <a:pt x="649" y="0"/>
                  </a:lnTo>
                  <a:lnTo>
                    <a:pt x="645" y="0"/>
                  </a:lnTo>
                  <a:close/>
                  <a:moveTo>
                    <a:pt x="702" y="0"/>
                  </a:moveTo>
                  <a:lnTo>
                    <a:pt x="654" y="64"/>
                  </a:lnTo>
                  <a:lnTo>
                    <a:pt x="658" y="64"/>
                  </a:lnTo>
                  <a:lnTo>
                    <a:pt x="662" y="64"/>
                  </a:lnTo>
                  <a:lnTo>
                    <a:pt x="710" y="0"/>
                  </a:lnTo>
                  <a:lnTo>
                    <a:pt x="706" y="0"/>
                  </a:lnTo>
                  <a:lnTo>
                    <a:pt x="702" y="0"/>
                  </a:lnTo>
                  <a:close/>
                  <a:moveTo>
                    <a:pt x="759" y="0"/>
                  </a:moveTo>
                  <a:lnTo>
                    <a:pt x="710" y="64"/>
                  </a:lnTo>
                  <a:lnTo>
                    <a:pt x="714" y="64"/>
                  </a:lnTo>
                  <a:lnTo>
                    <a:pt x="718" y="64"/>
                  </a:lnTo>
                  <a:lnTo>
                    <a:pt x="767" y="0"/>
                  </a:lnTo>
                  <a:lnTo>
                    <a:pt x="763" y="0"/>
                  </a:lnTo>
                  <a:lnTo>
                    <a:pt x="759" y="0"/>
                  </a:lnTo>
                  <a:close/>
                  <a:moveTo>
                    <a:pt x="816" y="0"/>
                  </a:moveTo>
                  <a:lnTo>
                    <a:pt x="767" y="64"/>
                  </a:lnTo>
                  <a:lnTo>
                    <a:pt x="771" y="64"/>
                  </a:lnTo>
                  <a:lnTo>
                    <a:pt x="775" y="64"/>
                  </a:lnTo>
                  <a:lnTo>
                    <a:pt x="824" y="0"/>
                  </a:lnTo>
                  <a:lnTo>
                    <a:pt x="820" y="0"/>
                  </a:lnTo>
                  <a:lnTo>
                    <a:pt x="816" y="0"/>
                  </a:lnTo>
                  <a:close/>
                  <a:moveTo>
                    <a:pt x="872" y="0"/>
                  </a:moveTo>
                  <a:lnTo>
                    <a:pt x="824" y="64"/>
                  </a:lnTo>
                  <a:lnTo>
                    <a:pt x="828" y="64"/>
                  </a:lnTo>
                  <a:lnTo>
                    <a:pt x="832" y="64"/>
                  </a:lnTo>
                  <a:lnTo>
                    <a:pt x="880" y="0"/>
                  </a:lnTo>
                  <a:lnTo>
                    <a:pt x="876" y="0"/>
                  </a:lnTo>
                  <a:lnTo>
                    <a:pt x="872" y="0"/>
                  </a:lnTo>
                  <a:close/>
                  <a:moveTo>
                    <a:pt x="929" y="0"/>
                  </a:moveTo>
                  <a:lnTo>
                    <a:pt x="880" y="64"/>
                  </a:lnTo>
                  <a:lnTo>
                    <a:pt x="884" y="64"/>
                  </a:lnTo>
                  <a:lnTo>
                    <a:pt x="888" y="64"/>
                  </a:lnTo>
                  <a:lnTo>
                    <a:pt x="937" y="0"/>
                  </a:lnTo>
                  <a:lnTo>
                    <a:pt x="933" y="0"/>
                  </a:lnTo>
                  <a:lnTo>
                    <a:pt x="929" y="0"/>
                  </a:lnTo>
                  <a:close/>
                  <a:moveTo>
                    <a:pt x="986" y="0"/>
                  </a:moveTo>
                  <a:lnTo>
                    <a:pt x="937" y="64"/>
                  </a:lnTo>
                  <a:lnTo>
                    <a:pt x="941" y="64"/>
                  </a:lnTo>
                  <a:lnTo>
                    <a:pt x="945" y="64"/>
                  </a:lnTo>
                  <a:lnTo>
                    <a:pt x="994" y="0"/>
                  </a:lnTo>
                  <a:lnTo>
                    <a:pt x="990" y="0"/>
                  </a:lnTo>
                  <a:lnTo>
                    <a:pt x="986" y="0"/>
                  </a:lnTo>
                  <a:close/>
                  <a:moveTo>
                    <a:pt x="1042" y="0"/>
                  </a:moveTo>
                  <a:lnTo>
                    <a:pt x="994" y="64"/>
                  </a:lnTo>
                  <a:lnTo>
                    <a:pt x="998" y="64"/>
                  </a:lnTo>
                  <a:lnTo>
                    <a:pt x="1002" y="64"/>
                  </a:lnTo>
                  <a:lnTo>
                    <a:pt x="1050" y="0"/>
                  </a:lnTo>
                  <a:lnTo>
                    <a:pt x="1046" y="0"/>
                  </a:lnTo>
                  <a:lnTo>
                    <a:pt x="1042" y="0"/>
                  </a:lnTo>
                  <a:close/>
                  <a:moveTo>
                    <a:pt x="1099" y="0"/>
                  </a:moveTo>
                  <a:lnTo>
                    <a:pt x="1051" y="64"/>
                  </a:lnTo>
                  <a:lnTo>
                    <a:pt x="1055" y="64"/>
                  </a:lnTo>
                  <a:lnTo>
                    <a:pt x="1059" y="64"/>
                  </a:lnTo>
                  <a:lnTo>
                    <a:pt x="1107" y="0"/>
                  </a:lnTo>
                  <a:lnTo>
                    <a:pt x="1103" y="0"/>
                  </a:lnTo>
                  <a:lnTo>
                    <a:pt x="1099" y="0"/>
                  </a:lnTo>
                  <a:close/>
                  <a:moveTo>
                    <a:pt x="1156" y="0"/>
                  </a:moveTo>
                  <a:lnTo>
                    <a:pt x="1107" y="64"/>
                  </a:lnTo>
                  <a:lnTo>
                    <a:pt x="1111" y="64"/>
                  </a:lnTo>
                  <a:lnTo>
                    <a:pt x="1115" y="64"/>
                  </a:lnTo>
                  <a:lnTo>
                    <a:pt x="1164" y="0"/>
                  </a:lnTo>
                  <a:lnTo>
                    <a:pt x="1160" y="0"/>
                  </a:lnTo>
                  <a:lnTo>
                    <a:pt x="1156" y="0"/>
                  </a:lnTo>
                  <a:close/>
                  <a:moveTo>
                    <a:pt x="1213" y="0"/>
                  </a:moveTo>
                  <a:lnTo>
                    <a:pt x="1164" y="64"/>
                  </a:lnTo>
                  <a:lnTo>
                    <a:pt x="1168" y="64"/>
                  </a:lnTo>
                  <a:lnTo>
                    <a:pt x="1172" y="64"/>
                  </a:lnTo>
                  <a:lnTo>
                    <a:pt x="1220" y="0"/>
                  </a:lnTo>
                  <a:lnTo>
                    <a:pt x="1216" y="0"/>
                  </a:lnTo>
                  <a:lnTo>
                    <a:pt x="1213" y="0"/>
                  </a:lnTo>
                  <a:close/>
                  <a:moveTo>
                    <a:pt x="1269" y="0"/>
                  </a:moveTo>
                  <a:lnTo>
                    <a:pt x="1221" y="64"/>
                  </a:lnTo>
                  <a:lnTo>
                    <a:pt x="1225" y="64"/>
                  </a:lnTo>
                  <a:lnTo>
                    <a:pt x="1229" y="64"/>
                  </a:lnTo>
                  <a:lnTo>
                    <a:pt x="1277" y="0"/>
                  </a:lnTo>
                  <a:lnTo>
                    <a:pt x="1273" y="0"/>
                  </a:lnTo>
                  <a:lnTo>
                    <a:pt x="1269" y="0"/>
                  </a:lnTo>
                  <a:close/>
                  <a:moveTo>
                    <a:pt x="1326" y="0"/>
                  </a:moveTo>
                  <a:lnTo>
                    <a:pt x="1277" y="64"/>
                  </a:lnTo>
                  <a:lnTo>
                    <a:pt x="1281" y="64"/>
                  </a:lnTo>
                  <a:lnTo>
                    <a:pt x="1285" y="64"/>
                  </a:lnTo>
                  <a:lnTo>
                    <a:pt x="1334" y="0"/>
                  </a:lnTo>
                  <a:lnTo>
                    <a:pt x="1330" y="0"/>
                  </a:lnTo>
                  <a:lnTo>
                    <a:pt x="1326" y="0"/>
                  </a:lnTo>
                  <a:close/>
                  <a:moveTo>
                    <a:pt x="1383" y="0"/>
                  </a:moveTo>
                  <a:lnTo>
                    <a:pt x="1334" y="64"/>
                  </a:lnTo>
                  <a:lnTo>
                    <a:pt x="1338" y="64"/>
                  </a:lnTo>
                  <a:lnTo>
                    <a:pt x="1342" y="64"/>
                  </a:lnTo>
                  <a:lnTo>
                    <a:pt x="1391" y="0"/>
                  </a:lnTo>
                  <a:lnTo>
                    <a:pt x="1387" y="0"/>
                  </a:lnTo>
                  <a:lnTo>
                    <a:pt x="1383" y="0"/>
                  </a:lnTo>
                  <a:close/>
                  <a:moveTo>
                    <a:pt x="1439" y="0"/>
                  </a:moveTo>
                  <a:lnTo>
                    <a:pt x="1391" y="64"/>
                  </a:lnTo>
                  <a:lnTo>
                    <a:pt x="1395" y="64"/>
                  </a:lnTo>
                  <a:lnTo>
                    <a:pt x="1399" y="64"/>
                  </a:lnTo>
                  <a:lnTo>
                    <a:pt x="1447" y="0"/>
                  </a:lnTo>
                  <a:lnTo>
                    <a:pt x="1443" y="0"/>
                  </a:lnTo>
                  <a:lnTo>
                    <a:pt x="1439" y="0"/>
                  </a:lnTo>
                  <a:close/>
                  <a:moveTo>
                    <a:pt x="1496" y="0"/>
                  </a:moveTo>
                  <a:lnTo>
                    <a:pt x="1447" y="64"/>
                  </a:lnTo>
                  <a:lnTo>
                    <a:pt x="1451" y="64"/>
                  </a:lnTo>
                  <a:lnTo>
                    <a:pt x="1455" y="64"/>
                  </a:lnTo>
                  <a:lnTo>
                    <a:pt x="1504" y="0"/>
                  </a:lnTo>
                  <a:lnTo>
                    <a:pt x="1500" y="0"/>
                  </a:lnTo>
                  <a:lnTo>
                    <a:pt x="1496" y="0"/>
                  </a:lnTo>
                  <a:close/>
                  <a:moveTo>
                    <a:pt x="1553" y="0"/>
                  </a:moveTo>
                  <a:lnTo>
                    <a:pt x="1504" y="64"/>
                  </a:lnTo>
                  <a:lnTo>
                    <a:pt x="1508" y="64"/>
                  </a:lnTo>
                  <a:lnTo>
                    <a:pt x="1512" y="64"/>
                  </a:lnTo>
                  <a:lnTo>
                    <a:pt x="1561" y="0"/>
                  </a:lnTo>
                  <a:lnTo>
                    <a:pt x="1557" y="0"/>
                  </a:lnTo>
                  <a:lnTo>
                    <a:pt x="1553" y="0"/>
                  </a:lnTo>
                  <a:close/>
                  <a:moveTo>
                    <a:pt x="1609" y="0"/>
                  </a:moveTo>
                  <a:lnTo>
                    <a:pt x="1561" y="64"/>
                  </a:lnTo>
                  <a:lnTo>
                    <a:pt x="1565" y="64"/>
                  </a:lnTo>
                  <a:lnTo>
                    <a:pt x="1569" y="64"/>
                  </a:lnTo>
                  <a:lnTo>
                    <a:pt x="1617" y="0"/>
                  </a:lnTo>
                  <a:lnTo>
                    <a:pt x="1613" y="0"/>
                  </a:lnTo>
                  <a:lnTo>
                    <a:pt x="1609" y="0"/>
                  </a:lnTo>
                  <a:close/>
                  <a:moveTo>
                    <a:pt x="1666" y="0"/>
                  </a:moveTo>
                  <a:lnTo>
                    <a:pt x="1618" y="64"/>
                  </a:lnTo>
                  <a:lnTo>
                    <a:pt x="1622" y="64"/>
                  </a:lnTo>
                  <a:lnTo>
                    <a:pt x="1626" y="64"/>
                  </a:lnTo>
                  <a:lnTo>
                    <a:pt x="1674" y="0"/>
                  </a:lnTo>
                  <a:lnTo>
                    <a:pt x="1670" y="0"/>
                  </a:lnTo>
                  <a:lnTo>
                    <a:pt x="1666" y="0"/>
                  </a:lnTo>
                  <a:close/>
                  <a:moveTo>
                    <a:pt x="1723" y="0"/>
                  </a:moveTo>
                  <a:lnTo>
                    <a:pt x="1674" y="64"/>
                  </a:lnTo>
                  <a:lnTo>
                    <a:pt x="1678" y="64"/>
                  </a:lnTo>
                  <a:lnTo>
                    <a:pt x="1682" y="64"/>
                  </a:lnTo>
                  <a:lnTo>
                    <a:pt x="1731" y="0"/>
                  </a:lnTo>
                  <a:lnTo>
                    <a:pt x="1727" y="0"/>
                  </a:lnTo>
                  <a:lnTo>
                    <a:pt x="1723" y="0"/>
                  </a:lnTo>
                  <a:close/>
                  <a:moveTo>
                    <a:pt x="1780" y="0"/>
                  </a:moveTo>
                  <a:lnTo>
                    <a:pt x="1731" y="64"/>
                  </a:lnTo>
                  <a:lnTo>
                    <a:pt x="1735" y="64"/>
                  </a:lnTo>
                  <a:lnTo>
                    <a:pt x="1739" y="64"/>
                  </a:lnTo>
                  <a:lnTo>
                    <a:pt x="1788" y="0"/>
                  </a:lnTo>
                  <a:lnTo>
                    <a:pt x="1784" y="0"/>
                  </a:lnTo>
                  <a:lnTo>
                    <a:pt x="1780" y="0"/>
                  </a:lnTo>
                  <a:close/>
                  <a:moveTo>
                    <a:pt x="1836" y="0"/>
                  </a:moveTo>
                  <a:lnTo>
                    <a:pt x="1788" y="64"/>
                  </a:lnTo>
                  <a:lnTo>
                    <a:pt x="1792" y="64"/>
                  </a:lnTo>
                  <a:lnTo>
                    <a:pt x="1796" y="64"/>
                  </a:lnTo>
                  <a:lnTo>
                    <a:pt x="1844" y="0"/>
                  </a:lnTo>
                  <a:lnTo>
                    <a:pt x="1840" y="0"/>
                  </a:lnTo>
                  <a:lnTo>
                    <a:pt x="1836" y="0"/>
                  </a:lnTo>
                  <a:close/>
                  <a:moveTo>
                    <a:pt x="1893" y="0"/>
                  </a:moveTo>
                  <a:lnTo>
                    <a:pt x="1844" y="64"/>
                  </a:lnTo>
                  <a:lnTo>
                    <a:pt x="1848" y="64"/>
                  </a:lnTo>
                  <a:lnTo>
                    <a:pt x="1852" y="64"/>
                  </a:lnTo>
                  <a:lnTo>
                    <a:pt x="1901" y="0"/>
                  </a:lnTo>
                  <a:lnTo>
                    <a:pt x="1897" y="0"/>
                  </a:lnTo>
                  <a:lnTo>
                    <a:pt x="1893" y="0"/>
                  </a:lnTo>
                  <a:close/>
                  <a:moveTo>
                    <a:pt x="1950" y="0"/>
                  </a:moveTo>
                  <a:lnTo>
                    <a:pt x="1901" y="64"/>
                  </a:lnTo>
                  <a:lnTo>
                    <a:pt x="1905" y="64"/>
                  </a:lnTo>
                  <a:lnTo>
                    <a:pt x="1909" y="64"/>
                  </a:lnTo>
                  <a:lnTo>
                    <a:pt x="1958" y="0"/>
                  </a:lnTo>
                  <a:lnTo>
                    <a:pt x="1954" y="0"/>
                  </a:lnTo>
                  <a:lnTo>
                    <a:pt x="1950" y="0"/>
                  </a:lnTo>
                  <a:close/>
                  <a:moveTo>
                    <a:pt x="2006" y="0"/>
                  </a:moveTo>
                  <a:lnTo>
                    <a:pt x="1958" y="64"/>
                  </a:lnTo>
                  <a:lnTo>
                    <a:pt x="1962" y="64"/>
                  </a:lnTo>
                  <a:lnTo>
                    <a:pt x="1966" y="64"/>
                  </a:lnTo>
                  <a:lnTo>
                    <a:pt x="2014" y="0"/>
                  </a:lnTo>
                  <a:lnTo>
                    <a:pt x="2010" y="0"/>
                  </a:lnTo>
                  <a:lnTo>
                    <a:pt x="2006" y="0"/>
                  </a:lnTo>
                  <a:close/>
                  <a:moveTo>
                    <a:pt x="2063" y="0"/>
                  </a:moveTo>
                  <a:lnTo>
                    <a:pt x="2015" y="64"/>
                  </a:lnTo>
                  <a:lnTo>
                    <a:pt x="2019" y="64"/>
                  </a:lnTo>
                  <a:lnTo>
                    <a:pt x="2023" y="64"/>
                  </a:lnTo>
                  <a:lnTo>
                    <a:pt x="2071" y="0"/>
                  </a:lnTo>
                  <a:lnTo>
                    <a:pt x="2067" y="0"/>
                  </a:lnTo>
                  <a:lnTo>
                    <a:pt x="2063" y="0"/>
                  </a:lnTo>
                  <a:close/>
                  <a:moveTo>
                    <a:pt x="2120" y="0"/>
                  </a:moveTo>
                  <a:lnTo>
                    <a:pt x="2071" y="64"/>
                  </a:lnTo>
                  <a:lnTo>
                    <a:pt x="2075" y="64"/>
                  </a:lnTo>
                  <a:lnTo>
                    <a:pt x="2079" y="64"/>
                  </a:lnTo>
                  <a:lnTo>
                    <a:pt x="2128" y="0"/>
                  </a:lnTo>
                  <a:lnTo>
                    <a:pt x="2124" y="0"/>
                  </a:lnTo>
                  <a:lnTo>
                    <a:pt x="2120" y="0"/>
                  </a:lnTo>
                  <a:close/>
                  <a:moveTo>
                    <a:pt x="2177" y="0"/>
                  </a:moveTo>
                  <a:lnTo>
                    <a:pt x="2128" y="64"/>
                  </a:lnTo>
                  <a:lnTo>
                    <a:pt x="2132" y="64"/>
                  </a:lnTo>
                  <a:lnTo>
                    <a:pt x="2136" y="64"/>
                  </a:lnTo>
                  <a:lnTo>
                    <a:pt x="2184" y="0"/>
                  </a:lnTo>
                  <a:lnTo>
                    <a:pt x="2180" y="0"/>
                  </a:lnTo>
                  <a:lnTo>
                    <a:pt x="2177" y="0"/>
                  </a:lnTo>
                  <a:close/>
                  <a:moveTo>
                    <a:pt x="2233" y="0"/>
                  </a:moveTo>
                  <a:lnTo>
                    <a:pt x="2185" y="64"/>
                  </a:lnTo>
                  <a:lnTo>
                    <a:pt x="2189" y="64"/>
                  </a:lnTo>
                  <a:lnTo>
                    <a:pt x="2193" y="64"/>
                  </a:lnTo>
                  <a:lnTo>
                    <a:pt x="2241" y="0"/>
                  </a:lnTo>
                  <a:lnTo>
                    <a:pt x="2237" y="0"/>
                  </a:lnTo>
                  <a:lnTo>
                    <a:pt x="2233" y="0"/>
                  </a:lnTo>
                  <a:close/>
                  <a:moveTo>
                    <a:pt x="2241" y="64"/>
                  </a:moveTo>
                  <a:lnTo>
                    <a:pt x="2245" y="64"/>
                  </a:lnTo>
                  <a:lnTo>
                    <a:pt x="2249" y="64"/>
                  </a:lnTo>
                  <a:lnTo>
                    <a:pt x="2249" y="60"/>
                  </a:lnTo>
                  <a:lnTo>
                    <a:pt x="2249" y="54"/>
                  </a:lnTo>
                  <a:lnTo>
                    <a:pt x="2241" y="64"/>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grpSp>
        <p:nvGrpSpPr>
          <p:cNvPr id="14" name="Frame textbox 7">
            <a:extLst>
              <a:ext uri="{FF2B5EF4-FFF2-40B4-BE49-F238E27FC236}">
                <a16:creationId xmlns:a16="http://schemas.microsoft.com/office/drawing/2014/main" id="{7D0BDE08-DB27-4455-80BC-E672EE69A763}"/>
              </a:ext>
            </a:extLst>
          </p:cNvPr>
          <p:cNvGrpSpPr>
            <a:grpSpLocks noSelect="1" noChangeAspect="1"/>
          </p:cNvGrpSpPr>
          <p:nvPr userDrawn="1"/>
        </p:nvGrpSpPr>
        <p:grpSpPr bwMode="gray">
          <a:xfrm>
            <a:off x="383555" y="3648702"/>
            <a:ext cx="3570288" cy="1833563"/>
            <a:chOff x="240" y="2296"/>
            <a:chExt cx="2249" cy="1155"/>
          </a:xfrm>
        </p:grpSpPr>
        <p:sp>
          <p:nvSpPr>
            <p:cNvPr id="15" name="Rectangle 7">
              <a:extLst>
                <a:ext uri="{FF2B5EF4-FFF2-40B4-BE49-F238E27FC236}">
                  <a16:creationId xmlns:a16="http://schemas.microsoft.com/office/drawing/2014/main" id="{FC7B265C-F054-496F-AAEE-0E30E1DA0CB8}"/>
                </a:ext>
              </a:extLst>
            </p:cNvPr>
            <p:cNvSpPr>
              <a:spLocks noSelect="1" noChangeArrowheads="1"/>
            </p:cNvSpPr>
            <p:nvPr userDrawn="1"/>
          </p:nvSpPr>
          <p:spPr bwMode="gray">
            <a:xfrm>
              <a:off x="248" y="2296"/>
              <a:ext cx="2241" cy="1151"/>
            </a:xfrm>
            <a:prstGeom prst="rect">
              <a:avLst/>
            </a:prstGeom>
            <a:solidFill>
              <a:srgbClr val="F0F4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6" name="Rectangle 7">
              <a:extLst>
                <a:ext uri="{FF2B5EF4-FFF2-40B4-BE49-F238E27FC236}">
                  <a16:creationId xmlns:a16="http://schemas.microsoft.com/office/drawing/2014/main" id="{8B078AA4-481A-4B0B-953F-7125D3A94BFF}"/>
                </a:ext>
              </a:extLst>
            </p:cNvPr>
            <p:cNvSpPr>
              <a:spLocks noSelect="1" noChangeArrowheads="1"/>
            </p:cNvSpPr>
            <p:nvPr userDrawn="1"/>
          </p:nvSpPr>
          <p:spPr bwMode="gray">
            <a:xfrm>
              <a:off x="240" y="3387"/>
              <a:ext cx="2249" cy="64"/>
            </a:xfrm>
            <a:prstGeom prst="rect">
              <a:avLst/>
            </a:prstGeom>
            <a:solidFill>
              <a:srgbClr val="E1E8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7" name="Freeform 7">
              <a:extLst>
                <a:ext uri="{FF2B5EF4-FFF2-40B4-BE49-F238E27FC236}">
                  <a16:creationId xmlns:a16="http://schemas.microsoft.com/office/drawing/2014/main" id="{DA4DD91F-DE1D-4F3F-8AF8-08279A909DCD}"/>
                </a:ext>
              </a:extLst>
            </p:cNvPr>
            <p:cNvSpPr>
              <a:spLocks noSelect="1"/>
            </p:cNvSpPr>
            <p:nvPr userDrawn="1"/>
          </p:nvSpPr>
          <p:spPr bwMode="gray">
            <a:xfrm>
              <a:off x="240" y="3387"/>
              <a:ext cx="2249" cy="64"/>
            </a:xfrm>
            <a:custGeom>
              <a:avLst/>
              <a:gdLst>
                <a:gd name="T0" fmla="*/ 0 w 2249"/>
                <a:gd name="T1" fmla="*/ 28 h 64"/>
                <a:gd name="T2" fmla="*/ 34 w 2249"/>
                <a:gd name="T3" fmla="*/ 64 h 64"/>
                <a:gd name="T4" fmla="*/ 135 w 2249"/>
                <a:gd name="T5" fmla="*/ 0 h 64"/>
                <a:gd name="T6" fmla="*/ 139 w 2249"/>
                <a:gd name="T7" fmla="*/ 0 h 64"/>
                <a:gd name="T8" fmla="*/ 151 w 2249"/>
                <a:gd name="T9" fmla="*/ 64 h 64"/>
                <a:gd name="T10" fmla="*/ 200 w 2249"/>
                <a:gd name="T11" fmla="*/ 64 h 64"/>
                <a:gd name="T12" fmla="*/ 248 w 2249"/>
                <a:gd name="T13" fmla="*/ 0 h 64"/>
                <a:gd name="T14" fmla="*/ 313 w 2249"/>
                <a:gd name="T15" fmla="*/ 0 h 64"/>
                <a:gd name="T16" fmla="*/ 317 w 2249"/>
                <a:gd name="T17" fmla="*/ 64 h 64"/>
                <a:gd name="T18" fmla="*/ 419 w 2249"/>
                <a:gd name="T19" fmla="*/ 0 h 64"/>
                <a:gd name="T20" fmla="*/ 423 w 2249"/>
                <a:gd name="T21" fmla="*/ 0 h 64"/>
                <a:gd name="T22" fmla="*/ 435 w 2249"/>
                <a:gd name="T23" fmla="*/ 64 h 64"/>
                <a:gd name="T24" fmla="*/ 483 w 2249"/>
                <a:gd name="T25" fmla="*/ 64 h 64"/>
                <a:gd name="T26" fmla="*/ 532 w 2249"/>
                <a:gd name="T27" fmla="*/ 0 h 64"/>
                <a:gd name="T28" fmla="*/ 597 w 2249"/>
                <a:gd name="T29" fmla="*/ 0 h 64"/>
                <a:gd name="T30" fmla="*/ 601 w 2249"/>
                <a:gd name="T31" fmla="*/ 64 h 64"/>
                <a:gd name="T32" fmla="*/ 702 w 2249"/>
                <a:gd name="T33" fmla="*/ 0 h 64"/>
                <a:gd name="T34" fmla="*/ 706 w 2249"/>
                <a:gd name="T35" fmla="*/ 0 h 64"/>
                <a:gd name="T36" fmla="*/ 718 w 2249"/>
                <a:gd name="T37" fmla="*/ 64 h 64"/>
                <a:gd name="T38" fmla="*/ 767 w 2249"/>
                <a:gd name="T39" fmla="*/ 64 h 64"/>
                <a:gd name="T40" fmla="*/ 816 w 2249"/>
                <a:gd name="T41" fmla="*/ 0 h 64"/>
                <a:gd name="T42" fmla="*/ 880 w 2249"/>
                <a:gd name="T43" fmla="*/ 0 h 64"/>
                <a:gd name="T44" fmla="*/ 884 w 2249"/>
                <a:gd name="T45" fmla="*/ 64 h 64"/>
                <a:gd name="T46" fmla="*/ 986 w 2249"/>
                <a:gd name="T47" fmla="*/ 0 h 64"/>
                <a:gd name="T48" fmla="*/ 990 w 2249"/>
                <a:gd name="T49" fmla="*/ 0 h 64"/>
                <a:gd name="T50" fmla="*/ 1002 w 2249"/>
                <a:gd name="T51" fmla="*/ 64 h 64"/>
                <a:gd name="T52" fmla="*/ 1051 w 2249"/>
                <a:gd name="T53" fmla="*/ 64 h 64"/>
                <a:gd name="T54" fmla="*/ 1099 w 2249"/>
                <a:gd name="T55" fmla="*/ 0 h 64"/>
                <a:gd name="T56" fmla="*/ 1164 w 2249"/>
                <a:gd name="T57" fmla="*/ 0 h 64"/>
                <a:gd name="T58" fmla="*/ 1168 w 2249"/>
                <a:gd name="T59" fmla="*/ 64 h 64"/>
                <a:gd name="T60" fmla="*/ 1269 w 2249"/>
                <a:gd name="T61" fmla="*/ 0 h 64"/>
                <a:gd name="T62" fmla="*/ 1273 w 2249"/>
                <a:gd name="T63" fmla="*/ 0 h 64"/>
                <a:gd name="T64" fmla="*/ 1285 w 2249"/>
                <a:gd name="T65" fmla="*/ 64 h 64"/>
                <a:gd name="T66" fmla="*/ 1334 w 2249"/>
                <a:gd name="T67" fmla="*/ 64 h 64"/>
                <a:gd name="T68" fmla="*/ 1383 w 2249"/>
                <a:gd name="T69" fmla="*/ 0 h 64"/>
                <a:gd name="T70" fmla="*/ 1447 w 2249"/>
                <a:gd name="T71" fmla="*/ 0 h 64"/>
                <a:gd name="T72" fmla="*/ 1451 w 2249"/>
                <a:gd name="T73" fmla="*/ 64 h 64"/>
                <a:gd name="T74" fmla="*/ 1553 w 2249"/>
                <a:gd name="T75" fmla="*/ 0 h 64"/>
                <a:gd name="T76" fmla="*/ 1557 w 2249"/>
                <a:gd name="T77" fmla="*/ 0 h 64"/>
                <a:gd name="T78" fmla="*/ 1569 w 2249"/>
                <a:gd name="T79" fmla="*/ 64 h 64"/>
                <a:gd name="T80" fmla="*/ 1618 w 2249"/>
                <a:gd name="T81" fmla="*/ 64 h 64"/>
                <a:gd name="T82" fmla="*/ 1666 w 2249"/>
                <a:gd name="T83" fmla="*/ 0 h 64"/>
                <a:gd name="T84" fmla="*/ 1731 w 2249"/>
                <a:gd name="T85" fmla="*/ 0 h 64"/>
                <a:gd name="T86" fmla="*/ 1735 w 2249"/>
                <a:gd name="T87" fmla="*/ 64 h 64"/>
                <a:gd name="T88" fmla="*/ 1836 w 2249"/>
                <a:gd name="T89" fmla="*/ 0 h 64"/>
                <a:gd name="T90" fmla="*/ 1840 w 2249"/>
                <a:gd name="T91" fmla="*/ 0 h 64"/>
                <a:gd name="T92" fmla="*/ 1852 w 2249"/>
                <a:gd name="T93" fmla="*/ 64 h 64"/>
                <a:gd name="T94" fmla="*/ 1901 w 2249"/>
                <a:gd name="T95" fmla="*/ 64 h 64"/>
                <a:gd name="T96" fmla="*/ 1950 w 2249"/>
                <a:gd name="T97" fmla="*/ 0 h 64"/>
                <a:gd name="T98" fmla="*/ 2014 w 2249"/>
                <a:gd name="T99" fmla="*/ 0 h 64"/>
                <a:gd name="T100" fmla="*/ 2019 w 2249"/>
                <a:gd name="T101" fmla="*/ 64 h 64"/>
                <a:gd name="T102" fmla="*/ 2120 w 2249"/>
                <a:gd name="T103" fmla="*/ 0 h 64"/>
                <a:gd name="T104" fmla="*/ 2124 w 2249"/>
                <a:gd name="T105" fmla="*/ 0 h 64"/>
                <a:gd name="T106" fmla="*/ 2136 w 2249"/>
                <a:gd name="T107" fmla="*/ 64 h 64"/>
                <a:gd name="T108" fmla="*/ 2185 w 2249"/>
                <a:gd name="T109" fmla="*/ 64 h 64"/>
                <a:gd name="T110" fmla="*/ 2233 w 2249"/>
                <a:gd name="T111" fmla="*/ 0 h 64"/>
                <a:gd name="T112" fmla="*/ 2249 w 2249"/>
                <a:gd name="T11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49" h="64">
                  <a:moveTo>
                    <a:pt x="25" y="0"/>
                  </a:moveTo>
                  <a:lnTo>
                    <a:pt x="29" y="0"/>
                  </a:lnTo>
                  <a:lnTo>
                    <a:pt x="0" y="39"/>
                  </a:lnTo>
                  <a:lnTo>
                    <a:pt x="0" y="33"/>
                  </a:lnTo>
                  <a:lnTo>
                    <a:pt x="0" y="28"/>
                  </a:lnTo>
                  <a:lnTo>
                    <a:pt x="21" y="0"/>
                  </a:lnTo>
                  <a:lnTo>
                    <a:pt x="25" y="0"/>
                  </a:lnTo>
                  <a:close/>
                  <a:moveTo>
                    <a:pt x="78" y="0"/>
                  </a:moveTo>
                  <a:lnTo>
                    <a:pt x="30" y="64"/>
                  </a:lnTo>
                  <a:lnTo>
                    <a:pt x="34" y="64"/>
                  </a:lnTo>
                  <a:lnTo>
                    <a:pt x="38" y="64"/>
                  </a:lnTo>
                  <a:lnTo>
                    <a:pt x="86" y="0"/>
                  </a:lnTo>
                  <a:lnTo>
                    <a:pt x="82" y="0"/>
                  </a:lnTo>
                  <a:lnTo>
                    <a:pt x="78" y="0"/>
                  </a:lnTo>
                  <a:close/>
                  <a:moveTo>
                    <a:pt x="135" y="0"/>
                  </a:moveTo>
                  <a:lnTo>
                    <a:pt x="86" y="64"/>
                  </a:lnTo>
                  <a:lnTo>
                    <a:pt x="90" y="64"/>
                  </a:lnTo>
                  <a:lnTo>
                    <a:pt x="94" y="64"/>
                  </a:lnTo>
                  <a:lnTo>
                    <a:pt x="143" y="0"/>
                  </a:lnTo>
                  <a:lnTo>
                    <a:pt x="139" y="0"/>
                  </a:lnTo>
                  <a:lnTo>
                    <a:pt x="135" y="0"/>
                  </a:lnTo>
                  <a:close/>
                  <a:moveTo>
                    <a:pt x="192" y="0"/>
                  </a:moveTo>
                  <a:lnTo>
                    <a:pt x="143" y="64"/>
                  </a:lnTo>
                  <a:lnTo>
                    <a:pt x="147" y="64"/>
                  </a:lnTo>
                  <a:lnTo>
                    <a:pt x="151" y="64"/>
                  </a:lnTo>
                  <a:lnTo>
                    <a:pt x="200" y="0"/>
                  </a:lnTo>
                  <a:lnTo>
                    <a:pt x="196" y="0"/>
                  </a:lnTo>
                  <a:lnTo>
                    <a:pt x="192" y="0"/>
                  </a:lnTo>
                  <a:close/>
                  <a:moveTo>
                    <a:pt x="248" y="0"/>
                  </a:moveTo>
                  <a:lnTo>
                    <a:pt x="200" y="64"/>
                  </a:lnTo>
                  <a:lnTo>
                    <a:pt x="204" y="64"/>
                  </a:lnTo>
                  <a:lnTo>
                    <a:pt x="208" y="64"/>
                  </a:lnTo>
                  <a:lnTo>
                    <a:pt x="256" y="0"/>
                  </a:lnTo>
                  <a:lnTo>
                    <a:pt x="252" y="0"/>
                  </a:lnTo>
                  <a:lnTo>
                    <a:pt x="248" y="0"/>
                  </a:lnTo>
                  <a:close/>
                  <a:moveTo>
                    <a:pt x="305" y="0"/>
                  </a:moveTo>
                  <a:lnTo>
                    <a:pt x="256" y="64"/>
                  </a:lnTo>
                  <a:lnTo>
                    <a:pt x="260" y="64"/>
                  </a:lnTo>
                  <a:lnTo>
                    <a:pt x="264" y="64"/>
                  </a:lnTo>
                  <a:lnTo>
                    <a:pt x="313" y="0"/>
                  </a:lnTo>
                  <a:lnTo>
                    <a:pt x="309" y="0"/>
                  </a:lnTo>
                  <a:lnTo>
                    <a:pt x="305" y="0"/>
                  </a:lnTo>
                  <a:close/>
                  <a:moveTo>
                    <a:pt x="362" y="0"/>
                  </a:moveTo>
                  <a:lnTo>
                    <a:pt x="313" y="64"/>
                  </a:lnTo>
                  <a:lnTo>
                    <a:pt x="317" y="64"/>
                  </a:lnTo>
                  <a:lnTo>
                    <a:pt x="321" y="64"/>
                  </a:lnTo>
                  <a:lnTo>
                    <a:pt x="370" y="0"/>
                  </a:lnTo>
                  <a:lnTo>
                    <a:pt x="366" y="0"/>
                  </a:lnTo>
                  <a:lnTo>
                    <a:pt x="362" y="0"/>
                  </a:lnTo>
                  <a:close/>
                  <a:moveTo>
                    <a:pt x="419" y="0"/>
                  </a:moveTo>
                  <a:lnTo>
                    <a:pt x="370" y="64"/>
                  </a:lnTo>
                  <a:lnTo>
                    <a:pt x="374" y="64"/>
                  </a:lnTo>
                  <a:lnTo>
                    <a:pt x="378" y="64"/>
                  </a:lnTo>
                  <a:lnTo>
                    <a:pt x="427" y="0"/>
                  </a:lnTo>
                  <a:lnTo>
                    <a:pt x="423" y="0"/>
                  </a:lnTo>
                  <a:lnTo>
                    <a:pt x="419" y="0"/>
                  </a:lnTo>
                  <a:close/>
                  <a:moveTo>
                    <a:pt x="475" y="0"/>
                  </a:moveTo>
                  <a:lnTo>
                    <a:pt x="427" y="64"/>
                  </a:lnTo>
                  <a:lnTo>
                    <a:pt x="431" y="64"/>
                  </a:lnTo>
                  <a:lnTo>
                    <a:pt x="435" y="64"/>
                  </a:lnTo>
                  <a:lnTo>
                    <a:pt x="483" y="0"/>
                  </a:lnTo>
                  <a:lnTo>
                    <a:pt x="479" y="0"/>
                  </a:lnTo>
                  <a:lnTo>
                    <a:pt x="475" y="0"/>
                  </a:lnTo>
                  <a:close/>
                  <a:moveTo>
                    <a:pt x="532" y="0"/>
                  </a:moveTo>
                  <a:lnTo>
                    <a:pt x="483" y="64"/>
                  </a:lnTo>
                  <a:lnTo>
                    <a:pt x="487" y="64"/>
                  </a:lnTo>
                  <a:lnTo>
                    <a:pt x="491" y="64"/>
                  </a:lnTo>
                  <a:lnTo>
                    <a:pt x="540" y="0"/>
                  </a:lnTo>
                  <a:lnTo>
                    <a:pt x="536" y="0"/>
                  </a:lnTo>
                  <a:lnTo>
                    <a:pt x="532" y="0"/>
                  </a:lnTo>
                  <a:close/>
                  <a:moveTo>
                    <a:pt x="589" y="0"/>
                  </a:moveTo>
                  <a:lnTo>
                    <a:pt x="540" y="64"/>
                  </a:lnTo>
                  <a:lnTo>
                    <a:pt x="544" y="64"/>
                  </a:lnTo>
                  <a:lnTo>
                    <a:pt x="548" y="64"/>
                  </a:lnTo>
                  <a:lnTo>
                    <a:pt x="597" y="0"/>
                  </a:lnTo>
                  <a:lnTo>
                    <a:pt x="593" y="0"/>
                  </a:lnTo>
                  <a:lnTo>
                    <a:pt x="589" y="0"/>
                  </a:lnTo>
                  <a:close/>
                  <a:moveTo>
                    <a:pt x="645" y="0"/>
                  </a:moveTo>
                  <a:lnTo>
                    <a:pt x="597" y="64"/>
                  </a:lnTo>
                  <a:lnTo>
                    <a:pt x="601" y="64"/>
                  </a:lnTo>
                  <a:lnTo>
                    <a:pt x="605" y="64"/>
                  </a:lnTo>
                  <a:lnTo>
                    <a:pt x="653" y="0"/>
                  </a:lnTo>
                  <a:lnTo>
                    <a:pt x="649" y="0"/>
                  </a:lnTo>
                  <a:lnTo>
                    <a:pt x="645" y="0"/>
                  </a:lnTo>
                  <a:close/>
                  <a:moveTo>
                    <a:pt x="702" y="0"/>
                  </a:moveTo>
                  <a:lnTo>
                    <a:pt x="654" y="64"/>
                  </a:lnTo>
                  <a:lnTo>
                    <a:pt x="658" y="64"/>
                  </a:lnTo>
                  <a:lnTo>
                    <a:pt x="662" y="64"/>
                  </a:lnTo>
                  <a:lnTo>
                    <a:pt x="710" y="0"/>
                  </a:lnTo>
                  <a:lnTo>
                    <a:pt x="706" y="0"/>
                  </a:lnTo>
                  <a:lnTo>
                    <a:pt x="702" y="0"/>
                  </a:lnTo>
                  <a:close/>
                  <a:moveTo>
                    <a:pt x="759" y="0"/>
                  </a:moveTo>
                  <a:lnTo>
                    <a:pt x="710" y="64"/>
                  </a:lnTo>
                  <a:lnTo>
                    <a:pt x="714" y="64"/>
                  </a:lnTo>
                  <a:lnTo>
                    <a:pt x="718" y="64"/>
                  </a:lnTo>
                  <a:lnTo>
                    <a:pt x="767" y="0"/>
                  </a:lnTo>
                  <a:lnTo>
                    <a:pt x="763" y="0"/>
                  </a:lnTo>
                  <a:lnTo>
                    <a:pt x="759" y="0"/>
                  </a:lnTo>
                  <a:close/>
                  <a:moveTo>
                    <a:pt x="816" y="0"/>
                  </a:moveTo>
                  <a:lnTo>
                    <a:pt x="767" y="64"/>
                  </a:lnTo>
                  <a:lnTo>
                    <a:pt x="771" y="64"/>
                  </a:lnTo>
                  <a:lnTo>
                    <a:pt x="775" y="64"/>
                  </a:lnTo>
                  <a:lnTo>
                    <a:pt x="824" y="0"/>
                  </a:lnTo>
                  <a:lnTo>
                    <a:pt x="820" y="0"/>
                  </a:lnTo>
                  <a:lnTo>
                    <a:pt x="816" y="0"/>
                  </a:lnTo>
                  <a:close/>
                  <a:moveTo>
                    <a:pt x="872" y="0"/>
                  </a:moveTo>
                  <a:lnTo>
                    <a:pt x="824" y="64"/>
                  </a:lnTo>
                  <a:lnTo>
                    <a:pt x="828" y="64"/>
                  </a:lnTo>
                  <a:lnTo>
                    <a:pt x="832" y="64"/>
                  </a:lnTo>
                  <a:lnTo>
                    <a:pt x="880" y="0"/>
                  </a:lnTo>
                  <a:lnTo>
                    <a:pt x="876" y="0"/>
                  </a:lnTo>
                  <a:lnTo>
                    <a:pt x="872" y="0"/>
                  </a:lnTo>
                  <a:close/>
                  <a:moveTo>
                    <a:pt x="929" y="0"/>
                  </a:moveTo>
                  <a:lnTo>
                    <a:pt x="880" y="64"/>
                  </a:lnTo>
                  <a:lnTo>
                    <a:pt x="884" y="64"/>
                  </a:lnTo>
                  <a:lnTo>
                    <a:pt x="888" y="64"/>
                  </a:lnTo>
                  <a:lnTo>
                    <a:pt x="937" y="0"/>
                  </a:lnTo>
                  <a:lnTo>
                    <a:pt x="933" y="0"/>
                  </a:lnTo>
                  <a:lnTo>
                    <a:pt x="929" y="0"/>
                  </a:lnTo>
                  <a:close/>
                  <a:moveTo>
                    <a:pt x="986" y="0"/>
                  </a:moveTo>
                  <a:lnTo>
                    <a:pt x="937" y="64"/>
                  </a:lnTo>
                  <a:lnTo>
                    <a:pt x="941" y="64"/>
                  </a:lnTo>
                  <a:lnTo>
                    <a:pt x="945" y="64"/>
                  </a:lnTo>
                  <a:lnTo>
                    <a:pt x="994" y="0"/>
                  </a:lnTo>
                  <a:lnTo>
                    <a:pt x="990" y="0"/>
                  </a:lnTo>
                  <a:lnTo>
                    <a:pt x="986" y="0"/>
                  </a:lnTo>
                  <a:close/>
                  <a:moveTo>
                    <a:pt x="1042" y="0"/>
                  </a:moveTo>
                  <a:lnTo>
                    <a:pt x="994" y="64"/>
                  </a:lnTo>
                  <a:lnTo>
                    <a:pt x="998" y="64"/>
                  </a:lnTo>
                  <a:lnTo>
                    <a:pt x="1002" y="64"/>
                  </a:lnTo>
                  <a:lnTo>
                    <a:pt x="1050" y="0"/>
                  </a:lnTo>
                  <a:lnTo>
                    <a:pt x="1046" y="0"/>
                  </a:lnTo>
                  <a:lnTo>
                    <a:pt x="1042" y="0"/>
                  </a:lnTo>
                  <a:close/>
                  <a:moveTo>
                    <a:pt x="1099" y="0"/>
                  </a:moveTo>
                  <a:lnTo>
                    <a:pt x="1051" y="64"/>
                  </a:lnTo>
                  <a:lnTo>
                    <a:pt x="1055" y="64"/>
                  </a:lnTo>
                  <a:lnTo>
                    <a:pt x="1059" y="64"/>
                  </a:lnTo>
                  <a:lnTo>
                    <a:pt x="1107" y="0"/>
                  </a:lnTo>
                  <a:lnTo>
                    <a:pt x="1103" y="0"/>
                  </a:lnTo>
                  <a:lnTo>
                    <a:pt x="1099" y="0"/>
                  </a:lnTo>
                  <a:close/>
                  <a:moveTo>
                    <a:pt x="1156" y="0"/>
                  </a:moveTo>
                  <a:lnTo>
                    <a:pt x="1107" y="64"/>
                  </a:lnTo>
                  <a:lnTo>
                    <a:pt x="1111" y="64"/>
                  </a:lnTo>
                  <a:lnTo>
                    <a:pt x="1115" y="64"/>
                  </a:lnTo>
                  <a:lnTo>
                    <a:pt x="1164" y="0"/>
                  </a:lnTo>
                  <a:lnTo>
                    <a:pt x="1160" y="0"/>
                  </a:lnTo>
                  <a:lnTo>
                    <a:pt x="1156" y="0"/>
                  </a:lnTo>
                  <a:close/>
                  <a:moveTo>
                    <a:pt x="1213" y="0"/>
                  </a:moveTo>
                  <a:lnTo>
                    <a:pt x="1164" y="64"/>
                  </a:lnTo>
                  <a:lnTo>
                    <a:pt x="1168" y="64"/>
                  </a:lnTo>
                  <a:lnTo>
                    <a:pt x="1172" y="64"/>
                  </a:lnTo>
                  <a:lnTo>
                    <a:pt x="1220" y="0"/>
                  </a:lnTo>
                  <a:lnTo>
                    <a:pt x="1216" y="0"/>
                  </a:lnTo>
                  <a:lnTo>
                    <a:pt x="1213" y="0"/>
                  </a:lnTo>
                  <a:close/>
                  <a:moveTo>
                    <a:pt x="1269" y="0"/>
                  </a:moveTo>
                  <a:lnTo>
                    <a:pt x="1221" y="64"/>
                  </a:lnTo>
                  <a:lnTo>
                    <a:pt x="1225" y="64"/>
                  </a:lnTo>
                  <a:lnTo>
                    <a:pt x="1229" y="64"/>
                  </a:lnTo>
                  <a:lnTo>
                    <a:pt x="1277" y="0"/>
                  </a:lnTo>
                  <a:lnTo>
                    <a:pt x="1273" y="0"/>
                  </a:lnTo>
                  <a:lnTo>
                    <a:pt x="1269" y="0"/>
                  </a:lnTo>
                  <a:close/>
                  <a:moveTo>
                    <a:pt x="1326" y="0"/>
                  </a:moveTo>
                  <a:lnTo>
                    <a:pt x="1277" y="64"/>
                  </a:lnTo>
                  <a:lnTo>
                    <a:pt x="1281" y="64"/>
                  </a:lnTo>
                  <a:lnTo>
                    <a:pt x="1285" y="64"/>
                  </a:lnTo>
                  <a:lnTo>
                    <a:pt x="1334" y="0"/>
                  </a:lnTo>
                  <a:lnTo>
                    <a:pt x="1330" y="0"/>
                  </a:lnTo>
                  <a:lnTo>
                    <a:pt x="1326" y="0"/>
                  </a:lnTo>
                  <a:close/>
                  <a:moveTo>
                    <a:pt x="1383" y="0"/>
                  </a:moveTo>
                  <a:lnTo>
                    <a:pt x="1334" y="64"/>
                  </a:lnTo>
                  <a:lnTo>
                    <a:pt x="1338" y="64"/>
                  </a:lnTo>
                  <a:lnTo>
                    <a:pt x="1342" y="64"/>
                  </a:lnTo>
                  <a:lnTo>
                    <a:pt x="1391" y="0"/>
                  </a:lnTo>
                  <a:lnTo>
                    <a:pt x="1387" y="0"/>
                  </a:lnTo>
                  <a:lnTo>
                    <a:pt x="1383" y="0"/>
                  </a:lnTo>
                  <a:close/>
                  <a:moveTo>
                    <a:pt x="1439" y="0"/>
                  </a:moveTo>
                  <a:lnTo>
                    <a:pt x="1391" y="64"/>
                  </a:lnTo>
                  <a:lnTo>
                    <a:pt x="1395" y="64"/>
                  </a:lnTo>
                  <a:lnTo>
                    <a:pt x="1399" y="64"/>
                  </a:lnTo>
                  <a:lnTo>
                    <a:pt x="1447" y="0"/>
                  </a:lnTo>
                  <a:lnTo>
                    <a:pt x="1443" y="0"/>
                  </a:lnTo>
                  <a:lnTo>
                    <a:pt x="1439" y="0"/>
                  </a:lnTo>
                  <a:close/>
                  <a:moveTo>
                    <a:pt x="1496" y="0"/>
                  </a:moveTo>
                  <a:lnTo>
                    <a:pt x="1447" y="64"/>
                  </a:lnTo>
                  <a:lnTo>
                    <a:pt x="1451" y="64"/>
                  </a:lnTo>
                  <a:lnTo>
                    <a:pt x="1455" y="64"/>
                  </a:lnTo>
                  <a:lnTo>
                    <a:pt x="1504" y="0"/>
                  </a:lnTo>
                  <a:lnTo>
                    <a:pt x="1500" y="0"/>
                  </a:lnTo>
                  <a:lnTo>
                    <a:pt x="1496" y="0"/>
                  </a:lnTo>
                  <a:close/>
                  <a:moveTo>
                    <a:pt x="1553" y="0"/>
                  </a:moveTo>
                  <a:lnTo>
                    <a:pt x="1504" y="64"/>
                  </a:lnTo>
                  <a:lnTo>
                    <a:pt x="1508" y="64"/>
                  </a:lnTo>
                  <a:lnTo>
                    <a:pt x="1512" y="64"/>
                  </a:lnTo>
                  <a:lnTo>
                    <a:pt x="1561" y="0"/>
                  </a:lnTo>
                  <a:lnTo>
                    <a:pt x="1557" y="0"/>
                  </a:lnTo>
                  <a:lnTo>
                    <a:pt x="1553" y="0"/>
                  </a:lnTo>
                  <a:close/>
                  <a:moveTo>
                    <a:pt x="1609" y="0"/>
                  </a:moveTo>
                  <a:lnTo>
                    <a:pt x="1561" y="64"/>
                  </a:lnTo>
                  <a:lnTo>
                    <a:pt x="1565" y="64"/>
                  </a:lnTo>
                  <a:lnTo>
                    <a:pt x="1569" y="64"/>
                  </a:lnTo>
                  <a:lnTo>
                    <a:pt x="1617" y="0"/>
                  </a:lnTo>
                  <a:lnTo>
                    <a:pt x="1613" y="0"/>
                  </a:lnTo>
                  <a:lnTo>
                    <a:pt x="1609" y="0"/>
                  </a:lnTo>
                  <a:close/>
                  <a:moveTo>
                    <a:pt x="1666" y="0"/>
                  </a:moveTo>
                  <a:lnTo>
                    <a:pt x="1618" y="64"/>
                  </a:lnTo>
                  <a:lnTo>
                    <a:pt x="1622" y="64"/>
                  </a:lnTo>
                  <a:lnTo>
                    <a:pt x="1626" y="64"/>
                  </a:lnTo>
                  <a:lnTo>
                    <a:pt x="1674" y="0"/>
                  </a:lnTo>
                  <a:lnTo>
                    <a:pt x="1670" y="0"/>
                  </a:lnTo>
                  <a:lnTo>
                    <a:pt x="1666" y="0"/>
                  </a:lnTo>
                  <a:close/>
                  <a:moveTo>
                    <a:pt x="1723" y="0"/>
                  </a:moveTo>
                  <a:lnTo>
                    <a:pt x="1674" y="64"/>
                  </a:lnTo>
                  <a:lnTo>
                    <a:pt x="1678" y="64"/>
                  </a:lnTo>
                  <a:lnTo>
                    <a:pt x="1682" y="64"/>
                  </a:lnTo>
                  <a:lnTo>
                    <a:pt x="1731" y="0"/>
                  </a:lnTo>
                  <a:lnTo>
                    <a:pt x="1727" y="0"/>
                  </a:lnTo>
                  <a:lnTo>
                    <a:pt x="1723" y="0"/>
                  </a:lnTo>
                  <a:close/>
                  <a:moveTo>
                    <a:pt x="1780" y="0"/>
                  </a:moveTo>
                  <a:lnTo>
                    <a:pt x="1731" y="64"/>
                  </a:lnTo>
                  <a:lnTo>
                    <a:pt x="1735" y="64"/>
                  </a:lnTo>
                  <a:lnTo>
                    <a:pt x="1739" y="64"/>
                  </a:lnTo>
                  <a:lnTo>
                    <a:pt x="1788" y="0"/>
                  </a:lnTo>
                  <a:lnTo>
                    <a:pt x="1784" y="0"/>
                  </a:lnTo>
                  <a:lnTo>
                    <a:pt x="1780" y="0"/>
                  </a:lnTo>
                  <a:close/>
                  <a:moveTo>
                    <a:pt x="1836" y="0"/>
                  </a:moveTo>
                  <a:lnTo>
                    <a:pt x="1788" y="64"/>
                  </a:lnTo>
                  <a:lnTo>
                    <a:pt x="1792" y="64"/>
                  </a:lnTo>
                  <a:lnTo>
                    <a:pt x="1796" y="64"/>
                  </a:lnTo>
                  <a:lnTo>
                    <a:pt x="1844" y="0"/>
                  </a:lnTo>
                  <a:lnTo>
                    <a:pt x="1840" y="0"/>
                  </a:lnTo>
                  <a:lnTo>
                    <a:pt x="1836" y="0"/>
                  </a:lnTo>
                  <a:close/>
                  <a:moveTo>
                    <a:pt x="1893" y="0"/>
                  </a:moveTo>
                  <a:lnTo>
                    <a:pt x="1844" y="64"/>
                  </a:lnTo>
                  <a:lnTo>
                    <a:pt x="1848" y="64"/>
                  </a:lnTo>
                  <a:lnTo>
                    <a:pt x="1852" y="64"/>
                  </a:lnTo>
                  <a:lnTo>
                    <a:pt x="1901" y="0"/>
                  </a:lnTo>
                  <a:lnTo>
                    <a:pt x="1897" y="0"/>
                  </a:lnTo>
                  <a:lnTo>
                    <a:pt x="1893" y="0"/>
                  </a:lnTo>
                  <a:close/>
                  <a:moveTo>
                    <a:pt x="1950" y="0"/>
                  </a:moveTo>
                  <a:lnTo>
                    <a:pt x="1901" y="64"/>
                  </a:lnTo>
                  <a:lnTo>
                    <a:pt x="1905" y="64"/>
                  </a:lnTo>
                  <a:lnTo>
                    <a:pt x="1909" y="64"/>
                  </a:lnTo>
                  <a:lnTo>
                    <a:pt x="1958" y="0"/>
                  </a:lnTo>
                  <a:lnTo>
                    <a:pt x="1954" y="0"/>
                  </a:lnTo>
                  <a:lnTo>
                    <a:pt x="1950" y="0"/>
                  </a:lnTo>
                  <a:close/>
                  <a:moveTo>
                    <a:pt x="2006" y="0"/>
                  </a:moveTo>
                  <a:lnTo>
                    <a:pt x="1958" y="64"/>
                  </a:lnTo>
                  <a:lnTo>
                    <a:pt x="1962" y="64"/>
                  </a:lnTo>
                  <a:lnTo>
                    <a:pt x="1966" y="64"/>
                  </a:lnTo>
                  <a:lnTo>
                    <a:pt x="2014" y="0"/>
                  </a:lnTo>
                  <a:lnTo>
                    <a:pt x="2010" y="0"/>
                  </a:lnTo>
                  <a:lnTo>
                    <a:pt x="2006" y="0"/>
                  </a:lnTo>
                  <a:close/>
                  <a:moveTo>
                    <a:pt x="2063" y="0"/>
                  </a:moveTo>
                  <a:lnTo>
                    <a:pt x="2015" y="64"/>
                  </a:lnTo>
                  <a:lnTo>
                    <a:pt x="2019" y="64"/>
                  </a:lnTo>
                  <a:lnTo>
                    <a:pt x="2023" y="64"/>
                  </a:lnTo>
                  <a:lnTo>
                    <a:pt x="2071" y="0"/>
                  </a:lnTo>
                  <a:lnTo>
                    <a:pt x="2067" y="0"/>
                  </a:lnTo>
                  <a:lnTo>
                    <a:pt x="2063" y="0"/>
                  </a:lnTo>
                  <a:close/>
                  <a:moveTo>
                    <a:pt x="2120" y="0"/>
                  </a:moveTo>
                  <a:lnTo>
                    <a:pt x="2071" y="64"/>
                  </a:lnTo>
                  <a:lnTo>
                    <a:pt x="2075" y="64"/>
                  </a:lnTo>
                  <a:lnTo>
                    <a:pt x="2079" y="64"/>
                  </a:lnTo>
                  <a:lnTo>
                    <a:pt x="2128" y="0"/>
                  </a:lnTo>
                  <a:lnTo>
                    <a:pt x="2124" y="0"/>
                  </a:lnTo>
                  <a:lnTo>
                    <a:pt x="2120" y="0"/>
                  </a:lnTo>
                  <a:close/>
                  <a:moveTo>
                    <a:pt x="2177" y="0"/>
                  </a:moveTo>
                  <a:lnTo>
                    <a:pt x="2128" y="64"/>
                  </a:lnTo>
                  <a:lnTo>
                    <a:pt x="2132" y="64"/>
                  </a:lnTo>
                  <a:lnTo>
                    <a:pt x="2136" y="64"/>
                  </a:lnTo>
                  <a:lnTo>
                    <a:pt x="2184" y="0"/>
                  </a:lnTo>
                  <a:lnTo>
                    <a:pt x="2180" y="0"/>
                  </a:lnTo>
                  <a:lnTo>
                    <a:pt x="2177" y="0"/>
                  </a:lnTo>
                  <a:close/>
                  <a:moveTo>
                    <a:pt x="2233" y="0"/>
                  </a:moveTo>
                  <a:lnTo>
                    <a:pt x="2185" y="64"/>
                  </a:lnTo>
                  <a:lnTo>
                    <a:pt x="2189" y="64"/>
                  </a:lnTo>
                  <a:lnTo>
                    <a:pt x="2193" y="64"/>
                  </a:lnTo>
                  <a:lnTo>
                    <a:pt x="2241" y="0"/>
                  </a:lnTo>
                  <a:lnTo>
                    <a:pt x="2237" y="0"/>
                  </a:lnTo>
                  <a:lnTo>
                    <a:pt x="2233" y="0"/>
                  </a:lnTo>
                  <a:close/>
                  <a:moveTo>
                    <a:pt x="2241" y="64"/>
                  </a:moveTo>
                  <a:lnTo>
                    <a:pt x="2245" y="64"/>
                  </a:lnTo>
                  <a:lnTo>
                    <a:pt x="2249" y="64"/>
                  </a:lnTo>
                  <a:lnTo>
                    <a:pt x="2249" y="60"/>
                  </a:lnTo>
                  <a:lnTo>
                    <a:pt x="2249" y="54"/>
                  </a:lnTo>
                  <a:lnTo>
                    <a:pt x="2241" y="64"/>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28" name="Tijdelijke aanduiding voor tekst 8[PHJU] (JU-Free)"/>
          <p:cNvSpPr>
            <a:spLocks noGrp="1"/>
          </p:cNvSpPr>
          <p:nvPr>
            <p:ph type="body" sz="quarter" idx="21" hasCustomPrompt="1"/>
          </p:nvPr>
        </p:nvSpPr>
        <p:spPr bwMode="gray">
          <a:xfrm>
            <a:off x="8517600" y="3915272"/>
            <a:ext cx="3096000" cy="1332000"/>
          </a:xfrm>
        </p:spPr>
        <p:txBody>
          <a:bodyPr/>
          <a:lstStyle>
            <a:lvl1pPr>
              <a:defRPr/>
            </a:lvl1pPr>
          </a:lstStyle>
          <a:p>
            <a:pPr lvl="0"/>
            <a:r>
              <a:rPr lang="nl-NL"/>
              <a:t>[Tekst]</a:t>
            </a:r>
          </a:p>
        </p:txBody>
      </p:sp>
      <p:sp>
        <p:nvSpPr>
          <p:cNvPr id="27" name="Tijdelijke aanduiding voor tekst 9[PHJU] (JU-Free)"/>
          <p:cNvSpPr>
            <a:spLocks noGrp="1"/>
          </p:cNvSpPr>
          <p:nvPr>
            <p:ph type="body" sz="quarter" idx="20" hasCustomPrompt="1"/>
          </p:nvPr>
        </p:nvSpPr>
        <p:spPr bwMode="gray">
          <a:xfrm>
            <a:off x="4633200" y="3915272"/>
            <a:ext cx="3096000" cy="1332000"/>
          </a:xfrm>
        </p:spPr>
        <p:txBody>
          <a:bodyPr/>
          <a:lstStyle>
            <a:lvl1pPr>
              <a:defRPr/>
            </a:lvl1pPr>
          </a:lstStyle>
          <a:p>
            <a:pPr lvl="0"/>
            <a:r>
              <a:rPr lang="nl-NL"/>
              <a:t>[Tekst]</a:t>
            </a:r>
          </a:p>
        </p:txBody>
      </p:sp>
      <p:sp>
        <p:nvSpPr>
          <p:cNvPr id="26" name="Tijdelijke aanduiding voor tekst 10[PHJU] (JU-Free)"/>
          <p:cNvSpPr>
            <a:spLocks noGrp="1"/>
          </p:cNvSpPr>
          <p:nvPr>
            <p:ph type="body" sz="quarter" idx="19" hasCustomPrompt="1"/>
          </p:nvPr>
        </p:nvSpPr>
        <p:spPr bwMode="gray">
          <a:xfrm>
            <a:off x="588975" y="3915272"/>
            <a:ext cx="3096000" cy="1332000"/>
          </a:xfrm>
        </p:spPr>
        <p:txBody>
          <a:bodyPr/>
          <a:lstStyle>
            <a:lvl1pPr>
              <a:defRPr/>
            </a:lvl1pPr>
          </a:lstStyle>
          <a:p>
            <a:pPr lvl="0"/>
            <a:r>
              <a:rPr lang="nl-NL"/>
              <a:t>[Tekst]</a:t>
            </a:r>
          </a:p>
        </p:txBody>
      </p:sp>
      <p:sp>
        <p:nvSpPr>
          <p:cNvPr id="3" name="***Frame content 11[PHJU] (JU-Free)"/>
          <p:cNvSpPr>
            <a:spLocks noGrp="1"/>
          </p:cNvSpPr>
          <p:nvPr>
            <p:ph idx="1" hasCustomPrompt="1"/>
          </p:nvPr>
        </p:nvSpPr>
        <p:spPr bwMode="gray">
          <a:xfrm>
            <a:off x="624163" y="1629248"/>
            <a:ext cx="10980000" cy="1512000"/>
          </a:xfrm>
        </p:spPr>
        <p:txBody>
          <a:bodyPr/>
          <a:lstStyle>
            <a:lvl1pPr>
              <a:defRPr baseline="0"/>
            </a:lvl1pPr>
          </a:lstStyle>
          <a:p>
            <a:pPr lvl="4"/>
            <a:r>
              <a:rPr lang="nl-NL" noProof="1"/>
              <a:t>[Typ tekst of klik op een pictogram om een object in te voegen]</a:t>
            </a:r>
          </a:p>
        </p:txBody>
      </p:sp>
      <p:sp>
        <p:nvSpPr>
          <p:cNvPr id="2" name="Titel 12 (JU-Free)"/>
          <p:cNvSpPr>
            <a:spLocks noGrp="1"/>
          </p:cNvSpPr>
          <p:nvPr>
            <p:ph type="title" hasCustomPrompt="1"/>
          </p:nvPr>
        </p:nvSpPr>
        <p:spPr bwMode="gray"/>
        <p:txBody>
          <a:bodyPr/>
          <a:lstStyle/>
          <a:p>
            <a:r>
              <a:rPr lang="nl-NL" noProof="1"/>
              <a:t>[Titel]</a:t>
            </a:r>
          </a:p>
        </p:txBody>
      </p:sp>
    </p:spTree>
    <p:extLst>
      <p:ext uri="{BB962C8B-B14F-4D97-AF65-F5344CB8AC3E}">
        <p14:creationId xmlns:p14="http://schemas.microsoft.com/office/powerpoint/2010/main" val="2517214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ussendia]">
    <p:spTree>
      <p:nvGrpSpPr>
        <p:cNvPr id="1" name=""/>
        <p:cNvGrpSpPr/>
        <p:nvPr/>
      </p:nvGrpSpPr>
      <p:grpSpPr>
        <a:xfrm>
          <a:off x="0" y="0"/>
          <a:ext cx="0" cy="0"/>
          <a:chOff x="0" y="0"/>
          <a:chExt cx="0" cy="0"/>
        </a:xfrm>
      </p:grpSpPr>
      <p:grpSp>
        <p:nvGrpSpPr>
          <p:cNvPr id="23" name="Group 1"/>
          <p:cNvGrpSpPr>
            <a:grpSpLocks noSelect="1"/>
          </p:cNvGrpSpPr>
          <p:nvPr userDrawn="1"/>
        </p:nvGrpSpPr>
        <p:grpSpPr bwMode="gray">
          <a:xfrm>
            <a:off x="10650538" y="6224588"/>
            <a:ext cx="1208088" cy="371475"/>
            <a:chOff x="10650538" y="6224588"/>
            <a:chExt cx="1208088" cy="371475"/>
          </a:xfrm>
        </p:grpSpPr>
        <p:sp>
          <p:nvSpPr>
            <p:cNvPr id="24" name="Freeform 1">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5" name="Freeform 1">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28" name="Frame picture 2[PHJU] (JU-Free)">
            <a:extLst>
              <a:ext uri="{FF2B5EF4-FFF2-40B4-BE49-F238E27FC236}">
                <a16:creationId xmlns:a16="http://schemas.microsoft.com/office/drawing/2014/main" id="{92AF201E-C18D-494C-97D2-707E63C142C3}"/>
              </a:ext>
            </a:extLst>
          </p:cNvPr>
          <p:cNvSpPr>
            <a:spLocks noGrp="1"/>
          </p:cNvSpPr>
          <p:nvPr>
            <p:ph type="pic" sz="quarter" idx="10" hasCustomPrompt="1"/>
          </p:nvPr>
        </p:nvSpPr>
        <p:spPr bwMode="gray">
          <a:xfrm>
            <a:off x="6480" y="741240"/>
            <a:ext cx="12182401" cy="5354640"/>
          </a:xfrm>
          <a:prstGeom prst="rect">
            <a:avLst/>
          </a:prstGeom>
        </p:spPr>
        <p:txBody>
          <a:bodyPr/>
          <a:lstStyle>
            <a:lvl1pPr marL="270108" indent="-270108" algn="l" defTabSz="1088937" rtl="0" eaLnBrk="1" latinLnBrk="0" hangingPunct="1">
              <a:spcBef>
                <a:spcPts val="0"/>
              </a:spcBef>
              <a:buFont typeface="Arial" pitchFamily="34" charset="0"/>
              <a:buNone/>
              <a:defRPr/>
            </a:lvl1pPr>
          </a:lstStyle>
          <a:p>
            <a:r>
              <a:rPr lang="nl-NL"/>
              <a:t>[Afbeelding]</a:t>
            </a:r>
          </a:p>
        </p:txBody>
      </p:sp>
      <p:sp>
        <p:nvSpPr>
          <p:cNvPr id="26" name="Frame 3">
            <a:extLst>
              <a:ext uri="{FF2B5EF4-FFF2-40B4-BE49-F238E27FC236}">
                <a16:creationId xmlns:a16="http://schemas.microsoft.com/office/drawing/2014/main" id="{DCF31EB0-78F6-4378-8E97-1A7D27CCA579}"/>
              </a:ext>
            </a:extLst>
          </p:cNvPr>
          <p:cNvSpPr>
            <a:spLocks noSelect="1"/>
          </p:cNvSpPr>
          <p:nvPr userDrawn="1"/>
        </p:nvSpPr>
        <p:spPr bwMode="gray">
          <a:xfrm>
            <a:off x="0" y="0"/>
            <a:ext cx="12195175" cy="1866900"/>
          </a:xfrm>
          <a:custGeom>
            <a:avLst/>
            <a:gdLst>
              <a:gd name="T0" fmla="*/ 5229 w 7682"/>
              <a:gd name="T1" fmla="*/ 1176 h 1176"/>
              <a:gd name="T2" fmla="*/ 7510 w 7682"/>
              <a:gd name="T3" fmla="*/ 1176 h 1176"/>
              <a:gd name="T4" fmla="*/ 7639 w 7682"/>
              <a:gd name="T5" fmla="*/ 1176 h 1176"/>
              <a:gd name="T6" fmla="*/ 4998 w 7682"/>
              <a:gd name="T7" fmla="*/ 1176 h 1176"/>
              <a:gd name="T8" fmla="*/ 5942 w 7682"/>
              <a:gd name="T9" fmla="*/ 0 h 1176"/>
              <a:gd name="T10" fmla="*/ 5109 w 7682"/>
              <a:gd name="T11" fmla="*/ 1176 h 1176"/>
              <a:gd name="T12" fmla="*/ 7271 w 7682"/>
              <a:gd name="T13" fmla="*/ 0 h 1176"/>
              <a:gd name="T14" fmla="*/ 6782 w 7682"/>
              <a:gd name="T15" fmla="*/ 0 h 1176"/>
              <a:gd name="T16" fmla="*/ 6078 w 7682"/>
              <a:gd name="T17" fmla="*/ 1176 h 1176"/>
              <a:gd name="T18" fmla="*/ 7562 w 7682"/>
              <a:gd name="T19" fmla="*/ 0 h 1176"/>
              <a:gd name="T20" fmla="*/ 6310 w 7682"/>
              <a:gd name="T21" fmla="*/ 1176 h 1176"/>
              <a:gd name="T22" fmla="*/ 7391 w 7682"/>
              <a:gd name="T23" fmla="*/ 0 h 1176"/>
              <a:gd name="T24" fmla="*/ 7218 w 7682"/>
              <a:gd name="T25" fmla="*/ 1176 h 1176"/>
              <a:gd name="T26" fmla="*/ 7682 w 7682"/>
              <a:gd name="T27" fmla="*/ 396 h 1176"/>
              <a:gd name="T28" fmla="*/ 7038 w 7682"/>
              <a:gd name="T29" fmla="*/ 1176 h 1176"/>
              <a:gd name="T30" fmla="*/ 5409 w 7682"/>
              <a:gd name="T31" fmla="*/ 1176 h 1176"/>
              <a:gd name="T32" fmla="*/ 6611 w 7682"/>
              <a:gd name="T33" fmla="*/ 0 h 1176"/>
              <a:gd name="T34" fmla="*/ 6482 w 7682"/>
              <a:gd name="T35" fmla="*/ 0 h 1176"/>
              <a:gd name="T36" fmla="*/ 7682 w 7682"/>
              <a:gd name="T37" fmla="*/ 159 h 1176"/>
              <a:gd name="T38" fmla="*/ 4862 w 7682"/>
              <a:gd name="T39" fmla="*/ 0 h 1176"/>
              <a:gd name="T40" fmla="*/ 68 w 7682"/>
              <a:gd name="T41" fmla="*/ 1176 h 1176"/>
              <a:gd name="T42" fmla="*/ 2950 w 7682"/>
              <a:gd name="T43" fmla="*/ 0 h 1176"/>
              <a:gd name="T44" fmla="*/ 2701 w 7682"/>
              <a:gd name="T45" fmla="*/ 0 h 1176"/>
              <a:gd name="T46" fmla="*/ 196 w 7682"/>
              <a:gd name="T47" fmla="*/ 1176 h 1176"/>
              <a:gd name="T48" fmla="*/ 3061 w 7682"/>
              <a:gd name="T49" fmla="*/ 0 h 1176"/>
              <a:gd name="T50" fmla="*/ 0 w 7682"/>
              <a:gd name="T51" fmla="*/ 711 h 1176"/>
              <a:gd name="T52" fmla="*/ 3310 w 7682"/>
              <a:gd name="T53" fmla="*/ 0 h 1176"/>
              <a:gd name="T54" fmla="*/ 3181 w 7682"/>
              <a:gd name="T55" fmla="*/ 0 h 1176"/>
              <a:gd name="T56" fmla="*/ 0 w 7682"/>
              <a:gd name="T57" fmla="*/ 960 h 1176"/>
              <a:gd name="T58" fmla="*/ 780 w 7682"/>
              <a:gd name="T59" fmla="*/ 0 h 1176"/>
              <a:gd name="T60" fmla="*/ 1268 w 7682"/>
              <a:gd name="T61" fmla="*/ 1176 h 1176"/>
              <a:gd name="T62" fmla="*/ 2229 w 7682"/>
              <a:gd name="T63" fmla="*/ 0 h 1176"/>
              <a:gd name="T64" fmla="*/ 1861 w 7682"/>
              <a:gd name="T65" fmla="*/ 0 h 1176"/>
              <a:gd name="T66" fmla="*/ 1217 w 7682"/>
              <a:gd name="T67" fmla="*/ 1176 h 1176"/>
              <a:gd name="T68" fmla="*/ 1321 w 7682"/>
              <a:gd name="T69" fmla="*/ 0 h 1176"/>
              <a:gd name="T70" fmla="*/ 1688 w 7682"/>
              <a:gd name="T71" fmla="*/ 1176 h 1176"/>
              <a:gd name="T72" fmla="*/ 1269 w 7682"/>
              <a:gd name="T73" fmla="*/ 0 h 1176"/>
              <a:gd name="T74" fmla="*/ 1501 w 7682"/>
              <a:gd name="T75" fmla="*/ 0 h 1176"/>
              <a:gd name="T76" fmla="*/ 556 w 7682"/>
              <a:gd name="T77" fmla="*/ 1176 h 1176"/>
              <a:gd name="T78" fmla="*/ 660 w 7682"/>
              <a:gd name="T79" fmla="*/ 0 h 1176"/>
              <a:gd name="T80" fmla="*/ 3909 w 7682"/>
              <a:gd name="T81" fmla="*/ 1176 h 1176"/>
              <a:gd name="T82" fmla="*/ 4930 w 7682"/>
              <a:gd name="T83" fmla="*/ 0 h 1176"/>
              <a:gd name="T84" fmla="*/ 480 w 7682"/>
              <a:gd name="T85" fmla="*/ 0 h 1176"/>
              <a:gd name="T86" fmla="*/ 4097 w 7682"/>
              <a:gd name="T87" fmla="*/ 1176 h 1176"/>
              <a:gd name="T88" fmla="*/ 5342 w 7682"/>
              <a:gd name="T89" fmla="*/ 0 h 1176"/>
              <a:gd name="T90" fmla="*/ 4749 w 7682"/>
              <a:gd name="T91" fmla="*/ 1176 h 1176"/>
              <a:gd name="T92" fmla="*/ 5590 w 7682"/>
              <a:gd name="T93" fmla="*/ 0 h 1176"/>
              <a:gd name="T94" fmla="*/ 5102 w 7682"/>
              <a:gd name="T95" fmla="*/ 0 h 1176"/>
              <a:gd name="T96" fmla="*/ 4397 w 7682"/>
              <a:gd name="T97" fmla="*/ 1176 h 1176"/>
              <a:gd name="T98" fmla="*/ 4621 w 7682"/>
              <a:gd name="T99" fmla="*/ 0 h 1176"/>
              <a:gd name="T100" fmla="*/ 0 w 7682"/>
              <a:gd name="T101" fmla="*/ 316 h 1176"/>
              <a:gd name="T102" fmla="*/ 189 w 7682"/>
              <a:gd name="T103" fmla="*/ 0 h 1176"/>
              <a:gd name="T104" fmla="*/ 3721 w 7682"/>
              <a:gd name="T105" fmla="*/ 0 h 1176"/>
              <a:gd name="T106" fmla="*/ 2657 w 7682"/>
              <a:gd name="T107" fmla="*/ 1176 h 1176"/>
              <a:gd name="T108" fmla="*/ 300 w 7682"/>
              <a:gd name="T109" fmla="*/ 0 h 1176"/>
              <a:gd name="T110" fmla="*/ 3069 w 7682"/>
              <a:gd name="T111" fmla="*/ 1176 h 1176"/>
              <a:gd name="T112" fmla="*/ 4150 w 7682"/>
              <a:gd name="T113" fmla="*/ 0 h 1176"/>
              <a:gd name="T114" fmla="*/ 3901 w 7682"/>
              <a:gd name="T115" fmla="*/ 0 h 1176"/>
              <a:gd name="T116" fmla="*/ 2957 w 7682"/>
              <a:gd name="T117" fmla="*/ 117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682" h="1176">
                <a:moveTo>
                  <a:pt x="7270" y="1176"/>
                </a:moveTo>
                <a:lnTo>
                  <a:pt x="7682" y="633"/>
                </a:lnTo>
                <a:lnTo>
                  <a:pt x="7682" y="644"/>
                </a:lnTo>
                <a:lnTo>
                  <a:pt x="7278" y="1176"/>
                </a:lnTo>
                <a:lnTo>
                  <a:pt x="7270" y="1176"/>
                </a:lnTo>
                <a:close/>
                <a:moveTo>
                  <a:pt x="6182" y="0"/>
                </a:moveTo>
                <a:lnTo>
                  <a:pt x="5289" y="1176"/>
                </a:lnTo>
                <a:lnTo>
                  <a:pt x="5298" y="1176"/>
                </a:lnTo>
                <a:lnTo>
                  <a:pt x="6190" y="0"/>
                </a:lnTo>
                <a:lnTo>
                  <a:pt x="6182" y="0"/>
                </a:lnTo>
                <a:close/>
                <a:moveTo>
                  <a:pt x="6122" y="0"/>
                </a:moveTo>
                <a:lnTo>
                  <a:pt x="5229" y="1176"/>
                </a:lnTo>
                <a:lnTo>
                  <a:pt x="5238" y="1176"/>
                </a:lnTo>
                <a:lnTo>
                  <a:pt x="6130" y="0"/>
                </a:lnTo>
                <a:lnTo>
                  <a:pt x="6122" y="0"/>
                </a:lnTo>
                <a:close/>
                <a:moveTo>
                  <a:pt x="7579" y="1176"/>
                </a:moveTo>
                <a:lnTo>
                  <a:pt x="7682" y="1040"/>
                </a:lnTo>
                <a:lnTo>
                  <a:pt x="7682" y="1028"/>
                </a:lnTo>
                <a:lnTo>
                  <a:pt x="7570" y="1176"/>
                </a:lnTo>
                <a:lnTo>
                  <a:pt x="7579" y="1176"/>
                </a:lnTo>
                <a:close/>
                <a:moveTo>
                  <a:pt x="7519" y="1176"/>
                </a:moveTo>
                <a:lnTo>
                  <a:pt x="7682" y="961"/>
                </a:lnTo>
                <a:lnTo>
                  <a:pt x="7682" y="950"/>
                </a:lnTo>
                <a:lnTo>
                  <a:pt x="7510" y="1176"/>
                </a:lnTo>
                <a:lnTo>
                  <a:pt x="7519" y="1176"/>
                </a:lnTo>
                <a:close/>
                <a:moveTo>
                  <a:pt x="7338" y="1176"/>
                </a:moveTo>
                <a:lnTo>
                  <a:pt x="7682" y="724"/>
                </a:lnTo>
                <a:lnTo>
                  <a:pt x="7682" y="712"/>
                </a:lnTo>
                <a:lnTo>
                  <a:pt x="7330" y="1176"/>
                </a:lnTo>
                <a:lnTo>
                  <a:pt x="7338" y="1176"/>
                </a:lnTo>
                <a:close/>
                <a:moveTo>
                  <a:pt x="5822" y="0"/>
                </a:moveTo>
                <a:lnTo>
                  <a:pt x="4929" y="1176"/>
                </a:lnTo>
                <a:lnTo>
                  <a:pt x="4938" y="1176"/>
                </a:lnTo>
                <a:lnTo>
                  <a:pt x="5830" y="0"/>
                </a:lnTo>
                <a:lnTo>
                  <a:pt x="5822" y="0"/>
                </a:lnTo>
                <a:close/>
                <a:moveTo>
                  <a:pt x="7639" y="1176"/>
                </a:moveTo>
                <a:lnTo>
                  <a:pt x="7682" y="1119"/>
                </a:lnTo>
                <a:lnTo>
                  <a:pt x="7682" y="1108"/>
                </a:lnTo>
                <a:lnTo>
                  <a:pt x="7630" y="1176"/>
                </a:lnTo>
                <a:lnTo>
                  <a:pt x="7639" y="1176"/>
                </a:lnTo>
                <a:close/>
                <a:moveTo>
                  <a:pt x="5762" y="0"/>
                </a:moveTo>
                <a:lnTo>
                  <a:pt x="4869" y="1176"/>
                </a:lnTo>
                <a:lnTo>
                  <a:pt x="4878" y="1176"/>
                </a:lnTo>
                <a:lnTo>
                  <a:pt x="5770" y="0"/>
                </a:lnTo>
                <a:lnTo>
                  <a:pt x="5762" y="0"/>
                </a:lnTo>
                <a:close/>
                <a:moveTo>
                  <a:pt x="5882" y="0"/>
                </a:moveTo>
                <a:lnTo>
                  <a:pt x="4989" y="1176"/>
                </a:lnTo>
                <a:lnTo>
                  <a:pt x="4998" y="1176"/>
                </a:lnTo>
                <a:lnTo>
                  <a:pt x="5890" y="0"/>
                </a:lnTo>
                <a:lnTo>
                  <a:pt x="5882" y="0"/>
                </a:lnTo>
                <a:close/>
                <a:moveTo>
                  <a:pt x="7398" y="1176"/>
                </a:moveTo>
                <a:lnTo>
                  <a:pt x="7682" y="803"/>
                </a:lnTo>
                <a:lnTo>
                  <a:pt x="7682" y="792"/>
                </a:lnTo>
                <a:lnTo>
                  <a:pt x="7390" y="1176"/>
                </a:lnTo>
                <a:lnTo>
                  <a:pt x="7398" y="1176"/>
                </a:lnTo>
                <a:close/>
                <a:moveTo>
                  <a:pt x="5942" y="0"/>
                </a:moveTo>
                <a:lnTo>
                  <a:pt x="5049" y="1176"/>
                </a:lnTo>
                <a:lnTo>
                  <a:pt x="5058" y="1176"/>
                </a:lnTo>
                <a:lnTo>
                  <a:pt x="5950" y="0"/>
                </a:lnTo>
                <a:lnTo>
                  <a:pt x="5942" y="0"/>
                </a:lnTo>
                <a:close/>
                <a:moveTo>
                  <a:pt x="6062" y="0"/>
                </a:moveTo>
                <a:lnTo>
                  <a:pt x="5169" y="1176"/>
                </a:lnTo>
                <a:lnTo>
                  <a:pt x="5178" y="1176"/>
                </a:lnTo>
                <a:lnTo>
                  <a:pt x="6070" y="0"/>
                </a:lnTo>
                <a:lnTo>
                  <a:pt x="6062" y="0"/>
                </a:lnTo>
                <a:close/>
                <a:moveTo>
                  <a:pt x="7458" y="1176"/>
                </a:moveTo>
                <a:lnTo>
                  <a:pt x="7682" y="882"/>
                </a:lnTo>
                <a:lnTo>
                  <a:pt x="7682" y="870"/>
                </a:lnTo>
                <a:lnTo>
                  <a:pt x="7450" y="1176"/>
                </a:lnTo>
                <a:lnTo>
                  <a:pt x="7458" y="1176"/>
                </a:lnTo>
                <a:close/>
                <a:moveTo>
                  <a:pt x="6002" y="0"/>
                </a:moveTo>
                <a:lnTo>
                  <a:pt x="5109" y="1176"/>
                </a:lnTo>
                <a:lnTo>
                  <a:pt x="5118" y="1176"/>
                </a:lnTo>
                <a:lnTo>
                  <a:pt x="6010" y="0"/>
                </a:lnTo>
                <a:lnTo>
                  <a:pt x="6002" y="0"/>
                </a:lnTo>
                <a:close/>
                <a:moveTo>
                  <a:pt x="6902" y="0"/>
                </a:moveTo>
                <a:lnTo>
                  <a:pt x="6010" y="1176"/>
                </a:lnTo>
                <a:lnTo>
                  <a:pt x="6018" y="1176"/>
                </a:lnTo>
                <a:lnTo>
                  <a:pt x="6911" y="0"/>
                </a:lnTo>
                <a:lnTo>
                  <a:pt x="6902" y="0"/>
                </a:lnTo>
                <a:close/>
                <a:moveTo>
                  <a:pt x="7262" y="0"/>
                </a:moveTo>
                <a:lnTo>
                  <a:pt x="6370" y="1176"/>
                </a:lnTo>
                <a:lnTo>
                  <a:pt x="6378" y="1176"/>
                </a:lnTo>
                <a:lnTo>
                  <a:pt x="7271" y="0"/>
                </a:lnTo>
                <a:lnTo>
                  <a:pt x="7262" y="0"/>
                </a:lnTo>
                <a:close/>
                <a:moveTo>
                  <a:pt x="7502" y="0"/>
                </a:moveTo>
                <a:lnTo>
                  <a:pt x="6610" y="1176"/>
                </a:lnTo>
                <a:lnTo>
                  <a:pt x="6618" y="1176"/>
                </a:lnTo>
                <a:lnTo>
                  <a:pt x="7511" y="0"/>
                </a:lnTo>
                <a:lnTo>
                  <a:pt x="7502" y="0"/>
                </a:lnTo>
                <a:close/>
                <a:moveTo>
                  <a:pt x="6842" y="0"/>
                </a:moveTo>
                <a:lnTo>
                  <a:pt x="5950" y="1176"/>
                </a:lnTo>
                <a:lnTo>
                  <a:pt x="5958" y="1176"/>
                </a:lnTo>
                <a:lnTo>
                  <a:pt x="6851" y="0"/>
                </a:lnTo>
                <a:lnTo>
                  <a:pt x="6842" y="0"/>
                </a:lnTo>
                <a:close/>
                <a:moveTo>
                  <a:pt x="6782" y="0"/>
                </a:moveTo>
                <a:lnTo>
                  <a:pt x="5890" y="1176"/>
                </a:lnTo>
                <a:lnTo>
                  <a:pt x="5898" y="1176"/>
                </a:lnTo>
                <a:lnTo>
                  <a:pt x="6791" y="0"/>
                </a:lnTo>
                <a:lnTo>
                  <a:pt x="6782" y="0"/>
                </a:lnTo>
                <a:close/>
                <a:moveTo>
                  <a:pt x="7622" y="0"/>
                </a:moveTo>
                <a:lnTo>
                  <a:pt x="6730" y="1176"/>
                </a:lnTo>
                <a:lnTo>
                  <a:pt x="6738" y="1176"/>
                </a:lnTo>
                <a:lnTo>
                  <a:pt x="7631" y="0"/>
                </a:lnTo>
                <a:lnTo>
                  <a:pt x="7622" y="0"/>
                </a:lnTo>
                <a:close/>
                <a:moveTo>
                  <a:pt x="6962" y="0"/>
                </a:moveTo>
                <a:lnTo>
                  <a:pt x="6070" y="1176"/>
                </a:lnTo>
                <a:lnTo>
                  <a:pt x="6078" y="1176"/>
                </a:lnTo>
                <a:lnTo>
                  <a:pt x="6971" y="0"/>
                </a:lnTo>
                <a:lnTo>
                  <a:pt x="6962" y="0"/>
                </a:lnTo>
                <a:close/>
                <a:moveTo>
                  <a:pt x="6722" y="0"/>
                </a:moveTo>
                <a:lnTo>
                  <a:pt x="5830" y="1176"/>
                </a:lnTo>
                <a:lnTo>
                  <a:pt x="5838" y="1176"/>
                </a:lnTo>
                <a:lnTo>
                  <a:pt x="6731" y="0"/>
                </a:lnTo>
                <a:lnTo>
                  <a:pt x="6722" y="0"/>
                </a:lnTo>
                <a:close/>
                <a:moveTo>
                  <a:pt x="7562" y="0"/>
                </a:moveTo>
                <a:lnTo>
                  <a:pt x="6670" y="1176"/>
                </a:lnTo>
                <a:lnTo>
                  <a:pt x="6678" y="1176"/>
                </a:lnTo>
                <a:lnTo>
                  <a:pt x="7571" y="0"/>
                </a:lnTo>
                <a:lnTo>
                  <a:pt x="7562" y="0"/>
                </a:lnTo>
                <a:close/>
                <a:moveTo>
                  <a:pt x="7142" y="0"/>
                </a:moveTo>
                <a:lnTo>
                  <a:pt x="6250" y="1176"/>
                </a:lnTo>
                <a:lnTo>
                  <a:pt x="6258" y="1176"/>
                </a:lnTo>
                <a:lnTo>
                  <a:pt x="7151" y="0"/>
                </a:lnTo>
                <a:lnTo>
                  <a:pt x="7142" y="0"/>
                </a:lnTo>
                <a:close/>
                <a:moveTo>
                  <a:pt x="7442" y="0"/>
                </a:moveTo>
                <a:lnTo>
                  <a:pt x="6550" y="1176"/>
                </a:lnTo>
                <a:lnTo>
                  <a:pt x="6558" y="1176"/>
                </a:lnTo>
                <a:lnTo>
                  <a:pt x="7451" y="0"/>
                </a:lnTo>
                <a:lnTo>
                  <a:pt x="7442" y="0"/>
                </a:lnTo>
                <a:close/>
                <a:moveTo>
                  <a:pt x="7202" y="0"/>
                </a:moveTo>
                <a:lnTo>
                  <a:pt x="6310" y="1176"/>
                </a:lnTo>
                <a:lnTo>
                  <a:pt x="6318" y="1176"/>
                </a:lnTo>
                <a:lnTo>
                  <a:pt x="7211" y="0"/>
                </a:lnTo>
                <a:lnTo>
                  <a:pt x="7202" y="0"/>
                </a:lnTo>
                <a:close/>
                <a:moveTo>
                  <a:pt x="7322" y="0"/>
                </a:moveTo>
                <a:lnTo>
                  <a:pt x="6430" y="1176"/>
                </a:lnTo>
                <a:lnTo>
                  <a:pt x="6438" y="1176"/>
                </a:lnTo>
                <a:lnTo>
                  <a:pt x="7331" y="0"/>
                </a:lnTo>
                <a:lnTo>
                  <a:pt x="7322" y="0"/>
                </a:lnTo>
                <a:close/>
                <a:moveTo>
                  <a:pt x="7382" y="0"/>
                </a:moveTo>
                <a:lnTo>
                  <a:pt x="6490" y="1176"/>
                </a:lnTo>
                <a:lnTo>
                  <a:pt x="6498" y="1176"/>
                </a:lnTo>
                <a:lnTo>
                  <a:pt x="7391" y="0"/>
                </a:lnTo>
                <a:lnTo>
                  <a:pt x="7382" y="0"/>
                </a:lnTo>
                <a:close/>
                <a:moveTo>
                  <a:pt x="7022" y="0"/>
                </a:moveTo>
                <a:lnTo>
                  <a:pt x="6130" y="1176"/>
                </a:lnTo>
                <a:lnTo>
                  <a:pt x="6138" y="1176"/>
                </a:lnTo>
                <a:lnTo>
                  <a:pt x="7031" y="0"/>
                </a:lnTo>
                <a:lnTo>
                  <a:pt x="7022" y="0"/>
                </a:lnTo>
                <a:close/>
                <a:moveTo>
                  <a:pt x="7082" y="0"/>
                </a:moveTo>
                <a:lnTo>
                  <a:pt x="6190" y="1176"/>
                </a:lnTo>
                <a:lnTo>
                  <a:pt x="6198" y="1176"/>
                </a:lnTo>
                <a:lnTo>
                  <a:pt x="7091" y="0"/>
                </a:lnTo>
                <a:lnTo>
                  <a:pt x="7082" y="0"/>
                </a:lnTo>
                <a:close/>
                <a:moveTo>
                  <a:pt x="7218" y="1176"/>
                </a:moveTo>
                <a:lnTo>
                  <a:pt x="7682" y="565"/>
                </a:lnTo>
                <a:lnTo>
                  <a:pt x="7682" y="554"/>
                </a:lnTo>
                <a:lnTo>
                  <a:pt x="7210" y="1176"/>
                </a:lnTo>
                <a:lnTo>
                  <a:pt x="7218" y="1176"/>
                </a:lnTo>
                <a:close/>
                <a:moveTo>
                  <a:pt x="6362" y="0"/>
                </a:moveTo>
                <a:lnTo>
                  <a:pt x="5469" y="1176"/>
                </a:lnTo>
                <a:lnTo>
                  <a:pt x="5478" y="1176"/>
                </a:lnTo>
                <a:lnTo>
                  <a:pt x="6370" y="0"/>
                </a:lnTo>
                <a:lnTo>
                  <a:pt x="6362" y="0"/>
                </a:lnTo>
                <a:close/>
                <a:moveTo>
                  <a:pt x="7098" y="1176"/>
                </a:moveTo>
                <a:lnTo>
                  <a:pt x="7682" y="407"/>
                </a:lnTo>
                <a:lnTo>
                  <a:pt x="7682" y="396"/>
                </a:lnTo>
                <a:lnTo>
                  <a:pt x="7090" y="1176"/>
                </a:lnTo>
                <a:lnTo>
                  <a:pt x="7098" y="1176"/>
                </a:lnTo>
                <a:close/>
                <a:moveTo>
                  <a:pt x="6422" y="0"/>
                </a:moveTo>
                <a:lnTo>
                  <a:pt x="5529" y="1176"/>
                </a:lnTo>
                <a:lnTo>
                  <a:pt x="5538" y="1176"/>
                </a:lnTo>
                <a:lnTo>
                  <a:pt x="6430" y="0"/>
                </a:lnTo>
                <a:lnTo>
                  <a:pt x="6422" y="0"/>
                </a:lnTo>
                <a:close/>
                <a:moveTo>
                  <a:pt x="7038" y="1176"/>
                </a:moveTo>
                <a:lnTo>
                  <a:pt x="7682" y="328"/>
                </a:lnTo>
                <a:lnTo>
                  <a:pt x="7682" y="317"/>
                </a:lnTo>
                <a:lnTo>
                  <a:pt x="7030" y="1176"/>
                </a:lnTo>
                <a:lnTo>
                  <a:pt x="7038" y="1176"/>
                </a:lnTo>
                <a:close/>
                <a:moveTo>
                  <a:pt x="6242" y="0"/>
                </a:moveTo>
                <a:lnTo>
                  <a:pt x="5349" y="1176"/>
                </a:lnTo>
                <a:lnTo>
                  <a:pt x="5358" y="1176"/>
                </a:lnTo>
                <a:lnTo>
                  <a:pt x="6250" y="0"/>
                </a:lnTo>
                <a:lnTo>
                  <a:pt x="6242" y="0"/>
                </a:lnTo>
                <a:close/>
                <a:moveTo>
                  <a:pt x="7158" y="1176"/>
                </a:moveTo>
                <a:lnTo>
                  <a:pt x="7682" y="486"/>
                </a:lnTo>
                <a:lnTo>
                  <a:pt x="7682" y="475"/>
                </a:lnTo>
                <a:lnTo>
                  <a:pt x="7150" y="1176"/>
                </a:lnTo>
                <a:lnTo>
                  <a:pt x="7158" y="1176"/>
                </a:lnTo>
                <a:close/>
                <a:moveTo>
                  <a:pt x="6302" y="0"/>
                </a:moveTo>
                <a:lnTo>
                  <a:pt x="5409" y="1176"/>
                </a:lnTo>
                <a:lnTo>
                  <a:pt x="5418" y="1176"/>
                </a:lnTo>
                <a:lnTo>
                  <a:pt x="6310" y="0"/>
                </a:lnTo>
                <a:lnTo>
                  <a:pt x="6302" y="0"/>
                </a:lnTo>
                <a:close/>
                <a:moveTo>
                  <a:pt x="6542" y="0"/>
                </a:moveTo>
                <a:lnTo>
                  <a:pt x="5649" y="1176"/>
                </a:lnTo>
                <a:lnTo>
                  <a:pt x="5658" y="1176"/>
                </a:lnTo>
                <a:lnTo>
                  <a:pt x="6551" y="0"/>
                </a:lnTo>
                <a:lnTo>
                  <a:pt x="6542" y="0"/>
                </a:lnTo>
                <a:close/>
                <a:moveTo>
                  <a:pt x="6602" y="0"/>
                </a:moveTo>
                <a:lnTo>
                  <a:pt x="5709" y="1176"/>
                </a:lnTo>
                <a:lnTo>
                  <a:pt x="5718" y="1176"/>
                </a:lnTo>
                <a:lnTo>
                  <a:pt x="6611" y="0"/>
                </a:lnTo>
                <a:lnTo>
                  <a:pt x="6602" y="0"/>
                </a:lnTo>
                <a:close/>
                <a:moveTo>
                  <a:pt x="6858" y="1176"/>
                </a:moveTo>
                <a:lnTo>
                  <a:pt x="7682" y="91"/>
                </a:lnTo>
                <a:lnTo>
                  <a:pt x="7682" y="80"/>
                </a:lnTo>
                <a:lnTo>
                  <a:pt x="6850" y="1176"/>
                </a:lnTo>
                <a:lnTo>
                  <a:pt x="6858" y="1176"/>
                </a:lnTo>
                <a:close/>
                <a:moveTo>
                  <a:pt x="6790" y="1176"/>
                </a:moveTo>
                <a:lnTo>
                  <a:pt x="6798" y="1176"/>
                </a:lnTo>
                <a:lnTo>
                  <a:pt x="7682" y="12"/>
                </a:lnTo>
                <a:lnTo>
                  <a:pt x="7682" y="1"/>
                </a:lnTo>
                <a:lnTo>
                  <a:pt x="6790" y="1176"/>
                </a:lnTo>
                <a:close/>
                <a:moveTo>
                  <a:pt x="6482" y="0"/>
                </a:moveTo>
                <a:lnTo>
                  <a:pt x="5589" y="1176"/>
                </a:lnTo>
                <a:lnTo>
                  <a:pt x="5598" y="1176"/>
                </a:lnTo>
                <a:lnTo>
                  <a:pt x="6490" y="0"/>
                </a:lnTo>
                <a:lnTo>
                  <a:pt x="6482" y="0"/>
                </a:lnTo>
                <a:close/>
                <a:moveTo>
                  <a:pt x="6978" y="1176"/>
                </a:moveTo>
                <a:lnTo>
                  <a:pt x="7682" y="249"/>
                </a:lnTo>
                <a:lnTo>
                  <a:pt x="7682" y="238"/>
                </a:lnTo>
                <a:lnTo>
                  <a:pt x="6970" y="1176"/>
                </a:lnTo>
                <a:lnTo>
                  <a:pt x="6978" y="1176"/>
                </a:lnTo>
                <a:close/>
                <a:moveTo>
                  <a:pt x="6918" y="1176"/>
                </a:moveTo>
                <a:lnTo>
                  <a:pt x="7682" y="170"/>
                </a:lnTo>
                <a:lnTo>
                  <a:pt x="7682" y="159"/>
                </a:lnTo>
                <a:lnTo>
                  <a:pt x="6910" y="1176"/>
                </a:lnTo>
                <a:lnTo>
                  <a:pt x="6918" y="1176"/>
                </a:lnTo>
                <a:close/>
                <a:moveTo>
                  <a:pt x="6662" y="0"/>
                </a:moveTo>
                <a:lnTo>
                  <a:pt x="5770" y="1176"/>
                </a:lnTo>
                <a:lnTo>
                  <a:pt x="5778" y="1176"/>
                </a:lnTo>
                <a:lnTo>
                  <a:pt x="6671" y="0"/>
                </a:lnTo>
                <a:lnTo>
                  <a:pt x="6662" y="0"/>
                </a:lnTo>
                <a:close/>
                <a:moveTo>
                  <a:pt x="4862" y="0"/>
                </a:moveTo>
                <a:lnTo>
                  <a:pt x="3969" y="1176"/>
                </a:lnTo>
                <a:lnTo>
                  <a:pt x="3977" y="1176"/>
                </a:lnTo>
                <a:lnTo>
                  <a:pt x="4870" y="0"/>
                </a:lnTo>
                <a:lnTo>
                  <a:pt x="4862" y="0"/>
                </a:lnTo>
                <a:close/>
                <a:moveTo>
                  <a:pt x="2881" y="0"/>
                </a:moveTo>
                <a:lnTo>
                  <a:pt x="1988" y="1176"/>
                </a:lnTo>
                <a:lnTo>
                  <a:pt x="1997" y="1176"/>
                </a:lnTo>
                <a:lnTo>
                  <a:pt x="2890" y="0"/>
                </a:lnTo>
                <a:lnTo>
                  <a:pt x="2881" y="0"/>
                </a:lnTo>
                <a:close/>
                <a:moveTo>
                  <a:pt x="1021" y="0"/>
                </a:moveTo>
                <a:lnTo>
                  <a:pt x="128" y="1176"/>
                </a:lnTo>
                <a:lnTo>
                  <a:pt x="136" y="1176"/>
                </a:lnTo>
                <a:lnTo>
                  <a:pt x="1029" y="0"/>
                </a:lnTo>
                <a:lnTo>
                  <a:pt x="1021" y="0"/>
                </a:lnTo>
                <a:close/>
                <a:moveTo>
                  <a:pt x="961" y="0"/>
                </a:moveTo>
                <a:lnTo>
                  <a:pt x="68" y="1176"/>
                </a:lnTo>
                <a:lnTo>
                  <a:pt x="76" y="1176"/>
                </a:lnTo>
                <a:lnTo>
                  <a:pt x="969" y="0"/>
                </a:lnTo>
                <a:lnTo>
                  <a:pt x="961" y="0"/>
                </a:lnTo>
                <a:close/>
                <a:moveTo>
                  <a:pt x="900" y="0"/>
                </a:moveTo>
                <a:lnTo>
                  <a:pt x="8" y="1176"/>
                </a:lnTo>
                <a:lnTo>
                  <a:pt x="16" y="1176"/>
                </a:lnTo>
                <a:lnTo>
                  <a:pt x="909" y="0"/>
                </a:lnTo>
                <a:lnTo>
                  <a:pt x="900" y="0"/>
                </a:lnTo>
                <a:close/>
                <a:moveTo>
                  <a:pt x="2941" y="0"/>
                </a:moveTo>
                <a:lnTo>
                  <a:pt x="2048" y="1176"/>
                </a:lnTo>
                <a:lnTo>
                  <a:pt x="2057" y="1176"/>
                </a:lnTo>
                <a:lnTo>
                  <a:pt x="2950" y="0"/>
                </a:lnTo>
                <a:lnTo>
                  <a:pt x="2941" y="0"/>
                </a:lnTo>
                <a:close/>
                <a:moveTo>
                  <a:pt x="3001" y="0"/>
                </a:moveTo>
                <a:lnTo>
                  <a:pt x="2108" y="1176"/>
                </a:lnTo>
                <a:lnTo>
                  <a:pt x="2117" y="1176"/>
                </a:lnTo>
                <a:lnTo>
                  <a:pt x="3010" y="0"/>
                </a:lnTo>
                <a:lnTo>
                  <a:pt x="3001" y="0"/>
                </a:lnTo>
                <a:close/>
                <a:moveTo>
                  <a:pt x="2821" y="0"/>
                </a:moveTo>
                <a:lnTo>
                  <a:pt x="1928" y="1176"/>
                </a:lnTo>
                <a:lnTo>
                  <a:pt x="1937" y="1176"/>
                </a:lnTo>
                <a:lnTo>
                  <a:pt x="2830" y="0"/>
                </a:lnTo>
                <a:lnTo>
                  <a:pt x="2821" y="0"/>
                </a:lnTo>
                <a:close/>
                <a:moveTo>
                  <a:pt x="2701" y="0"/>
                </a:moveTo>
                <a:lnTo>
                  <a:pt x="1808" y="1176"/>
                </a:lnTo>
                <a:lnTo>
                  <a:pt x="1817" y="1176"/>
                </a:lnTo>
                <a:lnTo>
                  <a:pt x="2710" y="0"/>
                </a:lnTo>
                <a:lnTo>
                  <a:pt x="2701" y="0"/>
                </a:lnTo>
                <a:close/>
                <a:moveTo>
                  <a:pt x="1141" y="0"/>
                </a:moveTo>
                <a:lnTo>
                  <a:pt x="248" y="1176"/>
                </a:lnTo>
                <a:lnTo>
                  <a:pt x="256" y="1176"/>
                </a:lnTo>
                <a:lnTo>
                  <a:pt x="1149" y="0"/>
                </a:lnTo>
                <a:lnTo>
                  <a:pt x="1141" y="0"/>
                </a:lnTo>
                <a:close/>
                <a:moveTo>
                  <a:pt x="1081" y="0"/>
                </a:moveTo>
                <a:lnTo>
                  <a:pt x="188" y="1176"/>
                </a:lnTo>
                <a:lnTo>
                  <a:pt x="196" y="1176"/>
                </a:lnTo>
                <a:lnTo>
                  <a:pt x="1089" y="0"/>
                </a:lnTo>
                <a:lnTo>
                  <a:pt x="1081" y="0"/>
                </a:lnTo>
                <a:close/>
                <a:moveTo>
                  <a:pt x="2761" y="0"/>
                </a:moveTo>
                <a:lnTo>
                  <a:pt x="1868" y="1176"/>
                </a:lnTo>
                <a:lnTo>
                  <a:pt x="1877" y="1176"/>
                </a:lnTo>
                <a:lnTo>
                  <a:pt x="2770" y="0"/>
                </a:lnTo>
                <a:lnTo>
                  <a:pt x="2761" y="0"/>
                </a:lnTo>
                <a:close/>
                <a:moveTo>
                  <a:pt x="3061" y="0"/>
                </a:moveTo>
                <a:lnTo>
                  <a:pt x="2168" y="1176"/>
                </a:lnTo>
                <a:lnTo>
                  <a:pt x="2177" y="1176"/>
                </a:lnTo>
                <a:lnTo>
                  <a:pt x="3070" y="0"/>
                </a:lnTo>
                <a:lnTo>
                  <a:pt x="3061" y="0"/>
                </a:lnTo>
                <a:close/>
                <a:moveTo>
                  <a:pt x="600" y="0"/>
                </a:moveTo>
                <a:lnTo>
                  <a:pt x="0" y="790"/>
                </a:lnTo>
                <a:lnTo>
                  <a:pt x="0" y="802"/>
                </a:lnTo>
                <a:lnTo>
                  <a:pt x="609" y="0"/>
                </a:lnTo>
                <a:lnTo>
                  <a:pt x="600" y="0"/>
                </a:lnTo>
                <a:close/>
                <a:moveTo>
                  <a:pt x="3241" y="0"/>
                </a:moveTo>
                <a:lnTo>
                  <a:pt x="2348" y="1176"/>
                </a:lnTo>
                <a:lnTo>
                  <a:pt x="2357" y="1176"/>
                </a:lnTo>
                <a:lnTo>
                  <a:pt x="3250" y="0"/>
                </a:lnTo>
                <a:lnTo>
                  <a:pt x="3241" y="0"/>
                </a:lnTo>
                <a:close/>
                <a:moveTo>
                  <a:pt x="540" y="0"/>
                </a:moveTo>
                <a:lnTo>
                  <a:pt x="0" y="711"/>
                </a:lnTo>
                <a:lnTo>
                  <a:pt x="0" y="722"/>
                </a:lnTo>
                <a:lnTo>
                  <a:pt x="549" y="0"/>
                </a:lnTo>
                <a:lnTo>
                  <a:pt x="540" y="0"/>
                </a:lnTo>
                <a:close/>
                <a:moveTo>
                  <a:pt x="840" y="0"/>
                </a:moveTo>
                <a:lnTo>
                  <a:pt x="0" y="1106"/>
                </a:lnTo>
                <a:lnTo>
                  <a:pt x="0" y="1118"/>
                </a:lnTo>
                <a:lnTo>
                  <a:pt x="849" y="0"/>
                </a:lnTo>
                <a:lnTo>
                  <a:pt x="840" y="0"/>
                </a:lnTo>
                <a:close/>
                <a:moveTo>
                  <a:pt x="3301" y="0"/>
                </a:moveTo>
                <a:lnTo>
                  <a:pt x="2408" y="1176"/>
                </a:lnTo>
                <a:lnTo>
                  <a:pt x="2417" y="1176"/>
                </a:lnTo>
                <a:lnTo>
                  <a:pt x="3310" y="0"/>
                </a:lnTo>
                <a:lnTo>
                  <a:pt x="3301" y="0"/>
                </a:lnTo>
                <a:close/>
                <a:moveTo>
                  <a:pt x="5702" y="0"/>
                </a:moveTo>
                <a:lnTo>
                  <a:pt x="4809" y="1176"/>
                </a:lnTo>
                <a:lnTo>
                  <a:pt x="4818" y="1176"/>
                </a:lnTo>
                <a:lnTo>
                  <a:pt x="5710" y="0"/>
                </a:lnTo>
                <a:lnTo>
                  <a:pt x="5702" y="0"/>
                </a:lnTo>
                <a:close/>
                <a:moveTo>
                  <a:pt x="1201" y="0"/>
                </a:moveTo>
                <a:lnTo>
                  <a:pt x="308" y="1176"/>
                </a:lnTo>
                <a:lnTo>
                  <a:pt x="316" y="1176"/>
                </a:lnTo>
                <a:lnTo>
                  <a:pt x="1209" y="0"/>
                </a:lnTo>
                <a:lnTo>
                  <a:pt x="1201" y="0"/>
                </a:lnTo>
                <a:close/>
                <a:moveTo>
                  <a:pt x="3181" y="0"/>
                </a:moveTo>
                <a:lnTo>
                  <a:pt x="2288" y="1176"/>
                </a:lnTo>
                <a:lnTo>
                  <a:pt x="2297" y="1176"/>
                </a:lnTo>
                <a:lnTo>
                  <a:pt x="3190" y="0"/>
                </a:lnTo>
                <a:lnTo>
                  <a:pt x="3181" y="0"/>
                </a:lnTo>
                <a:close/>
                <a:moveTo>
                  <a:pt x="3361" y="0"/>
                </a:moveTo>
                <a:lnTo>
                  <a:pt x="2468" y="1176"/>
                </a:lnTo>
                <a:lnTo>
                  <a:pt x="2477" y="1176"/>
                </a:lnTo>
                <a:lnTo>
                  <a:pt x="3370" y="0"/>
                </a:lnTo>
                <a:lnTo>
                  <a:pt x="3361" y="0"/>
                </a:lnTo>
                <a:close/>
                <a:moveTo>
                  <a:pt x="720" y="0"/>
                </a:moveTo>
                <a:lnTo>
                  <a:pt x="0" y="948"/>
                </a:lnTo>
                <a:lnTo>
                  <a:pt x="0" y="960"/>
                </a:lnTo>
                <a:lnTo>
                  <a:pt x="729" y="0"/>
                </a:lnTo>
                <a:lnTo>
                  <a:pt x="720" y="0"/>
                </a:lnTo>
                <a:close/>
                <a:moveTo>
                  <a:pt x="3121" y="0"/>
                </a:moveTo>
                <a:lnTo>
                  <a:pt x="2228" y="1176"/>
                </a:lnTo>
                <a:lnTo>
                  <a:pt x="2237" y="1176"/>
                </a:lnTo>
                <a:lnTo>
                  <a:pt x="3130" y="0"/>
                </a:lnTo>
                <a:lnTo>
                  <a:pt x="3121" y="0"/>
                </a:lnTo>
                <a:close/>
                <a:moveTo>
                  <a:pt x="780" y="0"/>
                </a:moveTo>
                <a:lnTo>
                  <a:pt x="0" y="1027"/>
                </a:lnTo>
                <a:lnTo>
                  <a:pt x="0" y="1038"/>
                </a:lnTo>
                <a:lnTo>
                  <a:pt x="789" y="0"/>
                </a:lnTo>
                <a:lnTo>
                  <a:pt x="780" y="0"/>
                </a:lnTo>
                <a:close/>
                <a:moveTo>
                  <a:pt x="1741" y="0"/>
                </a:moveTo>
                <a:lnTo>
                  <a:pt x="848" y="1176"/>
                </a:lnTo>
                <a:lnTo>
                  <a:pt x="857" y="1176"/>
                </a:lnTo>
                <a:lnTo>
                  <a:pt x="1749" y="0"/>
                </a:lnTo>
                <a:lnTo>
                  <a:pt x="1741" y="0"/>
                </a:lnTo>
                <a:close/>
                <a:moveTo>
                  <a:pt x="1681" y="0"/>
                </a:moveTo>
                <a:lnTo>
                  <a:pt x="788" y="1176"/>
                </a:lnTo>
                <a:lnTo>
                  <a:pt x="797" y="1176"/>
                </a:lnTo>
                <a:lnTo>
                  <a:pt x="1689" y="0"/>
                </a:lnTo>
                <a:lnTo>
                  <a:pt x="1681" y="0"/>
                </a:lnTo>
                <a:close/>
                <a:moveTo>
                  <a:pt x="2161" y="0"/>
                </a:moveTo>
                <a:lnTo>
                  <a:pt x="1268" y="1176"/>
                </a:lnTo>
                <a:lnTo>
                  <a:pt x="1277" y="1176"/>
                </a:lnTo>
                <a:lnTo>
                  <a:pt x="2169" y="0"/>
                </a:lnTo>
                <a:lnTo>
                  <a:pt x="2161" y="0"/>
                </a:lnTo>
                <a:close/>
                <a:moveTo>
                  <a:pt x="1621" y="0"/>
                </a:moveTo>
                <a:lnTo>
                  <a:pt x="728" y="1176"/>
                </a:lnTo>
                <a:lnTo>
                  <a:pt x="737" y="1176"/>
                </a:lnTo>
                <a:lnTo>
                  <a:pt x="1629" y="0"/>
                </a:lnTo>
                <a:lnTo>
                  <a:pt x="1621" y="0"/>
                </a:lnTo>
                <a:close/>
                <a:moveTo>
                  <a:pt x="2221" y="0"/>
                </a:moveTo>
                <a:lnTo>
                  <a:pt x="1328" y="1176"/>
                </a:lnTo>
                <a:lnTo>
                  <a:pt x="1337" y="1176"/>
                </a:lnTo>
                <a:lnTo>
                  <a:pt x="2229" y="0"/>
                </a:lnTo>
                <a:lnTo>
                  <a:pt x="2221" y="0"/>
                </a:lnTo>
                <a:close/>
                <a:moveTo>
                  <a:pt x="2041" y="0"/>
                </a:moveTo>
                <a:lnTo>
                  <a:pt x="1148" y="1176"/>
                </a:lnTo>
                <a:lnTo>
                  <a:pt x="1157" y="1176"/>
                </a:lnTo>
                <a:lnTo>
                  <a:pt x="2049" y="0"/>
                </a:lnTo>
                <a:lnTo>
                  <a:pt x="2041" y="0"/>
                </a:lnTo>
                <a:close/>
                <a:moveTo>
                  <a:pt x="1981" y="0"/>
                </a:moveTo>
                <a:lnTo>
                  <a:pt x="1088" y="1176"/>
                </a:lnTo>
                <a:lnTo>
                  <a:pt x="1097" y="1176"/>
                </a:lnTo>
                <a:lnTo>
                  <a:pt x="1989" y="0"/>
                </a:lnTo>
                <a:lnTo>
                  <a:pt x="1981" y="0"/>
                </a:lnTo>
                <a:close/>
                <a:moveTo>
                  <a:pt x="1861" y="0"/>
                </a:moveTo>
                <a:lnTo>
                  <a:pt x="968" y="1176"/>
                </a:lnTo>
                <a:lnTo>
                  <a:pt x="977" y="1176"/>
                </a:lnTo>
                <a:lnTo>
                  <a:pt x="1869" y="0"/>
                </a:lnTo>
                <a:lnTo>
                  <a:pt x="1861" y="0"/>
                </a:lnTo>
                <a:close/>
                <a:moveTo>
                  <a:pt x="2281" y="0"/>
                </a:moveTo>
                <a:lnTo>
                  <a:pt x="1388" y="1176"/>
                </a:lnTo>
                <a:lnTo>
                  <a:pt x="1397" y="1176"/>
                </a:lnTo>
                <a:lnTo>
                  <a:pt x="2289" y="0"/>
                </a:lnTo>
                <a:lnTo>
                  <a:pt x="2281" y="0"/>
                </a:lnTo>
                <a:close/>
                <a:moveTo>
                  <a:pt x="2101" y="0"/>
                </a:moveTo>
                <a:lnTo>
                  <a:pt x="1208" y="1176"/>
                </a:lnTo>
                <a:lnTo>
                  <a:pt x="1217" y="1176"/>
                </a:lnTo>
                <a:lnTo>
                  <a:pt x="2109" y="0"/>
                </a:lnTo>
                <a:lnTo>
                  <a:pt x="2101" y="0"/>
                </a:lnTo>
                <a:close/>
                <a:moveTo>
                  <a:pt x="1801" y="0"/>
                </a:moveTo>
                <a:lnTo>
                  <a:pt x="908" y="1176"/>
                </a:lnTo>
                <a:lnTo>
                  <a:pt x="917" y="1176"/>
                </a:lnTo>
                <a:lnTo>
                  <a:pt x="1809" y="0"/>
                </a:lnTo>
                <a:lnTo>
                  <a:pt x="1801" y="0"/>
                </a:lnTo>
                <a:close/>
                <a:moveTo>
                  <a:pt x="1321" y="0"/>
                </a:moveTo>
                <a:lnTo>
                  <a:pt x="428" y="1176"/>
                </a:lnTo>
                <a:lnTo>
                  <a:pt x="436" y="1176"/>
                </a:lnTo>
                <a:lnTo>
                  <a:pt x="1329" y="0"/>
                </a:lnTo>
                <a:lnTo>
                  <a:pt x="1321" y="0"/>
                </a:lnTo>
                <a:close/>
                <a:moveTo>
                  <a:pt x="2521" y="0"/>
                </a:moveTo>
                <a:lnTo>
                  <a:pt x="1628" y="1176"/>
                </a:lnTo>
                <a:lnTo>
                  <a:pt x="1637" y="1176"/>
                </a:lnTo>
                <a:lnTo>
                  <a:pt x="2529" y="0"/>
                </a:lnTo>
                <a:lnTo>
                  <a:pt x="2521" y="0"/>
                </a:lnTo>
                <a:close/>
                <a:moveTo>
                  <a:pt x="2641" y="0"/>
                </a:moveTo>
                <a:lnTo>
                  <a:pt x="1748" y="1176"/>
                </a:lnTo>
                <a:lnTo>
                  <a:pt x="1757" y="1176"/>
                </a:lnTo>
                <a:lnTo>
                  <a:pt x="2649" y="0"/>
                </a:lnTo>
                <a:lnTo>
                  <a:pt x="2641" y="0"/>
                </a:lnTo>
                <a:close/>
                <a:moveTo>
                  <a:pt x="2581" y="0"/>
                </a:moveTo>
                <a:lnTo>
                  <a:pt x="1688" y="1176"/>
                </a:lnTo>
                <a:lnTo>
                  <a:pt x="1697" y="1176"/>
                </a:lnTo>
                <a:lnTo>
                  <a:pt x="2589" y="0"/>
                </a:lnTo>
                <a:lnTo>
                  <a:pt x="2581" y="0"/>
                </a:lnTo>
                <a:close/>
                <a:moveTo>
                  <a:pt x="1561" y="0"/>
                </a:moveTo>
                <a:lnTo>
                  <a:pt x="668" y="1176"/>
                </a:lnTo>
                <a:lnTo>
                  <a:pt x="676" y="1176"/>
                </a:lnTo>
                <a:lnTo>
                  <a:pt x="1569" y="0"/>
                </a:lnTo>
                <a:lnTo>
                  <a:pt x="1561" y="0"/>
                </a:lnTo>
                <a:close/>
                <a:moveTo>
                  <a:pt x="1261" y="0"/>
                </a:moveTo>
                <a:lnTo>
                  <a:pt x="368" y="1176"/>
                </a:lnTo>
                <a:lnTo>
                  <a:pt x="376" y="1176"/>
                </a:lnTo>
                <a:lnTo>
                  <a:pt x="1269" y="0"/>
                </a:lnTo>
                <a:lnTo>
                  <a:pt x="1261" y="0"/>
                </a:lnTo>
                <a:close/>
                <a:moveTo>
                  <a:pt x="1381" y="0"/>
                </a:moveTo>
                <a:lnTo>
                  <a:pt x="488" y="1176"/>
                </a:lnTo>
                <a:lnTo>
                  <a:pt x="496" y="1176"/>
                </a:lnTo>
                <a:lnTo>
                  <a:pt x="1389" y="0"/>
                </a:lnTo>
                <a:lnTo>
                  <a:pt x="1381" y="0"/>
                </a:lnTo>
                <a:close/>
                <a:moveTo>
                  <a:pt x="2341" y="0"/>
                </a:moveTo>
                <a:lnTo>
                  <a:pt x="1448" y="1176"/>
                </a:lnTo>
                <a:lnTo>
                  <a:pt x="1457" y="1176"/>
                </a:lnTo>
                <a:lnTo>
                  <a:pt x="2349" y="0"/>
                </a:lnTo>
                <a:lnTo>
                  <a:pt x="2341" y="0"/>
                </a:lnTo>
                <a:close/>
                <a:moveTo>
                  <a:pt x="1501" y="0"/>
                </a:moveTo>
                <a:lnTo>
                  <a:pt x="608" y="1176"/>
                </a:lnTo>
                <a:lnTo>
                  <a:pt x="616" y="1176"/>
                </a:lnTo>
                <a:lnTo>
                  <a:pt x="1509" y="0"/>
                </a:lnTo>
                <a:lnTo>
                  <a:pt x="1501" y="0"/>
                </a:lnTo>
                <a:close/>
                <a:moveTo>
                  <a:pt x="2461" y="0"/>
                </a:moveTo>
                <a:lnTo>
                  <a:pt x="1568" y="1176"/>
                </a:lnTo>
                <a:lnTo>
                  <a:pt x="1577" y="1176"/>
                </a:lnTo>
                <a:lnTo>
                  <a:pt x="2469" y="0"/>
                </a:lnTo>
                <a:lnTo>
                  <a:pt x="2461" y="0"/>
                </a:lnTo>
                <a:close/>
                <a:moveTo>
                  <a:pt x="1441" y="0"/>
                </a:moveTo>
                <a:lnTo>
                  <a:pt x="548" y="1176"/>
                </a:lnTo>
                <a:lnTo>
                  <a:pt x="556" y="1176"/>
                </a:lnTo>
                <a:lnTo>
                  <a:pt x="1449" y="0"/>
                </a:lnTo>
                <a:lnTo>
                  <a:pt x="1441" y="0"/>
                </a:lnTo>
                <a:close/>
                <a:moveTo>
                  <a:pt x="2401" y="0"/>
                </a:moveTo>
                <a:lnTo>
                  <a:pt x="1508" y="1176"/>
                </a:lnTo>
                <a:lnTo>
                  <a:pt x="1517" y="1176"/>
                </a:lnTo>
                <a:lnTo>
                  <a:pt x="2409" y="0"/>
                </a:lnTo>
                <a:lnTo>
                  <a:pt x="2401" y="0"/>
                </a:lnTo>
                <a:close/>
                <a:moveTo>
                  <a:pt x="660" y="0"/>
                </a:moveTo>
                <a:lnTo>
                  <a:pt x="0" y="869"/>
                </a:lnTo>
                <a:lnTo>
                  <a:pt x="0" y="880"/>
                </a:lnTo>
                <a:lnTo>
                  <a:pt x="669" y="0"/>
                </a:lnTo>
                <a:lnTo>
                  <a:pt x="660" y="0"/>
                </a:lnTo>
                <a:close/>
                <a:moveTo>
                  <a:pt x="4741" y="0"/>
                </a:moveTo>
                <a:lnTo>
                  <a:pt x="3849" y="1176"/>
                </a:lnTo>
                <a:lnTo>
                  <a:pt x="3857" y="1176"/>
                </a:lnTo>
                <a:lnTo>
                  <a:pt x="4750" y="0"/>
                </a:lnTo>
                <a:lnTo>
                  <a:pt x="4741" y="0"/>
                </a:lnTo>
                <a:close/>
                <a:moveTo>
                  <a:pt x="4681" y="0"/>
                </a:moveTo>
                <a:lnTo>
                  <a:pt x="3789" y="1176"/>
                </a:lnTo>
                <a:lnTo>
                  <a:pt x="3797" y="1176"/>
                </a:lnTo>
                <a:lnTo>
                  <a:pt x="4690" y="0"/>
                </a:lnTo>
                <a:lnTo>
                  <a:pt x="4681" y="0"/>
                </a:lnTo>
                <a:close/>
                <a:moveTo>
                  <a:pt x="4802" y="0"/>
                </a:moveTo>
                <a:lnTo>
                  <a:pt x="3909" y="1176"/>
                </a:lnTo>
                <a:lnTo>
                  <a:pt x="3917" y="1176"/>
                </a:lnTo>
                <a:lnTo>
                  <a:pt x="4810" y="0"/>
                </a:lnTo>
                <a:lnTo>
                  <a:pt x="4802" y="0"/>
                </a:lnTo>
                <a:close/>
                <a:moveTo>
                  <a:pt x="1921" y="0"/>
                </a:moveTo>
                <a:lnTo>
                  <a:pt x="1028" y="1176"/>
                </a:lnTo>
                <a:lnTo>
                  <a:pt x="1037" y="1176"/>
                </a:lnTo>
                <a:lnTo>
                  <a:pt x="1929" y="0"/>
                </a:lnTo>
                <a:lnTo>
                  <a:pt x="1921" y="0"/>
                </a:lnTo>
                <a:close/>
                <a:moveTo>
                  <a:pt x="4922" y="0"/>
                </a:moveTo>
                <a:lnTo>
                  <a:pt x="4029" y="1176"/>
                </a:lnTo>
                <a:lnTo>
                  <a:pt x="4037" y="1176"/>
                </a:lnTo>
                <a:lnTo>
                  <a:pt x="4930" y="0"/>
                </a:lnTo>
                <a:lnTo>
                  <a:pt x="4922" y="0"/>
                </a:lnTo>
                <a:close/>
                <a:moveTo>
                  <a:pt x="4501" y="0"/>
                </a:moveTo>
                <a:lnTo>
                  <a:pt x="3609" y="1176"/>
                </a:lnTo>
                <a:lnTo>
                  <a:pt x="3617" y="1176"/>
                </a:lnTo>
                <a:lnTo>
                  <a:pt x="4510" y="0"/>
                </a:lnTo>
                <a:lnTo>
                  <a:pt x="4501" y="0"/>
                </a:lnTo>
                <a:close/>
                <a:moveTo>
                  <a:pt x="4381" y="0"/>
                </a:moveTo>
                <a:lnTo>
                  <a:pt x="3489" y="1176"/>
                </a:lnTo>
                <a:lnTo>
                  <a:pt x="3497" y="1176"/>
                </a:lnTo>
                <a:lnTo>
                  <a:pt x="4390" y="0"/>
                </a:lnTo>
                <a:lnTo>
                  <a:pt x="4381" y="0"/>
                </a:lnTo>
                <a:close/>
                <a:moveTo>
                  <a:pt x="480" y="0"/>
                </a:moveTo>
                <a:lnTo>
                  <a:pt x="0" y="632"/>
                </a:lnTo>
                <a:lnTo>
                  <a:pt x="0" y="643"/>
                </a:lnTo>
                <a:lnTo>
                  <a:pt x="489" y="0"/>
                </a:lnTo>
                <a:lnTo>
                  <a:pt x="480" y="0"/>
                </a:lnTo>
                <a:close/>
                <a:moveTo>
                  <a:pt x="4441" y="0"/>
                </a:moveTo>
                <a:lnTo>
                  <a:pt x="3549" y="1176"/>
                </a:lnTo>
                <a:lnTo>
                  <a:pt x="3557" y="1176"/>
                </a:lnTo>
                <a:lnTo>
                  <a:pt x="4450" y="0"/>
                </a:lnTo>
                <a:lnTo>
                  <a:pt x="4441" y="0"/>
                </a:lnTo>
                <a:close/>
                <a:moveTo>
                  <a:pt x="4982" y="0"/>
                </a:moveTo>
                <a:lnTo>
                  <a:pt x="4089" y="1176"/>
                </a:lnTo>
                <a:lnTo>
                  <a:pt x="4097" y="1176"/>
                </a:lnTo>
                <a:lnTo>
                  <a:pt x="4990" y="0"/>
                </a:lnTo>
                <a:lnTo>
                  <a:pt x="4982" y="0"/>
                </a:lnTo>
                <a:close/>
                <a:moveTo>
                  <a:pt x="4561" y="0"/>
                </a:moveTo>
                <a:lnTo>
                  <a:pt x="3669" y="1176"/>
                </a:lnTo>
                <a:lnTo>
                  <a:pt x="3677" y="1176"/>
                </a:lnTo>
                <a:lnTo>
                  <a:pt x="4570" y="0"/>
                </a:lnTo>
                <a:lnTo>
                  <a:pt x="4561" y="0"/>
                </a:lnTo>
                <a:close/>
                <a:moveTo>
                  <a:pt x="5342" y="0"/>
                </a:moveTo>
                <a:lnTo>
                  <a:pt x="4449" y="1176"/>
                </a:lnTo>
                <a:lnTo>
                  <a:pt x="4457" y="1176"/>
                </a:lnTo>
                <a:lnTo>
                  <a:pt x="5350" y="0"/>
                </a:lnTo>
                <a:lnTo>
                  <a:pt x="5342" y="0"/>
                </a:lnTo>
                <a:close/>
                <a:moveTo>
                  <a:pt x="5522" y="0"/>
                </a:moveTo>
                <a:lnTo>
                  <a:pt x="4629" y="1176"/>
                </a:lnTo>
                <a:lnTo>
                  <a:pt x="4638" y="1176"/>
                </a:lnTo>
                <a:lnTo>
                  <a:pt x="5530" y="0"/>
                </a:lnTo>
                <a:lnTo>
                  <a:pt x="5522" y="0"/>
                </a:lnTo>
                <a:close/>
                <a:moveTo>
                  <a:pt x="5462" y="0"/>
                </a:moveTo>
                <a:lnTo>
                  <a:pt x="4569" y="1176"/>
                </a:lnTo>
                <a:lnTo>
                  <a:pt x="4578" y="1176"/>
                </a:lnTo>
                <a:lnTo>
                  <a:pt x="5470" y="0"/>
                </a:lnTo>
                <a:lnTo>
                  <a:pt x="5462" y="0"/>
                </a:lnTo>
                <a:close/>
                <a:moveTo>
                  <a:pt x="5642" y="0"/>
                </a:moveTo>
                <a:lnTo>
                  <a:pt x="4749" y="1176"/>
                </a:lnTo>
                <a:lnTo>
                  <a:pt x="4758" y="1176"/>
                </a:lnTo>
                <a:lnTo>
                  <a:pt x="5650" y="0"/>
                </a:lnTo>
                <a:lnTo>
                  <a:pt x="5642" y="0"/>
                </a:lnTo>
                <a:close/>
                <a:moveTo>
                  <a:pt x="5402" y="0"/>
                </a:moveTo>
                <a:lnTo>
                  <a:pt x="4509" y="1176"/>
                </a:lnTo>
                <a:lnTo>
                  <a:pt x="4517" y="1176"/>
                </a:lnTo>
                <a:lnTo>
                  <a:pt x="5410" y="0"/>
                </a:lnTo>
                <a:lnTo>
                  <a:pt x="5402" y="0"/>
                </a:lnTo>
                <a:close/>
                <a:moveTo>
                  <a:pt x="5582" y="0"/>
                </a:moveTo>
                <a:lnTo>
                  <a:pt x="4689" y="1176"/>
                </a:lnTo>
                <a:lnTo>
                  <a:pt x="4698" y="1176"/>
                </a:lnTo>
                <a:lnTo>
                  <a:pt x="5590" y="0"/>
                </a:lnTo>
                <a:lnTo>
                  <a:pt x="5582" y="0"/>
                </a:lnTo>
                <a:close/>
                <a:moveTo>
                  <a:pt x="4320" y="0"/>
                </a:moveTo>
                <a:lnTo>
                  <a:pt x="3428" y="1176"/>
                </a:lnTo>
                <a:lnTo>
                  <a:pt x="3436" y="1176"/>
                </a:lnTo>
                <a:lnTo>
                  <a:pt x="4329" y="0"/>
                </a:lnTo>
                <a:lnTo>
                  <a:pt x="4320" y="0"/>
                </a:lnTo>
                <a:close/>
                <a:moveTo>
                  <a:pt x="5042" y="0"/>
                </a:moveTo>
                <a:lnTo>
                  <a:pt x="4149" y="1176"/>
                </a:lnTo>
                <a:lnTo>
                  <a:pt x="4157" y="1176"/>
                </a:lnTo>
                <a:lnTo>
                  <a:pt x="5050" y="0"/>
                </a:lnTo>
                <a:lnTo>
                  <a:pt x="5042" y="0"/>
                </a:lnTo>
                <a:close/>
                <a:moveTo>
                  <a:pt x="5102" y="0"/>
                </a:moveTo>
                <a:lnTo>
                  <a:pt x="4209" y="1176"/>
                </a:lnTo>
                <a:lnTo>
                  <a:pt x="4217" y="1176"/>
                </a:lnTo>
                <a:lnTo>
                  <a:pt x="5110" y="0"/>
                </a:lnTo>
                <a:lnTo>
                  <a:pt x="5102" y="0"/>
                </a:lnTo>
                <a:close/>
                <a:moveTo>
                  <a:pt x="5162" y="0"/>
                </a:moveTo>
                <a:lnTo>
                  <a:pt x="4269" y="1176"/>
                </a:lnTo>
                <a:lnTo>
                  <a:pt x="4277" y="1176"/>
                </a:lnTo>
                <a:lnTo>
                  <a:pt x="5170" y="0"/>
                </a:lnTo>
                <a:lnTo>
                  <a:pt x="5162" y="0"/>
                </a:lnTo>
                <a:close/>
                <a:moveTo>
                  <a:pt x="5282" y="0"/>
                </a:moveTo>
                <a:lnTo>
                  <a:pt x="4389" y="1176"/>
                </a:lnTo>
                <a:lnTo>
                  <a:pt x="4397" y="1176"/>
                </a:lnTo>
                <a:lnTo>
                  <a:pt x="5290" y="0"/>
                </a:lnTo>
                <a:lnTo>
                  <a:pt x="5282" y="0"/>
                </a:lnTo>
                <a:close/>
                <a:moveTo>
                  <a:pt x="5222" y="0"/>
                </a:moveTo>
                <a:lnTo>
                  <a:pt x="4329" y="1176"/>
                </a:lnTo>
                <a:lnTo>
                  <a:pt x="4337" y="1176"/>
                </a:lnTo>
                <a:lnTo>
                  <a:pt x="5230" y="0"/>
                </a:lnTo>
                <a:lnTo>
                  <a:pt x="5222" y="0"/>
                </a:lnTo>
                <a:close/>
                <a:moveTo>
                  <a:pt x="4621" y="0"/>
                </a:moveTo>
                <a:lnTo>
                  <a:pt x="3729" y="1176"/>
                </a:lnTo>
                <a:lnTo>
                  <a:pt x="3737" y="1176"/>
                </a:lnTo>
                <a:lnTo>
                  <a:pt x="4630" y="0"/>
                </a:lnTo>
                <a:lnTo>
                  <a:pt x="4621" y="0"/>
                </a:lnTo>
                <a:close/>
                <a:moveTo>
                  <a:pt x="4261" y="0"/>
                </a:moveTo>
                <a:lnTo>
                  <a:pt x="3369" y="1176"/>
                </a:lnTo>
                <a:lnTo>
                  <a:pt x="3377" y="1176"/>
                </a:lnTo>
                <a:lnTo>
                  <a:pt x="4270" y="0"/>
                </a:lnTo>
                <a:lnTo>
                  <a:pt x="4261" y="0"/>
                </a:lnTo>
                <a:close/>
                <a:moveTo>
                  <a:pt x="3601" y="0"/>
                </a:moveTo>
                <a:lnTo>
                  <a:pt x="2709" y="1176"/>
                </a:lnTo>
                <a:lnTo>
                  <a:pt x="2717" y="1176"/>
                </a:lnTo>
                <a:lnTo>
                  <a:pt x="3610" y="0"/>
                </a:lnTo>
                <a:lnTo>
                  <a:pt x="3601" y="0"/>
                </a:lnTo>
                <a:close/>
                <a:moveTo>
                  <a:pt x="240" y="0"/>
                </a:moveTo>
                <a:lnTo>
                  <a:pt x="0" y="316"/>
                </a:lnTo>
                <a:lnTo>
                  <a:pt x="0" y="327"/>
                </a:lnTo>
                <a:lnTo>
                  <a:pt x="249" y="0"/>
                </a:lnTo>
                <a:lnTo>
                  <a:pt x="240" y="0"/>
                </a:lnTo>
                <a:close/>
                <a:moveTo>
                  <a:pt x="3661" y="0"/>
                </a:moveTo>
                <a:lnTo>
                  <a:pt x="2769" y="1176"/>
                </a:lnTo>
                <a:lnTo>
                  <a:pt x="2777" y="1176"/>
                </a:lnTo>
                <a:lnTo>
                  <a:pt x="3670" y="0"/>
                </a:lnTo>
                <a:lnTo>
                  <a:pt x="3661" y="0"/>
                </a:lnTo>
                <a:close/>
                <a:moveTo>
                  <a:pt x="180" y="0"/>
                </a:moveTo>
                <a:lnTo>
                  <a:pt x="0" y="237"/>
                </a:lnTo>
                <a:lnTo>
                  <a:pt x="0" y="248"/>
                </a:lnTo>
                <a:lnTo>
                  <a:pt x="189" y="0"/>
                </a:lnTo>
                <a:lnTo>
                  <a:pt x="180" y="0"/>
                </a:lnTo>
                <a:close/>
                <a:moveTo>
                  <a:pt x="420" y="0"/>
                </a:moveTo>
                <a:lnTo>
                  <a:pt x="0" y="553"/>
                </a:lnTo>
                <a:lnTo>
                  <a:pt x="0" y="564"/>
                </a:lnTo>
                <a:lnTo>
                  <a:pt x="429" y="0"/>
                </a:lnTo>
                <a:lnTo>
                  <a:pt x="420" y="0"/>
                </a:lnTo>
                <a:close/>
                <a:moveTo>
                  <a:pt x="3421" y="0"/>
                </a:moveTo>
                <a:lnTo>
                  <a:pt x="2529" y="1176"/>
                </a:lnTo>
                <a:lnTo>
                  <a:pt x="2537" y="1176"/>
                </a:lnTo>
                <a:lnTo>
                  <a:pt x="3430" y="0"/>
                </a:lnTo>
                <a:lnTo>
                  <a:pt x="3421" y="0"/>
                </a:lnTo>
                <a:close/>
                <a:moveTo>
                  <a:pt x="3721" y="0"/>
                </a:moveTo>
                <a:lnTo>
                  <a:pt x="2829" y="1176"/>
                </a:lnTo>
                <a:lnTo>
                  <a:pt x="2837" y="1176"/>
                </a:lnTo>
                <a:lnTo>
                  <a:pt x="3730" y="0"/>
                </a:lnTo>
                <a:lnTo>
                  <a:pt x="3721" y="0"/>
                </a:lnTo>
                <a:close/>
                <a:moveTo>
                  <a:pt x="3481" y="0"/>
                </a:moveTo>
                <a:lnTo>
                  <a:pt x="2589" y="1176"/>
                </a:lnTo>
                <a:lnTo>
                  <a:pt x="2597" y="1176"/>
                </a:lnTo>
                <a:lnTo>
                  <a:pt x="3490" y="0"/>
                </a:lnTo>
                <a:lnTo>
                  <a:pt x="3481" y="0"/>
                </a:lnTo>
                <a:close/>
                <a:moveTo>
                  <a:pt x="3541" y="0"/>
                </a:moveTo>
                <a:lnTo>
                  <a:pt x="2649" y="1176"/>
                </a:lnTo>
                <a:lnTo>
                  <a:pt x="2657" y="1176"/>
                </a:lnTo>
                <a:lnTo>
                  <a:pt x="3550" y="0"/>
                </a:lnTo>
                <a:lnTo>
                  <a:pt x="3541" y="0"/>
                </a:lnTo>
                <a:close/>
                <a:moveTo>
                  <a:pt x="360" y="0"/>
                </a:moveTo>
                <a:lnTo>
                  <a:pt x="0" y="474"/>
                </a:lnTo>
                <a:lnTo>
                  <a:pt x="0" y="485"/>
                </a:lnTo>
                <a:lnTo>
                  <a:pt x="369" y="0"/>
                </a:lnTo>
                <a:lnTo>
                  <a:pt x="360" y="0"/>
                </a:lnTo>
                <a:close/>
                <a:moveTo>
                  <a:pt x="300" y="0"/>
                </a:moveTo>
                <a:lnTo>
                  <a:pt x="0" y="395"/>
                </a:lnTo>
                <a:lnTo>
                  <a:pt x="0" y="406"/>
                </a:lnTo>
                <a:lnTo>
                  <a:pt x="309" y="0"/>
                </a:lnTo>
                <a:lnTo>
                  <a:pt x="300" y="0"/>
                </a:lnTo>
                <a:close/>
                <a:moveTo>
                  <a:pt x="4021" y="0"/>
                </a:moveTo>
                <a:lnTo>
                  <a:pt x="3129" y="1176"/>
                </a:lnTo>
                <a:lnTo>
                  <a:pt x="3137" y="1176"/>
                </a:lnTo>
                <a:lnTo>
                  <a:pt x="4030" y="0"/>
                </a:lnTo>
                <a:lnTo>
                  <a:pt x="4021" y="0"/>
                </a:lnTo>
                <a:close/>
                <a:moveTo>
                  <a:pt x="4081" y="0"/>
                </a:moveTo>
                <a:lnTo>
                  <a:pt x="3189" y="1176"/>
                </a:lnTo>
                <a:lnTo>
                  <a:pt x="3197" y="1176"/>
                </a:lnTo>
                <a:lnTo>
                  <a:pt x="4090" y="0"/>
                </a:lnTo>
                <a:lnTo>
                  <a:pt x="4081" y="0"/>
                </a:lnTo>
                <a:close/>
                <a:moveTo>
                  <a:pt x="3961" y="0"/>
                </a:moveTo>
                <a:lnTo>
                  <a:pt x="3069" y="1176"/>
                </a:lnTo>
                <a:lnTo>
                  <a:pt x="3077" y="1176"/>
                </a:lnTo>
                <a:lnTo>
                  <a:pt x="3970" y="0"/>
                </a:lnTo>
                <a:lnTo>
                  <a:pt x="3961" y="0"/>
                </a:lnTo>
                <a:close/>
                <a:moveTo>
                  <a:pt x="4201" y="0"/>
                </a:moveTo>
                <a:lnTo>
                  <a:pt x="3309" y="1176"/>
                </a:lnTo>
                <a:lnTo>
                  <a:pt x="3317" y="1176"/>
                </a:lnTo>
                <a:lnTo>
                  <a:pt x="4210" y="0"/>
                </a:lnTo>
                <a:lnTo>
                  <a:pt x="4201" y="0"/>
                </a:lnTo>
                <a:close/>
                <a:moveTo>
                  <a:pt x="4141" y="0"/>
                </a:moveTo>
                <a:lnTo>
                  <a:pt x="3249" y="1176"/>
                </a:lnTo>
                <a:lnTo>
                  <a:pt x="3257" y="1176"/>
                </a:lnTo>
                <a:lnTo>
                  <a:pt x="4150" y="0"/>
                </a:lnTo>
                <a:lnTo>
                  <a:pt x="4141" y="0"/>
                </a:lnTo>
                <a:close/>
                <a:moveTo>
                  <a:pt x="3781" y="0"/>
                </a:moveTo>
                <a:lnTo>
                  <a:pt x="2889" y="1176"/>
                </a:lnTo>
                <a:lnTo>
                  <a:pt x="2897" y="1176"/>
                </a:lnTo>
                <a:lnTo>
                  <a:pt x="3790" y="0"/>
                </a:lnTo>
                <a:lnTo>
                  <a:pt x="3781" y="0"/>
                </a:lnTo>
                <a:close/>
                <a:moveTo>
                  <a:pt x="60" y="0"/>
                </a:moveTo>
                <a:lnTo>
                  <a:pt x="0" y="79"/>
                </a:lnTo>
                <a:lnTo>
                  <a:pt x="0" y="90"/>
                </a:lnTo>
                <a:lnTo>
                  <a:pt x="69" y="0"/>
                </a:lnTo>
                <a:lnTo>
                  <a:pt x="60" y="0"/>
                </a:lnTo>
                <a:close/>
                <a:moveTo>
                  <a:pt x="3901" y="0"/>
                </a:moveTo>
                <a:lnTo>
                  <a:pt x="3009" y="1176"/>
                </a:lnTo>
                <a:lnTo>
                  <a:pt x="3017" y="1176"/>
                </a:lnTo>
                <a:lnTo>
                  <a:pt x="3910" y="0"/>
                </a:lnTo>
                <a:lnTo>
                  <a:pt x="3901" y="0"/>
                </a:lnTo>
                <a:close/>
                <a:moveTo>
                  <a:pt x="120" y="0"/>
                </a:moveTo>
                <a:lnTo>
                  <a:pt x="0" y="158"/>
                </a:lnTo>
                <a:lnTo>
                  <a:pt x="0" y="169"/>
                </a:lnTo>
                <a:lnTo>
                  <a:pt x="129" y="0"/>
                </a:lnTo>
                <a:lnTo>
                  <a:pt x="120" y="0"/>
                </a:lnTo>
                <a:close/>
                <a:moveTo>
                  <a:pt x="3841" y="0"/>
                </a:moveTo>
                <a:lnTo>
                  <a:pt x="2949" y="1176"/>
                </a:lnTo>
                <a:lnTo>
                  <a:pt x="2957" y="1176"/>
                </a:lnTo>
                <a:lnTo>
                  <a:pt x="3850" y="0"/>
                </a:lnTo>
                <a:lnTo>
                  <a:pt x="3841" y="0"/>
                </a:lnTo>
                <a:close/>
                <a:moveTo>
                  <a:pt x="0" y="0"/>
                </a:moveTo>
                <a:lnTo>
                  <a:pt x="0" y="11"/>
                </a:lnTo>
                <a:lnTo>
                  <a:pt x="9" y="0"/>
                </a:lnTo>
                <a:lnTo>
                  <a:pt x="0" y="0"/>
                </a:lnTo>
                <a:close/>
              </a:path>
            </a:pathLst>
          </a:custGeom>
          <a:solidFill>
            <a:srgbClr val="E6B9BA"/>
          </a:solidFill>
          <a:ln>
            <a:noFill/>
          </a:ln>
        </p:spPr>
        <p:txBody>
          <a:bodyPr vert="horz" wrap="square" lIns="91440" tIns="45720" rIns="91440" bIns="45720" numCol="1" anchor="t" anchorCtr="0" compatLnSpc="1">
            <a:prstTxWarp prst="textNoShape">
              <a:avLst/>
            </a:prstTxWarp>
          </a:bodyPr>
          <a:lstStyle/>
          <a:p>
            <a:endParaRPr lang="nl-NL"/>
          </a:p>
        </p:txBody>
      </p:sp>
      <p:sp>
        <p:nvSpPr>
          <p:cNvPr id="27" name="Rectangle 4">
            <a:extLst>
              <a:ext uri="{FF2B5EF4-FFF2-40B4-BE49-F238E27FC236}">
                <a16:creationId xmlns:a16="http://schemas.microsoft.com/office/drawing/2014/main" id="{161195AB-1C89-46CC-95FB-F614374C2F2A}"/>
              </a:ext>
            </a:extLst>
          </p:cNvPr>
          <p:cNvSpPr>
            <a:spLocks noSelect="1" noChangeArrowheads="1"/>
          </p:cNvSpPr>
          <p:nvPr userDrawn="1"/>
        </p:nvSpPr>
        <p:spPr bwMode="gray">
          <a:xfrm>
            <a:off x="6351" y="741363"/>
            <a:ext cx="12182476" cy="1252537"/>
          </a:xfrm>
          <a:prstGeom prst="rect">
            <a:avLst/>
          </a:prstGeom>
          <a:solidFill>
            <a:srgbClr val="FFFFFF"/>
          </a:soli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nl-NL"/>
          </a:p>
        </p:txBody>
      </p:sp>
      <p:sp>
        <p:nvSpPr>
          <p:cNvPr id="15" name="Tijdelijke aanduiding voor dia 5{PHJU} (JU-Free)"/>
          <p:cNvSpPr>
            <a:spLocks noGrp="1"/>
          </p:cNvSpPr>
          <p:nvPr userDrawn="1">
            <p:ph type="body" idx="1001" hasCustomPrompt="1"/>
            <p:custDataLst>
              <p:custData r:id="rId1"/>
            </p:custDataLst>
          </p:nvPr>
        </p:nvSpPr>
        <p:spPr bwMode="gray">
          <a:xfrm>
            <a:off x="6471074" y="602904"/>
            <a:ext cx="5436000" cy="4122000"/>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34000" indent="-234000" algn="ctr" defTabSz="1088937" rtl="0" eaLnBrk="1" latinLnBrk="0" hangingPunct="1">
              <a:spcBef>
                <a:spcPts val="0"/>
              </a:spcBef>
              <a:buClr>
                <a:schemeClr val="accent2"/>
              </a:buClr>
              <a:buFont typeface="Calibri" panose="020F0502020204030204" pitchFamily="34" charset="0"/>
              <a:buNone/>
              <a:defRPr sz="330">
                <a:latin typeface="Arial" panose="020B0604020202020204" pitchFamily="34" charset="0"/>
              </a:defRPr>
            </a:lvl1pPr>
          </a:lstStyle>
          <a:p>
            <a:pPr algn="ctr"/>
            <a:r>
              <a:rPr lang="nl-NL"/>
              <a:t> </a:t>
            </a:r>
          </a:p>
        </p:txBody>
      </p:sp>
      <p:sp>
        <p:nvSpPr>
          <p:cNvPr id="13" name="Tijdelijke aanduiding voor dia 6{PHJU} (JU-Free)"/>
          <p:cNvSpPr>
            <a:spLocks noGrp="1"/>
          </p:cNvSpPr>
          <p:nvPr userDrawn="1">
            <p:ph type="body" idx="1000" hasCustomPrompt="1"/>
            <p:custDataLst>
              <p:custData r:id="rId2"/>
            </p:custDataLst>
          </p:nvPr>
        </p:nvSpPr>
        <p:spPr bwMode="gray">
          <a:xfrm>
            <a:off x="6334738" y="481445"/>
            <a:ext cx="4032000" cy="576000"/>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34000" indent="-234000" algn="ctr" defTabSz="1088937" rtl="0" eaLnBrk="1" latinLnBrk="0" hangingPunct="1">
              <a:spcBef>
                <a:spcPts val="0"/>
              </a:spcBef>
              <a:buClr>
                <a:schemeClr val="accent2"/>
              </a:buClr>
              <a:buFont typeface="Calibri" panose="020F0502020204030204" pitchFamily="34" charset="0"/>
              <a:buNone/>
              <a:defRPr sz="330">
                <a:latin typeface="Arial" panose="020B0604020202020204" pitchFamily="34" charset="0"/>
              </a:defRPr>
            </a:lvl1pPr>
          </a:lstStyle>
          <a:p>
            <a:pPr algn="ctr"/>
            <a:r>
              <a:rPr lang="nl-NL"/>
              <a:t> </a:t>
            </a:r>
          </a:p>
        </p:txBody>
      </p:sp>
      <p:sp>
        <p:nvSpPr>
          <p:cNvPr id="6" name="Slide Number Placeholder 7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sp>
        <p:nvSpPr>
          <p:cNvPr id="8" name="***Tijdelijke aanduiding voor tekst 8[PHJU] (JU-Free)"/>
          <p:cNvSpPr>
            <a:spLocks noGrp="1"/>
          </p:cNvSpPr>
          <p:nvPr>
            <p:ph type="body" sz="quarter" idx="14" hasCustomPrompt="1"/>
          </p:nvPr>
        </p:nvSpPr>
        <p:spPr bwMode="gray">
          <a:xfrm>
            <a:off x="6818313" y="2295712"/>
            <a:ext cx="4678362" cy="21717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defRPr>
                <a:solidFill>
                  <a:schemeClr val="bg1"/>
                </a:solidFill>
              </a:defRPr>
            </a:lvl4pPr>
            <a:lvl5pPr>
              <a:defRPr>
                <a:solidFill>
                  <a:schemeClr val="bg1"/>
                </a:solidFill>
              </a:defRPr>
            </a:lvl5pPr>
            <a:lvl6pPr>
              <a:defRPr>
                <a:solidFill>
                  <a:schemeClr val="accent2"/>
                </a:solidFill>
              </a:defRPr>
            </a:lvl6pPr>
            <a:lvl7pPr>
              <a:defRPr>
                <a:solidFill>
                  <a:schemeClr val="accent1"/>
                </a:solidFill>
              </a:defRPr>
            </a:lvl7pPr>
            <a:lvl8pPr>
              <a:defRPr>
                <a:solidFill>
                  <a:schemeClr val="bg1"/>
                </a:solidFill>
              </a:defRPr>
            </a:lvl8pPr>
            <a:lvl9pPr>
              <a:defRPr>
                <a:solidFill>
                  <a:schemeClr val="bg1"/>
                </a:solidFill>
              </a:defRPr>
            </a:lvl9pPr>
          </a:lstStyle>
          <a:p>
            <a:pPr lvl="0"/>
            <a:r>
              <a:rPr lang="nl-NL"/>
              <a:t>[Tekst]</a:t>
            </a:r>
          </a:p>
          <a:p>
            <a:pPr lvl="0"/>
            <a:r>
              <a:rPr lang="nl-NL"/>
              <a:t>JU-LEVEL1=Opsomming 1e niveau</a:t>
            </a:r>
          </a:p>
          <a:p>
            <a:pPr lvl="1"/>
            <a:r>
              <a:rPr lang="nl-NL"/>
              <a:t>JU-LEVEL2=Opsomming 2e niveau</a:t>
            </a:r>
          </a:p>
          <a:p>
            <a:pPr lvl="2"/>
            <a:r>
              <a:rPr lang="nl-NL"/>
              <a:t>JU-LEVEL3=Opsomming 3e niveau</a:t>
            </a:r>
          </a:p>
          <a:p>
            <a:pPr lvl="3"/>
            <a:r>
              <a:rPr lang="nl-NL"/>
              <a:t>JU-LEVEL4=Basistekst</a:t>
            </a:r>
          </a:p>
          <a:p>
            <a:pPr lvl="4"/>
            <a:r>
              <a:rPr lang="nl-NL"/>
              <a:t>JU-LEVEL5=Kop wit</a:t>
            </a:r>
          </a:p>
          <a:p>
            <a:pPr lvl="5"/>
            <a:r>
              <a:rPr lang="nl-NL"/>
              <a:t>JU-LEVEL6=Kop paars</a:t>
            </a:r>
          </a:p>
          <a:p>
            <a:pPr lvl="6"/>
            <a:r>
              <a:rPr lang="nl-NL"/>
              <a:t>JU-LEVEL7=Kop roze</a:t>
            </a:r>
          </a:p>
          <a:p>
            <a:pPr lvl="7"/>
            <a:r>
              <a:rPr lang="nl-NL"/>
              <a:t>JU-LEVEL8=Zwevend 1e niveau</a:t>
            </a:r>
          </a:p>
          <a:p>
            <a:pPr lvl="8"/>
            <a:r>
              <a:rPr lang="nl-NL"/>
              <a:t>JU-LEVEL9=Zwevend 2e niveau</a:t>
            </a:r>
          </a:p>
        </p:txBody>
      </p:sp>
      <p:sp>
        <p:nvSpPr>
          <p:cNvPr id="2" name="***Titel 9[PHJU] (JU-Free)"/>
          <p:cNvSpPr>
            <a:spLocks noGrp="1"/>
          </p:cNvSpPr>
          <p:nvPr>
            <p:ph type="ctrTitle" hasCustomPrompt="1"/>
          </p:nvPr>
        </p:nvSpPr>
        <p:spPr bwMode="gray">
          <a:xfrm>
            <a:off x="6835584" y="1262873"/>
            <a:ext cx="4680000" cy="1044000"/>
          </a:xfrm>
        </p:spPr>
        <p:txBody>
          <a:bodyPr anchor="t" anchorCtr="0"/>
          <a:lstStyle>
            <a:lvl1pPr algn="l">
              <a:lnSpc>
                <a:spcPct val="97000"/>
              </a:lnSpc>
              <a:defRPr sz="3900" spc="-20" baseline="0">
                <a:solidFill>
                  <a:schemeClr val="bg1"/>
                </a:solidFill>
              </a:defRPr>
            </a:lvl1pPr>
          </a:lstStyle>
          <a:p>
            <a:r>
              <a:rPr lang="nl-NL" noProof="1"/>
              <a:t>[Titel]</a:t>
            </a:r>
          </a:p>
        </p:txBody>
      </p:sp>
      <p:sp>
        <p:nvSpPr>
          <p:cNvPr id="12" name="Bovenregel 10[PHJU] (JU-Free)"/>
          <p:cNvSpPr>
            <a:spLocks noGrp="1"/>
          </p:cNvSpPr>
          <p:nvPr>
            <p:ph type="body" sz="quarter" idx="13" hasCustomPrompt="1"/>
          </p:nvPr>
        </p:nvSpPr>
        <p:spPr bwMode="gray">
          <a:xfrm>
            <a:off x="6693357" y="625138"/>
            <a:ext cx="3564000" cy="324000"/>
          </a:xfrm>
        </p:spPr>
        <p:txBody>
          <a:bodyPr/>
          <a:lstStyle>
            <a:lvl1pPr marL="0" indent="0">
              <a:buNone/>
              <a:defRPr sz="1500" b="1"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2pPr>
            <a:lvl3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3pPr>
            <a:lvl4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4pPr>
            <a:lvl5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5pPr>
            <a:lvl6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6pPr>
            <a:lvl7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7pPr>
            <a:lvl8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8pPr>
            <a:lvl9pPr marL="0" marR="0" indent="0" algn="l" fontAlgn="auto">
              <a:lnSpc>
                <a:spcPct val="100000"/>
              </a:lnSpc>
              <a:spcBef>
                <a:spcPts val="0"/>
              </a:spcBef>
              <a:spcAft>
                <a:spcPts val="0"/>
              </a:spcAft>
              <a:buFontTx/>
              <a:buNone/>
              <a:defRPr kumimoji="0" sz="1500" b="1" i="0" u="none" baseline="0">
                <a:solidFill>
                  <a:schemeClr val="bg1">
                    <a:lumMod val="100000"/>
                  </a:schemeClr>
                </a:solidFill>
                <a:latin typeface="Open Sans" pitchFamily="2" charset="0"/>
              </a:defRPr>
            </a:lvl9pPr>
          </a:lstStyle>
          <a:p>
            <a:pPr lvl="0"/>
            <a:r>
              <a:rPr lang="nl-NL"/>
              <a:t>[Bovenregel]</a:t>
            </a:r>
          </a:p>
          <a:p>
            <a:pPr lvl="0"/>
            <a:r>
              <a:rPr lang="nl-NL"/>
              <a:t>JU-LEVEL1=Bovenregel</a:t>
            </a:r>
          </a:p>
        </p:txBody>
      </p:sp>
    </p:spTree>
    <p:extLst>
      <p:ext uri="{BB962C8B-B14F-4D97-AF65-F5344CB8AC3E}">
        <p14:creationId xmlns:p14="http://schemas.microsoft.com/office/powerpoint/2010/main" val="36778444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el en tekst kader]">
    <p:spTree>
      <p:nvGrpSpPr>
        <p:cNvPr id="1" name=""/>
        <p:cNvGrpSpPr/>
        <p:nvPr/>
      </p:nvGrpSpPr>
      <p:grpSpPr>
        <a:xfrm>
          <a:off x="0" y="0"/>
          <a:ext cx="0" cy="0"/>
          <a:chOff x="0" y="0"/>
          <a:chExt cx="0" cy="0"/>
        </a:xfrm>
      </p:grpSpPr>
      <p:sp>
        <p:nvSpPr>
          <p:cNvPr id="6" name="Slide Number Placeholder 1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sp>
        <p:nvSpPr>
          <p:cNvPr id="14" name="Rectangle 2">
            <a:extLst>
              <a:ext uri="{FF2B5EF4-FFF2-40B4-BE49-F238E27FC236}">
                <a16:creationId xmlns:a16="http://schemas.microsoft.com/office/drawing/2014/main" id="{0C6A5DF4-75E2-4CA0-A53D-7AD2009418E0}"/>
              </a:ext>
            </a:extLst>
          </p:cNvPr>
          <p:cNvSpPr>
            <a:spLocks noSelect="1" noChangeArrowheads="1"/>
          </p:cNvSpPr>
          <p:nvPr userDrawn="1"/>
        </p:nvSpPr>
        <p:spPr bwMode="gray">
          <a:xfrm>
            <a:off x="0" y="3175"/>
            <a:ext cx="12195175" cy="950913"/>
          </a:xfrm>
          <a:prstGeom prst="rect">
            <a:avLst/>
          </a:prstGeom>
          <a:solidFill>
            <a:srgbClr val="678EA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5" name="Frame 3">
            <a:extLst>
              <a:ext uri="{FF2B5EF4-FFF2-40B4-BE49-F238E27FC236}">
                <a16:creationId xmlns:a16="http://schemas.microsoft.com/office/drawing/2014/main" id="{FDFB2D5E-2EE6-4D18-90F8-28A123782698}"/>
              </a:ext>
            </a:extLst>
          </p:cNvPr>
          <p:cNvSpPr>
            <a:spLocks noSelect="1"/>
          </p:cNvSpPr>
          <p:nvPr userDrawn="1"/>
        </p:nvSpPr>
        <p:spPr bwMode="gray">
          <a:xfrm>
            <a:off x="0" y="0"/>
            <a:ext cx="12195175" cy="1866900"/>
          </a:xfrm>
          <a:custGeom>
            <a:avLst/>
            <a:gdLst>
              <a:gd name="T0" fmla="*/ 5229 w 7682"/>
              <a:gd name="T1" fmla="*/ 1176 h 1176"/>
              <a:gd name="T2" fmla="*/ 7510 w 7682"/>
              <a:gd name="T3" fmla="*/ 1176 h 1176"/>
              <a:gd name="T4" fmla="*/ 7639 w 7682"/>
              <a:gd name="T5" fmla="*/ 1176 h 1176"/>
              <a:gd name="T6" fmla="*/ 4998 w 7682"/>
              <a:gd name="T7" fmla="*/ 1176 h 1176"/>
              <a:gd name="T8" fmla="*/ 5942 w 7682"/>
              <a:gd name="T9" fmla="*/ 0 h 1176"/>
              <a:gd name="T10" fmla="*/ 5109 w 7682"/>
              <a:gd name="T11" fmla="*/ 1176 h 1176"/>
              <a:gd name="T12" fmla="*/ 7271 w 7682"/>
              <a:gd name="T13" fmla="*/ 0 h 1176"/>
              <a:gd name="T14" fmla="*/ 6782 w 7682"/>
              <a:gd name="T15" fmla="*/ 0 h 1176"/>
              <a:gd name="T16" fmla="*/ 6078 w 7682"/>
              <a:gd name="T17" fmla="*/ 1176 h 1176"/>
              <a:gd name="T18" fmla="*/ 7562 w 7682"/>
              <a:gd name="T19" fmla="*/ 0 h 1176"/>
              <a:gd name="T20" fmla="*/ 6310 w 7682"/>
              <a:gd name="T21" fmla="*/ 1176 h 1176"/>
              <a:gd name="T22" fmla="*/ 7391 w 7682"/>
              <a:gd name="T23" fmla="*/ 0 h 1176"/>
              <a:gd name="T24" fmla="*/ 7218 w 7682"/>
              <a:gd name="T25" fmla="*/ 1176 h 1176"/>
              <a:gd name="T26" fmla="*/ 7682 w 7682"/>
              <a:gd name="T27" fmla="*/ 396 h 1176"/>
              <a:gd name="T28" fmla="*/ 7038 w 7682"/>
              <a:gd name="T29" fmla="*/ 1176 h 1176"/>
              <a:gd name="T30" fmla="*/ 5409 w 7682"/>
              <a:gd name="T31" fmla="*/ 1176 h 1176"/>
              <a:gd name="T32" fmla="*/ 6611 w 7682"/>
              <a:gd name="T33" fmla="*/ 0 h 1176"/>
              <a:gd name="T34" fmla="*/ 6482 w 7682"/>
              <a:gd name="T35" fmla="*/ 0 h 1176"/>
              <a:gd name="T36" fmla="*/ 7682 w 7682"/>
              <a:gd name="T37" fmla="*/ 159 h 1176"/>
              <a:gd name="T38" fmla="*/ 4862 w 7682"/>
              <a:gd name="T39" fmla="*/ 0 h 1176"/>
              <a:gd name="T40" fmla="*/ 68 w 7682"/>
              <a:gd name="T41" fmla="*/ 1176 h 1176"/>
              <a:gd name="T42" fmla="*/ 2950 w 7682"/>
              <a:gd name="T43" fmla="*/ 0 h 1176"/>
              <a:gd name="T44" fmla="*/ 2701 w 7682"/>
              <a:gd name="T45" fmla="*/ 0 h 1176"/>
              <a:gd name="T46" fmla="*/ 196 w 7682"/>
              <a:gd name="T47" fmla="*/ 1176 h 1176"/>
              <a:gd name="T48" fmla="*/ 3061 w 7682"/>
              <a:gd name="T49" fmla="*/ 0 h 1176"/>
              <a:gd name="T50" fmla="*/ 0 w 7682"/>
              <a:gd name="T51" fmla="*/ 711 h 1176"/>
              <a:gd name="T52" fmla="*/ 3310 w 7682"/>
              <a:gd name="T53" fmla="*/ 0 h 1176"/>
              <a:gd name="T54" fmla="*/ 3181 w 7682"/>
              <a:gd name="T55" fmla="*/ 0 h 1176"/>
              <a:gd name="T56" fmla="*/ 0 w 7682"/>
              <a:gd name="T57" fmla="*/ 960 h 1176"/>
              <a:gd name="T58" fmla="*/ 780 w 7682"/>
              <a:gd name="T59" fmla="*/ 0 h 1176"/>
              <a:gd name="T60" fmla="*/ 1268 w 7682"/>
              <a:gd name="T61" fmla="*/ 1176 h 1176"/>
              <a:gd name="T62" fmla="*/ 2229 w 7682"/>
              <a:gd name="T63" fmla="*/ 0 h 1176"/>
              <a:gd name="T64" fmla="*/ 1861 w 7682"/>
              <a:gd name="T65" fmla="*/ 0 h 1176"/>
              <a:gd name="T66" fmla="*/ 1217 w 7682"/>
              <a:gd name="T67" fmla="*/ 1176 h 1176"/>
              <a:gd name="T68" fmla="*/ 1321 w 7682"/>
              <a:gd name="T69" fmla="*/ 0 h 1176"/>
              <a:gd name="T70" fmla="*/ 1688 w 7682"/>
              <a:gd name="T71" fmla="*/ 1176 h 1176"/>
              <a:gd name="T72" fmla="*/ 1269 w 7682"/>
              <a:gd name="T73" fmla="*/ 0 h 1176"/>
              <a:gd name="T74" fmla="*/ 1501 w 7682"/>
              <a:gd name="T75" fmla="*/ 0 h 1176"/>
              <a:gd name="T76" fmla="*/ 556 w 7682"/>
              <a:gd name="T77" fmla="*/ 1176 h 1176"/>
              <a:gd name="T78" fmla="*/ 660 w 7682"/>
              <a:gd name="T79" fmla="*/ 0 h 1176"/>
              <a:gd name="T80" fmla="*/ 3909 w 7682"/>
              <a:gd name="T81" fmla="*/ 1176 h 1176"/>
              <a:gd name="T82" fmla="*/ 4930 w 7682"/>
              <a:gd name="T83" fmla="*/ 0 h 1176"/>
              <a:gd name="T84" fmla="*/ 480 w 7682"/>
              <a:gd name="T85" fmla="*/ 0 h 1176"/>
              <a:gd name="T86" fmla="*/ 4097 w 7682"/>
              <a:gd name="T87" fmla="*/ 1176 h 1176"/>
              <a:gd name="T88" fmla="*/ 5342 w 7682"/>
              <a:gd name="T89" fmla="*/ 0 h 1176"/>
              <a:gd name="T90" fmla="*/ 4749 w 7682"/>
              <a:gd name="T91" fmla="*/ 1176 h 1176"/>
              <a:gd name="T92" fmla="*/ 5590 w 7682"/>
              <a:gd name="T93" fmla="*/ 0 h 1176"/>
              <a:gd name="T94" fmla="*/ 5102 w 7682"/>
              <a:gd name="T95" fmla="*/ 0 h 1176"/>
              <a:gd name="T96" fmla="*/ 4397 w 7682"/>
              <a:gd name="T97" fmla="*/ 1176 h 1176"/>
              <a:gd name="T98" fmla="*/ 4621 w 7682"/>
              <a:gd name="T99" fmla="*/ 0 h 1176"/>
              <a:gd name="T100" fmla="*/ 0 w 7682"/>
              <a:gd name="T101" fmla="*/ 316 h 1176"/>
              <a:gd name="T102" fmla="*/ 189 w 7682"/>
              <a:gd name="T103" fmla="*/ 0 h 1176"/>
              <a:gd name="T104" fmla="*/ 3721 w 7682"/>
              <a:gd name="T105" fmla="*/ 0 h 1176"/>
              <a:gd name="T106" fmla="*/ 2657 w 7682"/>
              <a:gd name="T107" fmla="*/ 1176 h 1176"/>
              <a:gd name="T108" fmla="*/ 300 w 7682"/>
              <a:gd name="T109" fmla="*/ 0 h 1176"/>
              <a:gd name="T110" fmla="*/ 3069 w 7682"/>
              <a:gd name="T111" fmla="*/ 1176 h 1176"/>
              <a:gd name="T112" fmla="*/ 4150 w 7682"/>
              <a:gd name="T113" fmla="*/ 0 h 1176"/>
              <a:gd name="T114" fmla="*/ 3901 w 7682"/>
              <a:gd name="T115" fmla="*/ 0 h 1176"/>
              <a:gd name="T116" fmla="*/ 2957 w 7682"/>
              <a:gd name="T117" fmla="*/ 117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682" h="1176">
                <a:moveTo>
                  <a:pt x="7270" y="1176"/>
                </a:moveTo>
                <a:lnTo>
                  <a:pt x="7682" y="633"/>
                </a:lnTo>
                <a:lnTo>
                  <a:pt x="7682" y="644"/>
                </a:lnTo>
                <a:lnTo>
                  <a:pt x="7278" y="1176"/>
                </a:lnTo>
                <a:lnTo>
                  <a:pt x="7270" y="1176"/>
                </a:lnTo>
                <a:close/>
                <a:moveTo>
                  <a:pt x="6182" y="0"/>
                </a:moveTo>
                <a:lnTo>
                  <a:pt x="5289" y="1176"/>
                </a:lnTo>
                <a:lnTo>
                  <a:pt x="5298" y="1176"/>
                </a:lnTo>
                <a:lnTo>
                  <a:pt x="6190" y="0"/>
                </a:lnTo>
                <a:lnTo>
                  <a:pt x="6182" y="0"/>
                </a:lnTo>
                <a:close/>
                <a:moveTo>
                  <a:pt x="6122" y="0"/>
                </a:moveTo>
                <a:lnTo>
                  <a:pt x="5229" y="1176"/>
                </a:lnTo>
                <a:lnTo>
                  <a:pt x="5238" y="1176"/>
                </a:lnTo>
                <a:lnTo>
                  <a:pt x="6130" y="0"/>
                </a:lnTo>
                <a:lnTo>
                  <a:pt x="6122" y="0"/>
                </a:lnTo>
                <a:close/>
                <a:moveTo>
                  <a:pt x="7579" y="1176"/>
                </a:moveTo>
                <a:lnTo>
                  <a:pt x="7682" y="1040"/>
                </a:lnTo>
                <a:lnTo>
                  <a:pt x="7682" y="1028"/>
                </a:lnTo>
                <a:lnTo>
                  <a:pt x="7570" y="1176"/>
                </a:lnTo>
                <a:lnTo>
                  <a:pt x="7579" y="1176"/>
                </a:lnTo>
                <a:close/>
                <a:moveTo>
                  <a:pt x="7519" y="1176"/>
                </a:moveTo>
                <a:lnTo>
                  <a:pt x="7682" y="961"/>
                </a:lnTo>
                <a:lnTo>
                  <a:pt x="7682" y="950"/>
                </a:lnTo>
                <a:lnTo>
                  <a:pt x="7510" y="1176"/>
                </a:lnTo>
                <a:lnTo>
                  <a:pt x="7519" y="1176"/>
                </a:lnTo>
                <a:close/>
                <a:moveTo>
                  <a:pt x="7338" y="1176"/>
                </a:moveTo>
                <a:lnTo>
                  <a:pt x="7682" y="724"/>
                </a:lnTo>
                <a:lnTo>
                  <a:pt x="7682" y="712"/>
                </a:lnTo>
                <a:lnTo>
                  <a:pt x="7330" y="1176"/>
                </a:lnTo>
                <a:lnTo>
                  <a:pt x="7338" y="1176"/>
                </a:lnTo>
                <a:close/>
                <a:moveTo>
                  <a:pt x="5822" y="0"/>
                </a:moveTo>
                <a:lnTo>
                  <a:pt x="4929" y="1176"/>
                </a:lnTo>
                <a:lnTo>
                  <a:pt x="4938" y="1176"/>
                </a:lnTo>
                <a:lnTo>
                  <a:pt x="5830" y="0"/>
                </a:lnTo>
                <a:lnTo>
                  <a:pt x="5822" y="0"/>
                </a:lnTo>
                <a:close/>
                <a:moveTo>
                  <a:pt x="7639" y="1176"/>
                </a:moveTo>
                <a:lnTo>
                  <a:pt x="7682" y="1119"/>
                </a:lnTo>
                <a:lnTo>
                  <a:pt x="7682" y="1108"/>
                </a:lnTo>
                <a:lnTo>
                  <a:pt x="7630" y="1176"/>
                </a:lnTo>
                <a:lnTo>
                  <a:pt x="7639" y="1176"/>
                </a:lnTo>
                <a:close/>
                <a:moveTo>
                  <a:pt x="5762" y="0"/>
                </a:moveTo>
                <a:lnTo>
                  <a:pt x="4869" y="1176"/>
                </a:lnTo>
                <a:lnTo>
                  <a:pt x="4878" y="1176"/>
                </a:lnTo>
                <a:lnTo>
                  <a:pt x="5770" y="0"/>
                </a:lnTo>
                <a:lnTo>
                  <a:pt x="5762" y="0"/>
                </a:lnTo>
                <a:close/>
                <a:moveTo>
                  <a:pt x="5882" y="0"/>
                </a:moveTo>
                <a:lnTo>
                  <a:pt x="4989" y="1176"/>
                </a:lnTo>
                <a:lnTo>
                  <a:pt x="4998" y="1176"/>
                </a:lnTo>
                <a:lnTo>
                  <a:pt x="5890" y="0"/>
                </a:lnTo>
                <a:lnTo>
                  <a:pt x="5882" y="0"/>
                </a:lnTo>
                <a:close/>
                <a:moveTo>
                  <a:pt x="7398" y="1176"/>
                </a:moveTo>
                <a:lnTo>
                  <a:pt x="7682" y="803"/>
                </a:lnTo>
                <a:lnTo>
                  <a:pt x="7682" y="792"/>
                </a:lnTo>
                <a:lnTo>
                  <a:pt x="7390" y="1176"/>
                </a:lnTo>
                <a:lnTo>
                  <a:pt x="7398" y="1176"/>
                </a:lnTo>
                <a:close/>
                <a:moveTo>
                  <a:pt x="5942" y="0"/>
                </a:moveTo>
                <a:lnTo>
                  <a:pt x="5049" y="1176"/>
                </a:lnTo>
                <a:lnTo>
                  <a:pt x="5058" y="1176"/>
                </a:lnTo>
                <a:lnTo>
                  <a:pt x="5950" y="0"/>
                </a:lnTo>
                <a:lnTo>
                  <a:pt x="5942" y="0"/>
                </a:lnTo>
                <a:close/>
                <a:moveTo>
                  <a:pt x="6062" y="0"/>
                </a:moveTo>
                <a:lnTo>
                  <a:pt x="5169" y="1176"/>
                </a:lnTo>
                <a:lnTo>
                  <a:pt x="5178" y="1176"/>
                </a:lnTo>
                <a:lnTo>
                  <a:pt x="6070" y="0"/>
                </a:lnTo>
                <a:lnTo>
                  <a:pt x="6062" y="0"/>
                </a:lnTo>
                <a:close/>
                <a:moveTo>
                  <a:pt x="7458" y="1176"/>
                </a:moveTo>
                <a:lnTo>
                  <a:pt x="7682" y="882"/>
                </a:lnTo>
                <a:lnTo>
                  <a:pt x="7682" y="870"/>
                </a:lnTo>
                <a:lnTo>
                  <a:pt x="7450" y="1176"/>
                </a:lnTo>
                <a:lnTo>
                  <a:pt x="7458" y="1176"/>
                </a:lnTo>
                <a:close/>
                <a:moveTo>
                  <a:pt x="6002" y="0"/>
                </a:moveTo>
                <a:lnTo>
                  <a:pt x="5109" y="1176"/>
                </a:lnTo>
                <a:lnTo>
                  <a:pt x="5118" y="1176"/>
                </a:lnTo>
                <a:lnTo>
                  <a:pt x="6010" y="0"/>
                </a:lnTo>
                <a:lnTo>
                  <a:pt x="6002" y="0"/>
                </a:lnTo>
                <a:close/>
                <a:moveTo>
                  <a:pt x="6902" y="0"/>
                </a:moveTo>
                <a:lnTo>
                  <a:pt x="6010" y="1176"/>
                </a:lnTo>
                <a:lnTo>
                  <a:pt x="6018" y="1176"/>
                </a:lnTo>
                <a:lnTo>
                  <a:pt x="6911" y="0"/>
                </a:lnTo>
                <a:lnTo>
                  <a:pt x="6902" y="0"/>
                </a:lnTo>
                <a:close/>
                <a:moveTo>
                  <a:pt x="7262" y="0"/>
                </a:moveTo>
                <a:lnTo>
                  <a:pt x="6370" y="1176"/>
                </a:lnTo>
                <a:lnTo>
                  <a:pt x="6378" y="1176"/>
                </a:lnTo>
                <a:lnTo>
                  <a:pt x="7271" y="0"/>
                </a:lnTo>
                <a:lnTo>
                  <a:pt x="7262" y="0"/>
                </a:lnTo>
                <a:close/>
                <a:moveTo>
                  <a:pt x="7502" y="0"/>
                </a:moveTo>
                <a:lnTo>
                  <a:pt x="6610" y="1176"/>
                </a:lnTo>
                <a:lnTo>
                  <a:pt x="6618" y="1176"/>
                </a:lnTo>
                <a:lnTo>
                  <a:pt x="7511" y="0"/>
                </a:lnTo>
                <a:lnTo>
                  <a:pt x="7502" y="0"/>
                </a:lnTo>
                <a:close/>
                <a:moveTo>
                  <a:pt x="6842" y="0"/>
                </a:moveTo>
                <a:lnTo>
                  <a:pt x="5950" y="1176"/>
                </a:lnTo>
                <a:lnTo>
                  <a:pt x="5958" y="1176"/>
                </a:lnTo>
                <a:lnTo>
                  <a:pt x="6851" y="0"/>
                </a:lnTo>
                <a:lnTo>
                  <a:pt x="6842" y="0"/>
                </a:lnTo>
                <a:close/>
                <a:moveTo>
                  <a:pt x="6782" y="0"/>
                </a:moveTo>
                <a:lnTo>
                  <a:pt x="5890" y="1176"/>
                </a:lnTo>
                <a:lnTo>
                  <a:pt x="5898" y="1176"/>
                </a:lnTo>
                <a:lnTo>
                  <a:pt x="6791" y="0"/>
                </a:lnTo>
                <a:lnTo>
                  <a:pt x="6782" y="0"/>
                </a:lnTo>
                <a:close/>
                <a:moveTo>
                  <a:pt x="7622" y="0"/>
                </a:moveTo>
                <a:lnTo>
                  <a:pt x="6730" y="1176"/>
                </a:lnTo>
                <a:lnTo>
                  <a:pt x="6738" y="1176"/>
                </a:lnTo>
                <a:lnTo>
                  <a:pt x="7631" y="0"/>
                </a:lnTo>
                <a:lnTo>
                  <a:pt x="7622" y="0"/>
                </a:lnTo>
                <a:close/>
                <a:moveTo>
                  <a:pt x="6962" y="0"/>
                </a:moveTo>
                <a:lnTo>
                  <a:pt x="6070" y="1176"/>
                </a:lnTo>
                <a:lnTo>
                  <a:pt x="6078" y="1176"/>
                </a:lnTo>
                <a:lnTo>
                  <a:pt x="6971" y="0"/>
                </a:lnTo>
                <a:lnTo>
                  <a:pt x="6962" y="0"/>
                </a:lnTo>
                <a:close/>
                <a:moveTo>
                  <a:pt x="6722" y="0"/>
                </a:moveTo>
                <a:lnTo>
                  <a:pt x="5830" y="1176"/>
                </a:lnTo>
                <a:lnTo>
                  <a:pt x="5838" y="1176"/>
                </a:lnTo>
                <a:lnTo>
                  <a:pt x="6731" y="0"/>
                </a:lnTo>
                <a:lnTo>
                  <a:pt x="6722" y="0"/>
                </a:lnTo>
                <a:close/>
                <a:moveTo>
                  <a:pt x="7562" y="0"/>
                </a:moveTo>
                <a:lnTo>
                  <a:pt x="6670" y="1176"/>
                </a:lnTo>
                <a:lnTo>
                  <a:pt x="6678" y="1176"/>
                </a:lnTo>
                <a:lnTo>
                  <a:pt x="7571" y="0"/>
                </a:lnTo>
                <a:lnTo>
                  <a:pt x="7562" y="0"/>
                </a:lnTo>
                <a:close/>
                <a:moveTo>
                  <a:pt x="7142" y="0"/>
                </a:moveTo>
                <a:lnTo>
                  <a:pt x="6250" y="1176"/>
                </a:lnTo>
                <a:lnTo>
                  <a:pt x="6258" y="1176"/>
                </a:lnTo>
                <a:lnTo>
                  <a:pt x="7151" y="0"/>
                </a:lnTo>
                <a:lnTo>
                  <a:pt x="7142" y="0"/>
                </a:lnTo>
                <a:close/>
                <a:moveTo>
                  <a:pt x="7442" y="0"/>
                </a:moveTo>
                <a:lnTo>
                  <a:pt x="6550" y="1176"/>
                </a:lnTo>
                <a:lnTo>
                  <a:pt x="6558" y="1176"/>
                </a:lnTo>
                <a:lnTo>
                  <a:pt x="7451" y="0"/>
                </a:lnTo>
                <a:lnTo>
                  <a:pt x="7442" y="0"/>
                </a:lnTo>
                <a:close/>
                <a:moveTo>
                  <a:pt x="7202" y="0"/>
                </a:moveTo>
                <a:lnTo>
                  <a:pt x="6310" y="1176"/>
                </a:lnTo>
                <a:lnTo>
                  <a:pt x="6318" y="1176"/>
                </a:lnTo>
                <a:lnTo>
                  <a:pt x="7211" y="0"/>
                </a:lnTo>
                <a:lnTo>
                  <a:pt x="7202" y="0"/>
                </a:lnTo>
                <a:close/>
                <a:moveTo>
                  <a:pt x="7322" y="0"/>
                </a:moveTo>
                <a:lnTo>
                  <a:pt x="6430" y="1176"/>
                </a:lnTo>
                <a:lnTo>
                  <a:pt x="6438" y="1176"/>
                </a:lnTo>
                <a:lnTo>
                  <a:pt x="7331" y="0"/>
                </a:lnTo>
                <a:lnTo>
                  <a:pt x="7322" y="0"/>
                </a:lnTo>
                <a:close/>
                <a:moveTo>
                  <a:pt x="7382" y="0"/>
                </a:moveTo>
                <a:lnTo>
                  <a:pt x="6490" y="1176"/>
                </a:lnTo>
                <a:lnTo>
                  <a:pt x="6498" y="1176"/>
                </a:lnTo>
                <a:lnTo>
                  <a:pt x="7391" y="0"/>
                </a:lnTo>
                <a:lnTo>
                  <a:pt x="7382" y="0"/>
                </a:lnTo>
                <a:close/>
                <a:moveTo>
                  <a:pt x="7022" y="0"/>
                </a:moveTo>
                <a:lnTo>
                  <a:pt x="6130" y="1176"/>
                </a:lnTo>
                <a:lnTo>
                  <a:pt x="6138" y="1176"/>
                </a:lnTo>
                <a:lnTo>
                  <a:pt x="7031" y="0"/>
                </a:lnTo>
                <a:lnTo>
                  <a:pt x="7022" y="0"/>
                </a:lnTo>
                <a:close/>
                <a:moveTo>
                  <a:pt x="7082" y="0"/>
                </a:moveTo>
                <a:lnTo>
                  <a:pt x="6190" y="1176"/>
                </a:lnTo>
                <a:lnTo>
                  <a:pt x="6198" y="1176"/>
                </a:lnTo>
                <a:lnTo>
                  <a:pt x="7091" y="0"/>
                </a:lnTo>
                <a:lnTo>
                  <a:pt x="7082" y="0"/>
                </a:lnTo>
                <a:close/>
                <a:moveTo>
                  <a:pt x="7218" y="1176"/>
                </a:moveTo>
                <a:lnTo>
                  <a:pt x="7682" y="565"/>
                </a:lnTo>
                <a:lnTo>
                  <a:pt x="7682" y="554"/>
                </a:lnTo>
                <a:lnTo>
                  <a:pt x="7210" y="1176"/>
                </a:lnTo>
                <a:lnTo>
                  <a:pt x="7218" y="1176"/>
                </a:lnTo>
                <a:close/>
                <a:moveTo>
                  <a:pt x="6362" y="0"/>
                </a:moveTo>
                <a:lnTo>
                  <a:pt x="5469" y="1176"/>
                </a:lnTo>
                <a:lnTo>
                  <a:pt x="5478" y="1176"/>
                </a:lnTo>
                <a:lnTo>
                  <a:pt x="6370" y="0"/>
                </a:lnTo>
                <a:lnTo>
                  <a:pt x="6362" y="0"/>
                </a:lnTo>
                <a:close/>
                <a:moveTo>
                  <a:pt x="7098" y="1176"/>
                </a:moveTo>
                <a:lnTo>
                  <a:pt x="7682" y="407"/>
                </a:lnTo>
                <a:lnTo>
                  <a:pt x="7682" y="396"/>
                </a:lnTo>
                <a:lnTo>
                  <a:pt x="7090" y="1176"/>
                </a:lnTo>
                <a:lnTo>
                  <a:pt x="7098" y="1176"/>
                </a:lnTo>
                <a:close/>
                <a:moveTo>
                  <a:pt x="6422" y="0"/>
                </a:moveTo>
                <a:lnTo>
                  <a:pt x="5529" y="1176"/>
                </a:lnTo>
                <a:lnTo>
                  <a:pt x="5538" y="1176"/>
                </a:lnTo>
                <a:lnTo>
                  <a:pt x="6430" y="0"/>
                </a:lnTo>
                <a:lnTo>
                  <a:pt x="6422" y="0"/>
                </a:lnTo>
                <a:close/>
                <a:moveTo>
                  <a:pt x="7038" y="1176"/>
                </a:moveTo>
                <a:lnTo>
                  <a:pt x="7682" y="328"/>
                </a:lnTo>
                <a:lnTo>
                  <a:pt x="7682" y="317"/>
                </a:lnTo>
                <a:lnTo>
                  <a:pt x="7030" y="1176"/>
                </a:lnTo>
                <a:lnTo>
                  <a:pt x="7038" y="1176"/>
                </a:lnTo>
                <a:close/>
                <a:moveTo>
                  <a:pt x="6242" y="0"/>
                </a:moveTo>
                <a:lnTo>
                  <a:pt x="5349" y="1176"/>
                </a:lnTo>
                <a:lnTo>
                  <a:pt x="5358" y="1176"/>
                </a:lnTo>
                <a:lnTo>
                  <a:pt x="6250" y="0"/>
                </a:lnTo>
                <a:lnTo>
                  <a:pt x="6242" y="0"/>
                </a:lnTo>
                <a:close/>
                <a:moveTo>
                  <a:pt x="7158" y="1176"/>
                </a:moveTo>
                <a:lnTo>
                  <a:pt x="7682" y="486"/>
                </a:lnTo>
                <a:lnTo>
                  <a:pt x="7682" y="475"/>
                </a:lnTo>
                <a:lnTo>
                  <a:pt x="7150" y="1176"/>
                </a:lnTo>
                <a:lnTo>
                  <a:pt x="7158" y="1176"/>
                </a:lnTo>
                <a:close/>
                <a:moveTo>
                  <a:pt x="6302" y="0"/>
                </a:moveTo>
                <a:lnTo>
                  <a:pt x="5409" y="1176"/>
                </a:lnTo>
                <a:lnTo>
                  <a:pt x="5418" y="1176"/>
                </a:lnTo>
                <a:lnTo>
                  <a:pt x="6310" y="0"/>
                </a:lnTo>
                <a:lnTo>
                  <a:pt x="6302" y="0"/>
                </a:lnTo>
                <a:close/>
                <a:moveTo>
                  <a:pt x="6542" y="0"/>
                </a:moveTo>
                <a:lnTo>
                  <a:pt x="5649" y="1176"/>
                </a:lnTo>
                <a:lnTo>
                  <a:pt x="5658" y="1176"/>
                </a:lnTo>
                <a:lnTo>
                  <a:pt x="6551" y="0"/>
                </a:lnTo>
                <a:lnTo>
                  <a:pt x="6542" y="0"/>
                </a:lnTo>
                <a:close/>
                <a:moveTo>
                  <a:pt x="6602" y="0"/>
                </a:moveTo>
                <a:lnTo>
                  <a:pt x="5709" y="1176"/>
                </a:lnTo>
                <a:lnTo>
                  <a:pt x="5718" y="1176"/>
                </a:lnTo>
                <a:lnTo>
                  <a:pt x="6611" y="0"/>
                </a:lnTo>
                <a:lnTo>
                  <a:pt x="6602" y="0"/>
                </a:lnTo>
                <a:close/>
                <a:moveTo>
                  <a:pt x="6858" y="1176"/>
                </a:moveTo>
                <a:lnTo>
                  <a:pt x="7682" y="91"/>
                </a:lnTo>
                <a:lnTo>
                  <a:pt x="7682" y="80"/>
                </a:lnTo>
                <a:lnTo>
                  <a:pt x="6850" y="1176"/>
                </a:lnTo>
                <a:lnTo>
                  <a:pt x="6858" y="1176"/>
                </a:lnTo>
                <a:close/>
                <a:moveTo>
                  <a:pt x="6790" y="1176"/>
                </a:moveTo>
                <a:lnTo>
                  <a:pt x="6798" y="1176"/>
                </a:lnTo>
                <a:lnTo>
                  <a:pt x="7682" y="12"/>
                </a:lnTo>
                <a:lnTo>
                  <a:pt x="7682" y="1"/>
                </a:lnTo>
                <a:lnTo>
                  <a:pt x="6790" y="1176"/>
                </a:lnTo>
                <a:close/>
                <a:moveTo>
                  <a:pt x="6482" y="0"/>
                </a:moveTo>
                <a:lnTo>
                  <a:pt x="5589" y="1176"/>
                </a:lnTo>
                <a:lnTo>
                  <a:pt x="5598" y="1176"/>
                </a:lnTo>
                <a:lnTo>
                  <a:pt x="6490" y="0"/>
                </a:lnTo>
                <a:lnTo>
                  <a:pt x="6482" y="0"/>
                </a:lnTo>
                <a:close/>
                <a:moveTo>
                  <a:pt x="6978" y="1176"/>
                </a:moveTo>
                <a:lnTo>
                  <a:pt x="7682" y="249"/>
                </a:lnTo>
                <a:lnTo>
                  <a:pt x="7682" y="238"/>
                </a:lnTo>
                <a:lnTo>
                  <a:pt x="6970" y="1176"/>
                </a:lnTo>
                <a:lnTo>
                  <a:pt x="6978" y="1176"/>
                </a:lnTo>
                <a:close/>
                <a:moveTo>
                  <a:pt x="6918" y="1176"/>
                </a:moveTo>
                <a:lnTo>
                  <a:pt x="7682" y="170"/>
                </a:lnTo>
                <a:lnTo>
                  <a:pt x="7682" y="159"/>
                </a:lnTo>
                <a:lnTo>
                  <a:pt x="6910" y="1176"/>
                </a:lnTo>
                <a:lnTo>
                  <a:pt x="6918" y="1176"/>
                </a:lnTo>
                <a:close/>
                <a:moveTo>
                  <a:pt x="6662" y="0"/>
                </a:moveTo>
                <a:lnTo>
                  <a:pt x="5770" y="1176"/>
                </a:lnTo>
                <a:lnTo>
                  <a:pt x="5778" y="1176"/>
                </a:lnTo>
                <a:lnTo>
                  <a:pt x="6671" y="0"/>
                </a:lnTo>
                <a:lnTo>
                  <a:pt x="6662" y="0"/>
                </a:lnTo>
                <a:close/>
                <a:moveTo>
                  <a:pt x="4862" y="0"/>
                </a:moveTo>
                <a:lnTo>
                  <a:pt x="3969" y="1176"/>
                </a:lnTo>
                <a:lnTo>
                  <a:pt x="3977" y="1176"/>
                </a:lnTo>
                <a:lnTo>
                  <a:pt x="4870" y="0"/>
                </a:lnTo>
                <a:lnTo>
                  <a:pt x="4862" y="0"/>
                </a:lnTo>
                <a:close/>
                <a:moveTo>
                  <a:pt x="2881" y="0"/>
                </a:moveTo>
                <a:lnTo>
                  <a:pt x="1988" y="1176"/>
                </a:lnTo>
                <a:lnTo>
                  <a:pt x="1997" y="1176"/>
                </a:lnTo>
                <a:lnTo>
                  <a:pt x="2890" y="0"/>
                </a:lnTo>
                <a:lnTo>
                  <a:pt x="2881" y="0"/>
                </a:lnTo>
                <a:close/>
                <a:moveTo>
                  <a:pt x="1021" y="0"/>
                </a:moveTo>
                <a:lnTo>
                  <a:pt x="128" y="1176"/>
                </a:lnTo>
                <a:lnTo>
                  <a:pt x="136" y="1176"/>
                </a:lnTo>
                <a:lnTo>
                  <a:pt x="1029" y="0"/>
                </a:lnTo>
                <a:lnTo>
                  <a:pt x="1021" y="0"/>
                </a:lnTo>
                <a:close/>
                <a:moveTo>
                  <a:pt x="961" y="0"/>
                </a:moveTo>
                <a:lnTo>
                  <a:pt x="68" y="1176"/>
                </a:lnTo>
                <a:lnTo>
                  <a:pt x="76" y="1176"/>
                </a:lnTo>
                <a:lnTo>
                  <a:pt x="969" y="0"/>
                </a:lnTo>
                <a:lnTo>
                  <a:pt x="961" y="0"/>
                </a:lnTo>
                <a:close/>
                <a:moveTo>
                  <a:pt x="900" y="0"/>
                </a:moveTo>
                <a:lnTo>
                  <a:pt x="8" y="1176"/>
                </a:lnTo>
                <a:lnTo>
                  <a:pt x="16" y="1176"/>
                </a:lnTo>
                <a:lnTo>
                  <a:pt x="909" y="0"/>
                </a:lnTo>
                <a:lnTo>
                  <a:pt x="900" y="0"/>
                </a:lnTo>
                <a:close/>
                <a:moveTo>
                  <a:pt x="2941" y="0"/>
                </a:moveTo>
                <a:lnTo>
                  <a:pt x="2048" y="1176"/>
                </a:lnTo>
                <a:lnTo>
                  <a:pt x="2057" y="1176"/>
                </a:lnTo>
                <a:lnTo>
                  <a:pt x="2950" y="0"/>
                </a:lnTo>
                <a:lnTo>
                  <a:pt x="2941" y="0"/>
                </a:lnTo>
                <a:close/>
                <a:moveTo>
                  <a:pt x="3001" y="0"/>
                </a:moveTo>
                <a:lnTo>
                  <a:pt x="2108" y="1176"/>
                </a:lnTo>
                <a:lnTo>
                  <a:pt x="2117" y="1176"/>
                </a:lnTo>
                <a:lnTo>
                  <a:pt x="3010" y="0"/>
                </a:lnTo>
                <a:lnTo>
                  <a:pt x="3001" y="0"/>
                </a:lnTo>
                <a:close/>
                <a:moveTo>
                  <a:pt x="2821" y="0"/>
                </a:moveTo>
                <a:lnTo>
                  <a:pt x="1928" y="1176"/>
                </a:lnTo>
                <a:lnTo>
                  <a:pt x="1937" y="1176"/>
                </a:lnTo>
                <a:lnTo>
                  <a:pt x="2830" y="0"/>
                </a:lnTo>
                <a:lnTo>
                  <a:pt x="2821" y="0"/>
                </a:lnTo>
                <a:close/>
                <a:moveTo>
                  <a:pt x="2701" y="0"/>
                </a:moveTo>
                <a:lnTo>
                  <a:pt x="1808" y="1176"/>
                </a:lnTo>
                <a:lnTo>
                  <a:pt x="1817" y="1176"/>
                </a:lnTo>
                <a:lnTo>
                  <a:pt x="2710" y="0"/>
                </a:lnTo>
                <a:lnTo>
                  <a:pt x="2701" y="0"/>
                </a:lnTo>
                <a:close/>
                <a:moveTo>
                  <a:pt x="1141" y="0"/>
                </a:moveTo>
                <a:lnTo>
                  <a:pt x="248" y="1176"/>
                </a:lnTo>
                <a:lnTo>
                  <a:pt x="256" y="1176"/>
                </a:lnTo>
                <a:lnTo>
                  <a:pt x="1149" y="0"/>
                </a:lnTo>
                <a:lnTo>
                  <a:pt x="1141" y="0"/>
                </a:lnTo>
                <a:close/>
                <a:moveTo>
                  <a:pt x="1081" y="0"/>
                </a:moveTo>
                <a:lnTo>
                  <a:pt x="188" y="1176"/>
                </a:lnTo>
                <a:lnTo>
                  <a:pt x="196" y="1176"/>
                </a:lnTo>
                <a:lnTo>
                  <a:pt x="1089" y="0"/>
                </a:lnTo>
                <a:lnTo>
                  <a:pt x="1081" y="0"/>
                </a:lnTo>
                <a:close/>
                <a:moveTo>
                  <a:pt x="2761" y="0"/>
                </a:moveTo>
                <a:lnTo>
                  <a:pt x="1868" y="1176"/>
                </a:lnTo>
                <a:lnTo>
                  <a:pt x="1877" y="1176"/>
                </a:lnTo>
                <a:lnTo>
                  <a:pt x="2770" y="0"/>
                </a:lnTo>
                <a:lnTo>
                  <a:pt x="2761" y="0"/>
                </a:lnTo>
                <a:close/>
                <a:moveTo>
                  <a:pt x="3061" y="0"/>
                </a:moveTo>
                <a:lnTo>
                  <a:pt x="2168" y="1176"/>
                </a:lnTo>
                <a:lnTo>
                  <a:pt x="2177" y="1176"/>
                </a:lnTo>
                <a:lnTo>
                  <a:pt x="3070" y="0"/>
                </a:lnTo>
                <a:lnTo>
                  <a:pt x="3061" y="0"/>
                </a:lnTo>
                <a:close/>
                <a:moveTo>
                  <a:pt x="600" y="0"/>
                </a:moveTo>
                <a:lnTo>
                  <a:pt x="0" y="790"/>
                </a:lnTo>
                <a:lnTo>
                  <a:pt x="0" y="802"/>
                </a:lnTo>
                <a:lnTo>
                  <a:pt x="609" y="0"/>
                </a:lnTo>
                <a:lnTo>
                  <a:pt x="600" y="0"/>
                </a:lnTo>
                <a:close/>
                <a:moveTo>
                  <a:pt x="3241" y="0"/>
                </a:moveTo>
                <a:lnTo>
                  <a:pt x="2348" y="1176"/>
                </a:lnTo>
                <a:lnTo>
                  <a:pt x="2357" y="1176"/>
                </a:lnTo>
                <a:lnTo>
                  <a:pt x="3250" y="0"/>
                </a:lnTo>
                <a:lnTo>
                  <a:pt x="3241" y="0"/>
                </a:lnTo>
                <a:close/>
                <a:moveTo>
                  <a:pt x="540" y="0"/>
                </a:moveTo>
                <a:lnTo>
                  <a:pt x="0" y="711"/>
                </a:lnTo>
                <a:lnTo>
                  <a:pt x="0" y="722"/>
                </a:lnTo>
                <a:lnTo>
                  <a:pt x="549" y="0"/>
                </a:lnTo>
                <a:lnTo>
                  <a:pt x="540" y="0"/>
                </a:lnTo>
                <a:close/>
                <a:moveTo>
                  <a:pt x="840" y="0"/>
                </a:moveTo>
                <a:lnTo>
                  <a:pt x="0" y="1106"/>
                </a:lnTo>
                <a:lnTo>
                  <a:pt x="0" y="1118"/>
                </a:lnTo>
                <a:lnTo>
                  <a:pt x="849" y="0"/>
                </a:lnTo>
                <a:lnTo>
                  <a:pt x="840" y="0"/>
                </a:lnTo>
                <a:close/>
                <a:moveTo>
                  <a:pt x="3301" y="0"/>
                </a:moveTo>
                <a:lnTo>
                  <a:pt x="2408" y="1176"/>
                </a:lnTo>
                <a:lnTo>
                  <a:pt x="2417" y="1176"/>
                </a:lnTo>
                <a:lnTo>
                  <a:pt x="3310" y="0"/>
                </a:lnTo>
                <a:lnTo>
                  <a:pt x="3301" y="0"/>
                </a:lnTo>
                <a:close/>
                <a:moveTo>
                  <a:pt x="5702" y="0"/>
                </a:moveTo>
                <a:lnTo>
                  <a:pt x="4809" y="1176"/>
                </a:lnTo>
                <a:lnTo>
                  <a:pt x="4818" y="1176"/>
                </a:lnTo>
                <a:lnTo>
                  <a:pt x="5710" y="0"/>
                </a:lnTo>
                <a:lnTo>
                  <a:pt x="5702" y="0"/>
                </a:lnTo>
                <a:close/>
                <a:moveTo>
                  <a:pt x="1201" y="0"/>
                </a:moveTo>
                <a:lnTo>
                  <a:pt x="308" y="1176"/>
                </a:lnTo>
                <a:lnTo>
                  <a:pt x="316" y="1176"/>
                </a:lnTo>
                <a:lnTo>
                  <a:pt x="1209" y="0"/>
                </a:lnTo>
                <a:lnTo>
                  <a:pt x="1201" y="0"/>
                </a:lnTo>
                <a:close/>
                <a:moveTo>
                  <a:pt x="3181" y="0"/>
                </a:moveTo>
                <a:lnTo>
                  <a:pt x="2288" y="1176"/>
                </a:lnTo>
                <a:lnTo>
                  <a:pt x="2297" y="1176"/>
                </a:lnTo>
                <a:lnTo>
                  <a:pt x="3190" y="0"/>
                </a:lnTo>
                <a:lnTo>
                  <a:pt x="3181" y="0"/>
                </a:lnTo>
                <a:close/>
                <a:moveTo>
                  <a:pt x="3361" y="0"/>
                </a:moveTo>
                <a:lnTo>
                  <a:pt x="2468" y="1176"/>
                </a:lnTo>
                <a:lnTo>
                  <a:pt x="2477" y="1176"/>
                </a:lnTo>
                <a:lnTo>
                  <a:pt x="3370" y="0"/>
                </a:lnTo>
                <a:lnTo>
                  <a:pt x="3361" y="0"/>
                </a:lnTo>
                <a:close/>
                <a:moveTo>
                  <a:pt x="720" y="0"/>
                </a:moveTo>
                <a:lnTo>
                  <a:pt x="0" y="948"/>
                </a:lnTo>
                <a:lnTo>
                  <a:pt x="0" y="960"/>
                </a:lnTo>
                <a:lnTo>
                  <a:pt x="729" y="0"/>
                </a:lnTo>
                <a:lnTo>
                  <a:pt x="720" y="0"/>
                </a:lnTo>
                <a:close/>
                <a:moveTo>
                  <a:pt x="3121" y="0"/>
                </a:moveTo>
                <a:lnTo>
                  <a:pt x="2228" y="1176"/>
                </a:lnTo>
                <a:lnTo>
                  <a:pt x="2237" y="1176"/>
                </a:lnTo>
                <a:lnTo>
                  <a:pt x="3130" y="0"/>
                </a:lnTo>
                <a:lnTo>
                  <a:pt x="3121" y="0"/>
                </a:lnTo>
                <a:close/>
                <a:moveTo>
                  <a:pt x="780" y="0"/>
                </a:moveTo>
                <a:lnTo>
                  <a:pt x="0" y="1027"/>
                </a:lnTo>
                <a:lnTo>
                  <a:pt x="0" y="1038"/>
                </a:lnTo>
                <a:lnTo>
                  <a:pt x="789" y="0"/>
                </a:lnTo>
                <a:lnTo>
                  <a:pt x="780" y="0"/>
                </a:lnTo>
                <a:close/>
                <a:moveTo>
                  <a:pt x="1741" y="0"/>
                </a:moveTo>
                <a:lnTo>
                  <a:pt x="848" y="1176"/>
                </a:lnTo>
                <a:lnTo>
                  <a:pt x="857" y="1176"/>
                </a:lnTo>
                <a:lnTo>
                  <a:pt x="1749" y="0"/>
                </a:lnTo>
                <a:lnTo>
                  <a:pt x="1741" y="0"/>
                </a:lnTo>
                <a:close/>
                <a:moveTo>
                  <a:pt x="1681" y="0"/>
                </a:moveTo>
                <a:lnTo>
                  <a:pt x="788" y="1176"/>
                </a:lnTo>
                <a:lnTo>
                  <a:pt x="797" y="1176"/>
                </a:lnTo>
                <a:lnTo>
                  <a:pt x="1689" y="0"/>
                </a:lnTo>
                <a:lnTo>
                  <a:pt x="1681" y="0"/>
                </a:lnTo>
                <a:close/>
                <a:moveTo>
                  <a:pt x="2161" y="0"/>
                </a:moveTo>
                <a:lnTo>
                  <a:pt x="1268" y="1176"/>
                </a:lnTo>
                <a:lnTo>
                  <a:pt x="1277" y="1176"/>
                </a:lnTo>
                <a:lnTo>
                  <a:pt x="2169" y="0"/>
                </a:lnTo>
                <a:lnTo>
                  <a:pt x="2161" y="0"/>
                </a:lnTo>
                <a:close/>
                <a:moveTo>
                  <a:pt x="1621" y="0"/>
                </a:moveTo>
                <a:lnTo>
                  <a:pt x="728" y="1176"/>
                </a:lnTo>
                <a:lnTo>
                  <a:pt x="737" y="1176"/>
                </a:lnTo>
                <a:lnTo>
                  <a:pt x="1629" y="0"/>
                </a:lnTo>
                <a:lnTo>
                  <a:pt x="1621" y="0"/>
                </a:lnTo>
                <a:close/>
                <a:moveTo>
                  <a:pt x="2221" y="0"/>
                </a:moveTo>
                <a:lnTo>
                  <a:pt x="1328" y="1176"/>
                </a:lnTo>
                <a:lnTo>
                  <a:pt x="1337" y="1176"/>
                </a:lnTo>
                <a:lnTo>
                  <a:pt x="2229" y="0"/>
                </a:lnTo>
                <a:lnTo>
                  <a:pt x="2221" y="0"/>
                </a:lnTo>
                <a:close/>
                <a:moveTo>
                  <a:pt x="2041" y="0"/>
                </a:moveTo>
                <a:lnTo>
                  <a:pt x="1148" y="1176"/>
                </a:lnTo>
                <a:lnTo>
                  <a:pt x="1157" y="1176"/>
                </a:lnTo>
                <a:lnTo>
                  <a:pt x="2049" y="0"/>
                </a:lnTo>
                <a:lnTo>
                  <a:pt x="2041" y="0"/>
                </a:lnTo>
                <a:close/>
                <a:moveTo>
                  <a:pt x="1981" y="0"/>
                </a:moveTo>
                <a:lnTo>
                  <a:pt x="1088" y="1176"/>
                </a:lnTo>
                <a:lnTo>
                  <a:pt x="1097" y="1176"/>
                </a:lnTo>
                <a:lnTo>
                  <a:pt x="1989" y="0"/>
                </a:lnTo>
                <a:lnTo>
                  <a:pt x="1981" y="0"/>
                </a:lnTo>
                <a:close/>
                <a:moveTo>
                  <a:pt x="1861" y="0"/>
                </a:moveTo>
                <a:lnTo>
                  <a:pt x="968" y="1176"/>
                </a:lnTo>
                <a:lnTo>
                  <a:pt x="977" y="1176"/>
                </a:lnTo>
                <a:lnTo>
                  <a:pt x="1869" y="0"/>
                </a:lnTo>
                <a:lnTo>
                  <a:pt x="1861" y="0"/>
                </a:lnTo>
                <a:close/>
                <a:moveTo>
                  <a:pt x="2281" y="0"/>
                </a:moveTo>
                <a:lnTo>
                  <a:pt x="1388" y="1176"/>
                </a:lnTo>
                <a:lnTo>
                  <a:pt x="1397" y="1176"/>
                </a:lnTo>
                <a:lnTo>
                  <a:pt x="2289" y="0"/>
                </a:lnTo>
                <a:lnTo>
                  <a:pt x="2281" y="0"/>
                </a:lnTo>
                <a:close/>
                <a:moveTo>
                  <a:pt x="2101" y="0"/>
                </a:moveTo>
                <a:lnTo>
                  <a:pt x="1208" y="1176"/>
                </a:lnTo>
                <a:lnTo>
                  <a:pt x="1217" y="1176"/>
                </a:lnTo>
                <a:lnTo>
                  <a:pt x="2109" y="0"/>
                </a:lnTo>
                <a:lnTo>
                  <a:pt x="2101" y="0"/>
                </a:lnTo>
                <a:close/>
                <a:moveTo>
                  <a:pt x="1801" y="0"/>
                </a:moveTo>
                <a:lnTo>
                  <a:pt x="908" y="1176"/>
                </a:lnTo>
                <a:lnTo>
                  <a:pt x="917" y="1176"/>
                </a:lnTo>
                <a:lnTo>
                  <a:pt x="1809" y="0"/>
                </a:lnTo>
                <a:lnTo>
                  <a:pt x="1801" y="0"/>
                </a:lnTo>
                <a:close/>
                <a:moveTo>
                  <a:pt x="1321" y="0"/>
                </a:moveTo>
                <a:lnTo>
                  <a:pt x="428" y="1176"/>
                </a:lnTo>
                <a:lnTo>
                  <a:pt x="436" y="1176"/>
                </a:lnTo>
                <a:lnTo>
                  <a:pt x="1329" y="0"/>
                </a:lnTo>
                <a:lnTo>
                  <a:pt x="1321" y="0"/>
                </a:lnTo>
                <a:close/>
                <a:moveTo>
                  <a:pt x="2521" y="0"/>
                </a:moveTo>
                <a:lnTo>
                  <a:pt x="1628" y="1176"/>
                </a:lnTo>
                <a:lnTo>
                  <a:pt x="1637" y="1176"/>
                </a:lnTo>
                <a:lnTo>
                  <a:pt x="2529" y="0"/>
                </a:lnTo>
                <a:lnTo>
                  <a:pt x="2521" y="0"/>
                </a:lnTo>
                <a:close/>
                <a:moveTo>
                  <a:pt x="2641" y="0"/>
                </a:moveTo>
                <a:lnTo>
                  <a:pt x="1748" y="1176"/>
                </a:lnTo>
                <a:lnTo>
                  <a:pt x="1757" y="1176"/>
                </a:lnTo>
                <a:lnTo>
                  <a:pt x="2649" y="0"/>
                </a:lnTo>
                <a:lnTo>
                  <a:pt x="2641" y="0"/>
                </a:lnTo>
                <a:close/>
                <a:moveTo>
                  <a:pt x="2581" y="0"/>
                </a:moveTo>
                <a:lnTo>
                  <a:pt x="1688" y="1176"/>
                </a:lnTo>
                <a:lnTo>
                  <a:pt x="1697" y="1176"/>
                </a:lnTo>
                <a:lnTo>
                  <a:pt x="2589" y="0"/>
                </a:lnTo>
                <a:lnTo>
                  <a:pt x="2581" y="0"/>
                </a:lnTo>
                <a:close/>
                <a:moveTo>
                  <a:pt x="1561" y="0"/>
                </a:moveTo>
                <a:lnTo>
                  <a:pt x="668" y="1176"/>
                </a:lnTo>
                <a:lnTo>
                  <a:pt x="676" y="1176"/>
                </a:lnTo>
                <a:lnTo>
                  <a:pt x="1569" y="0"/>
                </a:lnTo>
                <a:lnTo>
                  <a:pt x="1561" y="0"/>
                </a:lnTo>
                <a:close/>
                <a:moveTo>
                  <a:pt x="1261" y="0"/>
                </a:moveTo>
                <a:lnTo>
                  <a:pt x="368" y="1176"/>
                </a:lnTo>
                <a:lnTo>
                  <a:pt x="376" y="1176"/>
                </a:lnTo>
                <a:lnTo>
                  <a:pt x="1269" y="0"/>
                </a:lnTo>
                <a:lnTo>
                  <a:pt x="1261" y="0"/>
                </a:lnTo>
                <a:close/>
                <a:moveTo>
                  <a:pt x="1381" y="0"/>
                </a:moveTo>
                <a:lnTo>
                  <a:pt x="488" y="1176"/>
                </a:lnTo>
                <a:lnTo>
                  <a:pt x="496" y="1176"/>
                </a:lnTo>
                <a:lnTo>
                  <a:pt x="1389" y="0"/>
                </a:lnTo>
                <a:lnTo>
                  <a:pt x="1381" y="0"/>
                </a:lnTo>
                <a:close/>
                <a:moveTo>
                  <a:pt x="2341" y="0"/>
                </a:moveTo>
                <a:lnTo>
                  <a:pt x="1448" y="1176"/>
                </a:lnTo>
                <a:lnTo>
                  <a:pt x="1457" y="1176"/>
                </a:lnTo>
                <a:lnTo>
                  <a:pt x="2349" y="0"/>
                </a:lnTo>
                <a:lnTo>
                  <a:pt x="2341" y="0"/>
                </a:lnTo>
                <a:close/>
                <a:moveTo>
                  <a:pt x="1501" y="0"/>
                </a:moveTo>
                <a:lnTo>
                  <a:pt x="608" y="1176"/>
                </a:lnTo>
                <a:lnTo>
                  <a:pt x="616" y="1176"/>
                </a:lnTo>
                <a:lnTo>
                  <a:pt x="1509" y="0"/>
                </a:lnTo>
                <a:lnTo>
                  <a:pt x="1501" y="0"/>
                </a:lnTo>
                <a:close/>
                <a:moveTo>
                  <a:pt x="2461" y="0"/>
                </a:moveTo>
                <a:lnTo>
                  <a:pt x="1568" y="1176"/>
                </a:lnTo>
                <a:lnTo>
                  <a:pt x="1577" y="1176"/>
                </a:lnTo>
                <a:lnTo>
                  <a:pt x="2469" y="0"/>
                </a:lnTo>
                <a:lnTo>
                  <a:pt x="2461" y="0"/>
                </a:lnTo>
                <a:close/>
                <a:moveTo>
                  <a:pt x="1441" y="0"/>
                </a:moveTo>
                <a:lnTo>
                  <a:pt x="548" y="1176"/>
                </a:lnTo>
                <a:lnTo>
                  <a:pt x="556" y="1176"/>
                </a:lnTo>
                <a:lnTo>
                  <a:pt x="1449" y="0"/>
                </a:lnTo>
                <a:lnTo>
                  <a:pt x="1441" y="0"/>
                </a:lnTo>
                <a:close/>
                <a:moveTo>
                  <a:pt x="2401" y="0"/>
                </a:moveTo>
                <a:lnTo>
                  <a:pt x="1508" y="1176"/>
                </a:lnTo>
                <a:lnTo>
                  <a:pt x="1517" y="1176"/>
                </a:lnTo>
                <a:lnTo>
                  <a:pt x="2409" y="0"/>
                </a:lnTo>
                <a:lnTo>
                  <a:pt x="2401" y="0"/>
                </a:lnTo>
                <a:close/>
                <a:moveTo>
                  <a:pt x="660" y="0"/>
                </a:moveTo>
                <a:lnTo>
                  <a:pt x="0" y="869"/>
                </a:lnTo>
                <a:lnTo>
                  <a:pt x="0" y="880"/>
                </a:lnTo>
                <a:lnTo>
                  <a:pt x="669" y="0"/>
                </a:lnTo>
                <a:lnTo>
                  <a:pt x="660" y="0"/>
                </a:lnTo>
                <a:close/>
                <a:moveTo>
                  <a:pt x="4741" y="0"/>
                </a:moveTo>
                <a:lnTo>
                  <a:pt x="3849" y="1176"/>
                </a:lnTo>
                <a:lnTo>
                  <a:pt x="3857" y="1176"/>
                </a:lnTo>
                <a:lnTo>
                  <a:pt x="4750" y="0"/>
                </a:lnTo>
                <a:lnTo>
                  <a:pt x="4741" y="0"/>
                </a:lnTo>
                <a:close/>
                <a:moveTo>
                  <a:pt x="4681" y="0"/>
                </a:moveTo>
                <a:lnTo>
                  <a:pt x="3789" y="1176"/>
                </a:lnTo>
                <a:lnTo>
                  <a:pt x="3797" y="1176"/>
                </a:lnTo>
                <a:lnTo>
                  <a:pt x="4690" y="0"/>
                </a:lnTo>
                <a:lnTo>
                  <a:pt x="4681" y="0"/>
                </a:lnTo>
                <a:close/>
                <a:moveTo>
                  <a:pt x="4802" y="0"/>
                </a:moveTo>
                <a:lnTo>
                  <a:pt x="3909" y="1176"/>
                </a:lnTo>
                <a:lnTo>
                  <a:pt x="3917" y="1176"/>
                </a:lnTo>
                <a:lnTo>
                  <a:pt x="4810" y="0"/>
                </a:lnTo>
                <a:lnTo>
                  <a:pt x="4802" y="0"/>
                </a:lnTo>
                <a:close/>
                <a:moveTo>
                  <a:pt x="1921" y="0"/>
                </a:moveTo>
                <a:lnTo>
                  <a:pt x="1028" y="1176"/>
                </a:lnTo>
                <a:lnTo>
                  <a:pt x="1037" y="1176"/>
                </a:lnTo>
                <a:lnTo>
                  <a:pt x="1929" y="0"/>
                </a:lnTo>
                <a:lnTo>
                  <a:pt x="1921" y="0"/>
                </a:lnTo>
                <a:close/>
                <a:moveTo>
                  <a:pt x="4922" y="0"/>
                </a:moveTo>
                <a:lnTo>
                  <a:pt x="4029" y="1176"/>
                </a:lnTo>
                <a:lnTo>
                  <a:pt x="4037" y="1176"/>
                </a:lnTo>
                <a:lnTo>
                  <a:pt x="4930" y="0"/>
                </a:lnTo>
                <a:lnTo>
                  <a:pt x="4922" y="0"/>
                </a:lnTo>
                <a:close/>
                <a:moveTo>
                  <a:pt x="4501" y="0"/>
                </a:moveTo>
                <a:lnTo>
                  <a:pt x="3609" y="1176"/>
                </a:lnTo>
                <a:lnTo>
                  <a:pt x="3617" y="1176"/>
                </a:lnTo>
                <a:lnTo>
                  <a:pt x="4510" y="0"/>
                </a:lnTo>
                <a:lnTo>
                  <a:pt x="4501" y="0"/>
                </a:lnTo>
                <a:close/>
                <a:moveTo>
                  <a:pt x="4381" y="0"/>
                </a:moveTo>
                <a:lnTo>
                  <a:pt x="3489" y="1176"/>
                </a:lnTo>
                <a:lnTo>
                  <a:pt x="3497" y="1176"/>
                </a:lnTo>
                <a:lnTo>
                  <a:pt x="4390" y="0"/>
                </a:lnTo>
                <a:lnTo>
                  <a:pt x="4381" y="0"/>
                </a:lnTo>
                <a:close/>
                <a:moveTo>
                  <a:pt x="480" y="0"/>
                </a:moveTo>
                <a:lnTo>
                  <a:pt x="0" y="632"/>
                </a:lnTo>
                <a:lnTo>
                  <a:pt x="0" y="643"/>
                </a:lnTo>
                <a:lnTo>
                  <a:pt x="489" y="0"/>
                </a:lnTo>
                <a:lnTo>
                  <a:pt x="480" y="0"/>
                </a:lnTo>
                <a:close/>
                <a:moveTo>
                  <a:pt x="4441" y="0"/>
                </a:moveTo>
                <a:lnTo>
                  <a:pt x="3549" y="1176"/>
                </a:lnTo>
                <a:lnTo>
                  <a:pt x="3557" y="1176"/>
                </a:lnTo>
                <a:lnTo>
                  <a:pt x="4450" y="0"/>
                </a:lnTo>
                <a:lnTo>
                  <a:pt x="4441" y="0"/>
                </a:lnTo>
                <a:close/>
                <a:moveTo>
                  <a:pt x="4982" y="0"/>
                </a:moveTo>
                <a:lnTo>
                  <a:pt x="4089" y="1176"/>
                </a:lnTo>
                <a:lnTo>
                  <a:pt x="4097" y="1176"/>
                </a:lnTo>
                <a:lnTo>
                  <a:pt x="4990" y="0"/>
                </a:lnTo>
                <a:lnTo>
                  <a:pt x="4982" y="0"/>
                </a:lnTo>
                <a:close/>
                <a:moveTo>
                  <a:pt x="4561" y="0"/>
                </a:moveTo>
                <a:lnTo>
                  <a:pt x="3669" y="1176"/>
                </a:lnTo>
                <a:lnTo>
                  <a:pt x="3677" y="1176"/>
                </a:lnTo>
                <a:lnTo>
                  <a:pt x="4570" y="0"/>
                </a:lnTo>
                <a:lnTo>
                  <a:pt x="4561" y="0"/>
                </a:lnTo>
                <a:close/>
                <a:moveTo>
                  <a:pt x="5342" y="0"/>
                </a:moveTo>
                <a:lnTo>
                  <a:pt x="4449" y="1176"/>
                </a:lnTo>
                <a:lnTo>
                  <a:pt x="4457" y="1176"/>
                </a:lnTo>
                <a:lnTo>
                  <a:pt x="5350" y="0"/>
                </a:lnTo>
                <a:lnTo>
                  <a:pt x="5342" y="0"/>
                </a:lnTo>
                <a:close/>
                <a:moveTo>
                  <a:pt x="5522" y="0"/>
                </a:moveTo>
                <a:lnTo>
                  <a:pt x="4629" y="1176"/>
                </a:lnTo>
                <a:lnTo>
                  <a:pt x="4638" y="1176"/>
                </a:lnTo>
                <a:lnTo>
                  <a:pt x="5530" y="0"/>
                </a:lnTo>
                <a:lnTo>
                  <a:pt x="5522" y="0"/>
                </a:lnTo>
                <a:close/>
                <a:moveTo>
                  <a:pt x="5462" y="0"/>
                </a:moveTo>
                <a:lnTo>
                  <a:pt x="4569" y="1176"/>
                </a:lnTo>
                <a:lnTo>
                  <a:pt x="4578" y="1176"/>
                </a:lnTo>
                <a:lnTo>
                  <a:pt x="5470" y="0"/>
                </a:lnTo>
                <a:lnTo>
                  <a:pt x="5462" y="0"/>
                </a:lnTo>
                <a:close/>
                <a:moveTo>
                  <a:pt x="5642" y="0"/>
                </a:moveTo>
                <a:lnTo>
                  <a:pt x="4749" y="1176"/>
                </a:lnTo>
                <a:lnTo>
                  <a:pt x="4758" y="1176"/>
                </a:lnTo>
                <a:lnTo>
                  <a:pt x="5650" y="0"/>
                </a:lnTo>
                <a:lnTo>
                  <a:pt x="5642" y="0"/>
                </a:lnTo>
                <a:close/>
                <a:moveTo>
                  <a:pt x="5402" y="0"/>
                </a:moveTo>
                <a:lnTo>
                  <a:pt x="4509" y="1176"/>
                </a:lnTo>
                <a:lnTo>
                  <a:pt x="4517" y="1176"/>
                </a:lnTo>
                <a:lnTo>
                  <a:pt x="5410" y="0"/>
                </a:lnTo>
                <a:lnTo>
                  <a:pt x="5402" y="0"/>
                </a:lnTo>
                <a:close/>
                <a:moveTo>
                  <a:pt x="5582" y="0"/>
                </a:moveTo>
                <a:lnTo>
                  <a:pt x="4689" y="1176"/>
                </a:lnTo>
                <a:lnTo>
                  <a:pt x="4698" y="1176"/>
                </a:lnTo>
                <a:lnTo>
                  <a:pt x="5590" y="0"/>
                </a:lnTo>
                <a:lnTo>
                  <a:pt x="5582" y="0"/>
                </a:lnTo>
                <a:close/>
                <a:moveTo>
                  <a:pt x="4320" y="0"/>
                </a:moveTo>
                <a:lnTo>
                  <a:pt x="3428" y="1176"/>
                </a:lnTo>
                <a:lnTo>
                  <a:pt x="3436" y="1176"/>
                </a:lnTo>
                <a:lnTo>
                  <a:pt x="4329" y="0"/>
                </a:lnTo>
                <a:lnTo>
                  <a:pt x="4320" y="0"/>
                </a:lnTo>
                <a:close/>
                <a:moveTo>
                  <a:pt x="5042" y="0"/>
                </a:moveTo>
                <a:lnTo>
                  <a:pt x="4149" y="1176"/>
                </a:lnTo>
                <a:lnTo>
                  <a:pt x="4157" y="1176"/>
                </a:lnTo>
                <a:lnTo>
                  <a:pt x="5050" y="0"/>
                </a:lnTo>
                <a:lnTo>
                  <a:pt x="5042" y="0"/>
                </a:lnTo>
                <a:close/>
                <a:moveTo>
                  <a:pt x="5102" y="0"/>
                </a:moveTo>
                <a:lnTo>
                  <a:pt x="4209" y="1176"/>
                </a:lnTo>
                <a:lnTo>
                  <a:pt x="4217" y="1176"/>
                </a:lnTo>
                <a:lnTo>
                  <a:pt x="5110" y="0"/>
                </a:lnTo>
                <a:lnTo>
                  <a:pt x="5102" y="0"/>
                </a:lnTo>
                <a:close/>
                <a:moveTo>
                  <a:pt x="5162" y="0"/>
                </a:moveTo>
                <a:lnTo>
                  <a:pt x="4269" y="1176"/>
                </a:lnTo>
                <a:lnTo>
                  <a:pt x="4277" y="1176"/>
                </a:lnTo>
                <a:lnTo>
                  <a:pt x="5170" y="0"/>
                </a:lnTo>
                <a:lnTo>
                  <a:pt x="5162" y="0"/>
                </a:lnTo>
                <a:close/>
                <a:moveTo>
                  <a:pt x="5282" y="0"/>
                </a:moveTo>
                <a:lnTo>
                  <a:pt x="4389" y="1176"/>
                </a:lnTo>
                <a:lnTo>
                  <a:pt x="4397" y="1176"/>
                </a:lnTo>
                <a:lnTo>
                  <a:pt x="5290" y="0"/>
                </a:lnTo>
                <a:lnTo>
                  <a:pt x="5282" y="0"/>
                </a:lnTo>
                <a:close/>
                <a:moveTo>
                  <a:pt x="5222" y="0"/>
                </a:moveTo>
                <a:lnTo>
                  <a:pt x="4329" y="1176"/>
                </a:lnTo>
                <a:lnTo>
                  <a:pt x="4337" y="1176"/>
                </a:lnTo>
                <a:lnTo>
                  <a:pt x="5230" y="0"/>
                </a:lnTo>
                <a:lnTo>
                  <a:pt x="5222" y="0"/>
                </a:lnTo>
                <a:close/>
                <a:moveTo>
                  <a:pt x="4621" y="0"/>
                </a:moveTo>
                <a:lnTo>
                  <a:pt x="3729" y="1176"/>
                </a:lnTo>
                <a:lnTo>
                  <a:pt x="3737" y="1176"/>
                </a:lnTo>
                <a:lnTo>
                  <a:pt x="4630" y="0"/>
                </a:lnTo>
                <a:lnTo>
                  <a:pt x="4621" y="0"/>
                </a:lnTo>
                <a:close/>
                <a:moveTo>
                  <a:pt x="4261" y="0"/>
                </a:moveTo>
                <a:lnTo>
                  <a:pt x="3369" y="1176"/>
                </a:lnTo>
                <a:lnTo>
                  <a:pt x="3377" y="1176"/>
                </a:lnTo>
                <a:lnTo>
                  <a:pt x="4270" y="0"/>
                </a:lnTo>
                <a:lnTo>
                  <a:pt x="4261" y="0"/>
                </a:lnTo>
                <a:close/>
                <a:moveTo>
                  <a:pt x="3601" y="0"/>
                </a:moveTo>
                <a:lnTo>
                  <a:pt x="2709" y="1176"/>
                </a:lnTo>
                <a:lnTo>
                  <a:pt x="2717" y="1176"/>
                </a:lnTo>
                <a:lnTo>
                  <a:pt x="3610" y="0"/>
                </a:lnTo>
                <a:lnTo>
                  <a:pt x="3601" y="0"/>
                </a:lnTo>
                <a:close/>
                <a:moveTo>
                  <a:pt x="240" y="0"/>
                </a:moveTo>
                <a:lnTo>
                  <a:pt x="0" y="316"/>
                </a:lnTo>
                <a:lnTo>
                  <a:pt x="0" y="327"/>
                </a:lnTo>
                <a:lnTo>
                  <a:pt x="249" y="0"/>
                </a:lnTo>
                <a:lnTo>
                  <a:pt x="240" y="0"/>
                </a:lnTo>
                <a:close/>
                <a:moveTo>
                  <a:pt x="3661" y="0"/>
                </a:moveTo>
                <a:lnTo>
                  <a:pt x="2769" y="1176"/>
                </a:lnTo>
                <a:lnTo>
                  <a:pt x="2777" y="1176"/>
                </a:lnTo>
                <a:lnTo>
                  <a:pt x="3670" y="0"/>
                </a:lnTo>
                <a:lnTo>
                  <a:pt x="3661" y="0"/>
                </a:lnTo>
                <a:close/>
                <a:moveTo>
                  <a:pt x="180" y="0"/>
                </a:moveTo>
                <a:lnTo>
                  <a:pt x="0" y="237"/>
                </a:lnTo>
                <a:lnTo>
                  <a:pt x="0" y="248"/>
                </a:lnTo>
                <a:lnTo>
                  <a:pt x="189" y="0"/>
                </a:lnTo>
                <a:lnTo>
                  <a:pt x="180" y="0"/>
                </a:lnTo>
                <a:close/>
                <a:moveTo>
                  <a:pt x="420" y="0"/>
                </a:moveTo>
                <a:lnTo>
                  <a:pt x="0" y="553"/>
                </a:lnTo>
                <a:lnTo>
                  <a:pt x="0" y="564"/>
                </a:lnTo>
                <a:lnTo>
                  <a:pt x="429" y="0"/>
                </a:lnTo>
                <a:lnTo>
                  <a:pt x="420" y="0"/>
                </a:lnTo>
                <a:close/>
                <a:moveTo>
                  <a:pt x="3421" y="0"/>
                </a:moveTo>
                <a:lnTo>
                  <a:pt x="2529" y="1176"/>
                </a:lnTo>
                <a:lnTo>
                  <a:pt x="2537" y="1176"/>
                </a:lnTo>
                <a:lnTo>
                  <a:pt x="3430" y="0"/>
                </a:lnTo>
                <a:lnTo>
                  <a:pt x="3421" y="0"/>
                </a:lnTo>
                <a:close/>
                <a:moveTo>
                  <a:pt x="3721" y="0"/>
                </a:moveTo>
                <a:lnTo>
                  <a:pt x="2829" y="1176"/>
                </a:lnTo>
                <a:lnTo>
                  <a:pt x="2837" y="1176"/>
                </a:lnTo>
                <a:lnTo>
                  <a:pt x="3730" y="0"/>
                </a:lnTo>
                <a:lnTo>
                  <a:pt x="3721" y="0"/>
                </a:lnTo>
                <a:close/>
                <a:moveTo>
                  <a:pt x="3481" y="0"/>
                </a:moveTo>
                <a:lnTo>
                  <a:pt x="2589" y="1176"/>
                </a:lnTo>
                <a:lnTo>
                  <a:pt x="2597" y="1176"/>
                </a:lnTo>
                <a:lnTo>
                  <a:pt x="3490" y="0"/>
                </a:lnTo>
                <a:lnTo>
                  <a:pt x="3481" y="0"/>
                </a:lnTo>
                <a:close/>
                <a:moveTo>
                  <a:pt x="3541" y="0"/>
                </a:moveTo>
                <a:lnTo>
                  <a:pt x="2649" y="1176"/>
                </a:lnTo>
                <a:lnTo>
                  <a:pt x="2657" y="1176"/>
                </a:lnTo>
                <a:lnTo>
                  <a:pt x="3550" y="0"/>
                </a:lnTo>
                <a:lnTo>
                  <a:pt x="3541" y="0"/>
                </a:lnTo>
                <a:close/>
                <a:moveTo>
                  <a:pt x="360" y="0"/>
                </a:moveTo>
                <a:lnTo>
                  <a:pt x="0" y="474"/>
                </a:lnTo>
                <a:lnTo>
                  <a:pt x="0" y="485"/>
                </a:lnTo>
                <a:lnTo>
                  <a:pt x="369" y="0"/>
                </a:lnTo>
                <a:lnTo>
                  <a:pt x="360" y="0"/>
                </a:lnTo>
                <a:close/>
                <a:moveTo>
                  <a:pt x="300" y="0"/>
                </a:moveTo>
                <a:lnTo>
                  <a:pt x="0" y="395"/>
                </a:lnTo>
                <a:lnTo>
                  <a:pt x="0" y="406"/>
                </a:lnTo>
                <a:lnTo>
                  <a:pt x="309" y="0"/>
                </a:lnTo>
                <a:lnTo>
                  <a:pt x="300" y="0"/>
                </a:lnTo>
                <a:close/>
                <a:moveTo>
                  <a:pt x="4021" y="0"/>
                </a:moveTo>
                <a:lnTo>
                  <a:pt x="3129" y="1176"/>
                </a:lnTo>
                <a:lnTo>
                  <a:pt x="3137" y="1176"/>
                </a:lnTo>
                <a:lnTo>
                  <a:pt x="4030" y="0"/>
                </a:lnTo>
                <a:lnTo>
                  <a:pt x="4021" y="0"/>
                </a:lnTo>
                <a:close/>
                <a:moveTo>
                  <a:pt x="4081" y="0"/>
                </a:moveTo>
                <a:lnTo>
                  <a:pt x="3189" y="1176"/>
                </a:lnTo>
                <a:lnTo>
                  <a:pt x="3197" y="1176"/>
                </a:lnTo>
                <a:lnTo>
                  <a:pt x="4090" y="0"/>
                </a:lnTo>
                <a:lnTo>
                  <a:pt x="4081" y="0"/>
                </a:lnTo>
                <a:close/>
                <a:moveTo>
                  <a:pt x="3961" y="0"/>
                </a:moveTo>
                <a:lnTo>
                  <a:pt x="3069" y="1176"/>
                </a:lnTo>
                <a:lnTo>
                  <a:pt x="3077" y="1176"/>
                </a:lnTo>
                <a:lnTo>
                  <a:pt x="3970" y="0"/>
                </a:lnTo>
                <a:lnTo>
                  <a:pt x="3961" y="0"/>
                </a:lnTo>
                <a:close/>
                <a:moveTo>
                  <a:pt x="4201" y="0"/>
                </a:moveTo>
                <a:lnTo>
                  <a:pt x="3309" y="1176"/>
                </a:lnTo>
                <a:lnTo>
                  <a:pt x="3317" y="1176"/>
                </a:lnTo>
                <a:lnTo>
                  <a:pt x="4210" y="0"/>
                </a:lnTo>
                <a:lnTo>
                  <a:pt x="4201" y="0"/>
                </a:lnTo>
                <a:close/>
                <a:moveTo>
                  <a:pt x="4141" y="0"/>
                </a:moveTo>
                <a:lnTo>
                  <a:pt x="3249" y="1176"/>
                </a:lnTo>
                <a:lnTo>
                  <a:pt x="3257" y="1176"/>
                </a:lnTo>
                <a:lnTo>
                  <a:pt x="4150" y="0"/>
                </a:lnTo>
                <a:lnTo>
                  <a:pt x="4141" y="0"/>
                </a:lnTo>
                <a:close/>
                <a:moveTo>
                  <a:pt x="3781" y="0"/>
                </a:moveTo>
                <a:lnTo>
                  <a:pt x="2889" y="1176"/>
                </a:lnTo>
                <a:lnTo>
                  <a:pt x="2897" y="1176"/>
                </a:lnTo>
                <a:lnTo>
                  <a:pt x="3790" y="0"/>
                </a:lnTo>
                <a:lnTo>
                  <a:pt x="3781" y="0"/>
                </a:lnTo>
                <a:close/>
                <a:moveTo>
                  <a:pt x="60" y="0"/>
                </a:moveTo>
                <a:lnTo>
                  <a:pt x="0" y="79"/>
                </a:lnTo>
                <a:lnTo>
                  <a:pt x="0" y="90"/>
                </a:lnTo>
                <a:lnTo>
                  <a:pt x="69" y="0"/>
                </a:lnTo>
                <a:lnTo>
                  <a:pt x="60" y="0"/>
                </a:lnTo>
                <a:close/>
                <a:moveTo>
                  <a:pt x="3901" y="0"/>
                </a:moveTo>
                <a:lnTo>
                  <a:pt x="3009" y="1176"/>
                </a:lnTo>
                <a:lnTo>
                  <a:pt x="3017" y="1176"/>
                </a:lnTo>
                <a:lnTo>
                  <a:pt x="3910" y="0"/>
                </a:lnTo>
                <a:lnTo>
                  <a:pt x="3901" y="0"/>
                </a:lnTo>
                <a:close/>
                <a:moveTo>
                  <a:pt x="120" y="0"/>
                </a:moveTo>
                <a:lnTo>
                  <a:pt x="0" y="158"/>
                </a:lnTo>
                <a:lnTo>
                  <a:pt x="0" y="169"/>
                </a:lnTo>
                <a:lnTo>
                  <a:pt x="129" y="0"/>
                </a:lnTo>
                <a:lnTo>
                  <a:pt x="120" y="0"/>
                </a:lnTo>
                <a:close/>
                <a:moveTo>
                  <a:pt x="3841" y="0"/>
                </a:moveTo>
                <a:lnTo>
                  <a:pt x="2949" y="1176"/>
                </a:lnTo>
                <a:lnTo>
                  <a:pt x="2957" y="1176"/>
                </a:lnTo>
                <a:lnTo>
                  <a:pt x="3850" y="0"/>
                </a:lnTo>
                <a:lnTo>
                  <a:pt x="3841" y="0"/>
                </a:lnTo>
                <a:close/>
                <a:moveTo>
                  <a:pt x="0" y="0"/>
                </a:moveTo>
                <a:lnTo>
                  <a:pt x="0" y="11"/>
                </a:lnTo>
                <a:lnTo>
                  <a:pt x="9" y="0"/>
                </a:lnTo>
                <a:lnTo>
                  <a:pt x="0" y="0"/>
                </a:lnTo>
                <a:close/>
              </a:path>
            </a:pathLst>
          </a:custGeom>
          <a:solidFill>
            <a:srgbClr val="E6E6E6"/>
          </a:solidFill>
          <a:ln>
            <a:noFill/>
          </a:ln>
        </p:spPr>
        <p:txBody>
          <a:bodyPr vert="horz" wrap="square" lIns="91440" tIns="45720" rIns="91440" bIns="45720" numCol="1" anchor="t" anchorCtr="0" compatLnSpc="1">
            <a:prstTxWarp prst="textNoShape">
              <a:avLst/>
            </a:prstTxWarp>
          </a:bodyPr>
          <a:lstStyle/>
          <a:p>
            <a:endParaRPr lang="nl-NL"/>
          </a:p>
        </p:txBody>
      </p:sp>
      <p:sp>
        <p:nvSpPr>
          <p:cNvPr id="16" name="Rectangle 4">
            <a:extLst>
              <a:ext uri="{FF2B5EF4-FFF2-40B4-BE49-F238E27FC236}">
                <a16:creationId xmlns:a16="http://schemas.microsoft.com/office/drawing/2014/main" id="{E4EDA49C-51B0-41DB-B094-083E59D51FF5}"/>
              </a:ext>
            </a:extLst>
          </p:cNvPr>
          <p:cNvSpPr>
            <a:spLocks noSelect="1" noChangeArrowheads="1"/>
          </p:cNvSpPr>
          <p:nvPr userDrawn="1"/>
        </p:nvSpPr>
        <p:spPr bwMode="gray">
          <a:xfrm>
            <a:off x="6350" y="1368426"/>
            <a:ext cx="12188825" cy="882650"/>
          </a:xfrm>
          <a:prstGeom prst="rect">
            <a:avLst/>
          </a:pr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grpSp>
        <p:nvGrpSpPr>
          <p:cNvPr id="11" name="Group 5"/>
          <p:cNvGrpSpPr>
            <a:grpSpLocks noSelect="1"/>
          </p:cNvGrpSpPr>
          <p:nvPr userDrawn="1"/>
        </p:nvGrpSpPr>
        <p:grpSpPr bwMode="gray">
          <a:xfrm>
            <a:off x="10650538" y="6224588"/>
            <a:ext cx="1208088" cy="371475"/>
            <a:chOff x="10650538" y="6224588"/>
            <a:chExt cx="1208088" cy="371475"/>
          </a:xfrm>
        </p:grpSpPr>
        <p:sp>
          <p:nvSpPr>
            <p:cNvPr id="12" name="Freeform 5">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3" name="Freeform 5">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7" name="***Tijdelijke aanduiding voor tekst 6[PHJU] (JU-Free)"/>
          <p:cNvSpPr>
            <a:spLocks noGrp="1"/>
          </p:cNvSpPr>
          <p:nvPr>
            <p:ph type="body" sz="quarter" idx="13" hasCustomPrompt="1"/>
          </p:nvPr>
        </p:nvSpPr>
        <p:spPr bwMode="gray">
          <a:xfrm>
            <a:off x="623888" y="2196274"/>
            <a:ext cx="10008000" cy="3671888"/>
          </a:xfrm>
        </p:spPr>
        <p:txBody>
          <a:bodyPr/>
          <a:lstStyle>
            <a:lvl1pPr>
              <a:defRPr/>
            </a:lvl1pPr>
          </a:lstStyle>
          <a:p>
            <a:pPr lvl="0"/>
            <a:r>
              <a:rPr lang="nl-NL"/>
              <a:t>[Tekst]</a:t>
            </a:r>
          </a:p>
        </p:txBody>
      </p:sp>
      <p:sp>
        <p:nvSpPr>
          <p:cNvPr id="9" name="Rectangle 7"/>
          <p:cNvSpPr>
            <a:spLocks noSelect="1"/>
          </p:cNvSpPr>
          <p:nvPr userDrawn="1"/>
        </p:nvSpPr>
        <p:spPr bwMode="gray">
          <a:xfrm>
            <a:off x="381600" y="302400"/>
            <a:ext cx="10368000" cy="16164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8 (JU-Free)"/>
          <p:cNvSpPr>
            <a:spLocks noGrp="1"/>
          </p:cNvSpPr>
          <p:nvPr>
            <p:ph type="title" hasCustomPrompt="1"/>
          </p:nvPr>
        </p:nvSpPr>
        <p:spPr bwMode="gray">
          <a:xfrm>
            <a:off x="624163" y="490631"/>
            <a:ext cx="10008000" cy="1296000"/>
          </a:xfrm>
        </p:spPr>
        <p:txBody>
          <a:bodyPr anchor="t"/>
          <a:lstStyle>
            <a:lvl1pPr>
              <a:defRPr>
                <a:solidFill>
                  <a:schemeClr val="bg1"/>
                </a:solidFill>
              </a:defRPr>
            </a:lvl1pPr>
          </a:lstStyle>
          <a:p>
            <a:r>
              <a:rPr lang="nl-NL" noProof="1"/>
              <a:t>[Titel]</a:t>
            </a:r>
          </a:p>
        </p:txBody>
      </p:sp>
    </p:spTree>
    <p:extLst>
      <p:ext uri="{BB962C8B-B14F-4D97-AF65-F5344CB8AC3E}">
        <p14:creationId xmlns:p14="http://schemas.microsoft.com/office/powerpoint/2010/main" val="42591890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oto groot]">
    <p:spTree>
      <p:nvGrpSpPr>
        <p:cNvPr id="1" name=""/>
        <p:cNvGrpSpPr/>
        <p:nvPr/>
      </p:nvGrpSpPr>
      <p:grpSpPr>
        <a:xfrm>
          <a:off x="0" y="0"/>
          <a:ext cx="0" cy="0"/>
          <a:chOff x="0" y="0"/>
          <a:chExt cx="0" cy="0"/>
        </a:xfrm>
      </p:grpSpPr>
      <p:grpSp>
        <p:nvGrpSpPr>
          <p:cNvPr id="6" name="Group 1">
            <a:extLst>
              <a:ext uri="{FF2B5EF4-FFF2-40B4-BE49-F238E27FC236}">
                <a16:creationId xmlns:a16="http://schemas.microsoft.com/office/drawing/2014/main" id="{D7158030-F7F3-4A70-A031-EF5D601EDA5F}"/>
              </a:ext>
            </a:extLst>
          </p:cNvPr>
          <p:cNvGrpSpPr>
            <a:grpSpLocks noSelect="1" noChangeAspect="1"/>
          </p:cNvGrpSpPr>
          <p:nvPr userDrawn="1"/>
        </p:nvGrpSpPr>
        <p:grpSpPr bwMode="gray">
          <a:xfrm>
            <a:off x="0" y="3175"/>
            <a:ext cx="12195175" cy="533400"/>
            <a:chOff x="0" y="2"/>
            <a:chExt cx="7682" cy="336"/>
          </a:xfrm>
          <a:solidFill>
            <a:srgbClr val="678EAC"/>
          </a:solidFill>
        </p:grpSpPr>
        <p:sp>
          <p:nvSpPr>
            <p:cNvPr id="7" name="Freeform 1">
              <a:extLst>
                <a:ext uri="{FF2B5EF4-FFF2-40B4-BE49-F238E27FC236}">
                  <a16:creationId xmlns:a16="http://schemas.microsoft.com/office/drawing/2014/main" id="{45ACF8D8-8A71-4F9B-83E0-9D624114C2B3}"/>
                </a:ext>
              </a:extLst>
            </p:cNvPr>
            <p:cNvSpPr>
              <a:spLocks noSelect="1"/>
            </p:cNvSpPr>
            <p:nvPr userDrawn="1"/>
          </p:nvSpPr>
          <p:spPr bwMode="gray">
            <a:xfrm>
              <a:off x="262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1" name="Freeform 1">
              <a:extLst>
                <a:ext uri="{FF2B5EF4-FFF2-40B4-BE49-F238E27FC236}">
                  <a16:creationId xmlns:a16="http://schemas.microsoft.com/office/drawing/2014/main" id="{BB3DF551-4C0B-4366-9C92-3AD071567B29}"/>
                </a:ext>
              </a:extLst>
            </p:cNvPr>
            <p:cNvSpPr>
              <a:spLocks noSelect="1"/>
            </p:cNvSpPr>
            <p:nvPr userDrawn="1"/>
          </p:nvSpPr>
          <p:spPr bwMode="gray">
            <a:xfrm>
              <a:off x="2446" y="2"/>
              <a:ext cx="264" cy="336"/>
            </a:xfrm>
            <a:custGeom>
              <a:avLst/>
              <a:gdLst>
                <a:gd name="T0" fmla="*/ 255 w 264"/>
                <a:gd name="T1" fmla="*/ 0 h 336"/>
                <a:gd name="T2" fmla="*/ 0 w 264"/>
                <a:gd name="T3" fmla="*/ 336 h 336"/>
                <a:gd name="T4" fmla="*/ 8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8"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 name="Freeform 1">
              <a:extLst>
                <a:ext uri="{FF2B5EF4-FFF2-40B4-BE49-F238E27FC236}">
                  <a16:creationId xmlns:a16="http://schemas.microsoft.com/office/drawing/2014/main" id="{F1ADB7A2-9E27-4E22-BAF0-B13EF4DA10F9}"/>
                </a:ext>
              </a:extLst>
            </p:cNvPr>
            <p:cNvSpPr>
              <a:spLocks noSelect="1"/>
            </p:cNvSpPr>
            <p:nvPr userDrawn="1"/>
          </p:nvSpPr>
          <p:spPr bwMode="gray">
            <a:xfrm>
              <a:off x="256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 name="Freeform 1">
              <a:extLst>
                <a:ext uri="{FF2B5EF4-FFF2-40B4-BE49-F238E27FC236}">
                  <a16:creationId xmlns:a16="http://schemas.microsoft.com/office/drawing/2014/main" id="{7423D690-4625-4319-ADB3-BAA46DA9066B}"/>
                </a:ext>
              </a:extLst>
            </p:cNvPr>
            <p:cNvSpPr>
              <a:spLocks noSelect="1"/>
            </p:cNvSpPr>
            <p:nvPr userDrawn="1"/>
          </p:nvSpPr>
          <p:spPr bwMode="gray">
            <a:xfrm>
              <a:off x="190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4" name="Freeform 1">
              <a:extLst>
                <a:ext uri="{FF2B5EF4-FFF2-40B4-BE49-F238E27FC236}">
                  <a16:creationId xmlns:a16="http://schemas.microsoft.com/office/drawing/2014/main" id="{B1898E8B-8CB3-4E89-9DEC-8D768D45AF1C}"/>
                </a:ext>
              </a:extLst>
            </p:cNvPr>
            <p:cNvSpPr>
              <a:spLocks noSelect="1"/>
            </p:cNvSpPr>
            <p:nvPr userDrawn="1"/>
          </p:nvSpPr>
          <p:spPr bwMode="gray">
            <a:xfrm>
              <a:off x="268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5" name="Freeform 1">
              <a:extLst>
                <a:ext uri="{FF2B5EF4-FFF2-40B4-BE49-F238E27FC236}">
                  <a16:creationId xmlns:a16="http://schemas.microsoft.com/office/drawing/2014/main" id="{3FA4D44B-DAF6-46F5-A4E8-6AA273358738}"/>
                </a:ext>
              </a:extLst>
            </p:cNvPr>
            <p:cNvSpPr>
              <a:spLocks noSelect="1"/>
            </p:cNvSpPr>
            <p:nvPr userDrawn="1"/>
          </p:nvSpPr>
          <p:spPr bwMode="gray">
            <a:xfrm>
              <a:off x="280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6" name="Freeform 1">
              <a:extLst>
                <a:ext uri="{FF2B5EF4-FFF2-40B4-BE49-F238E27FC236}">
                  <a16:creationId xmlns:a16="http://schemas.microsoft.com/office/drawing/2014/main" id="{91870E42-4FFF-45C5-B783-233750BB8B3F}"/>
                </a:ext>
              </a:extLst>
            </p:cNvPr>
            <p:cNvSpPr>
              <a:spLocks noSelect="1"/>
            </p:cNvSpPr>
            <p:nvPr userDrawn="1"/>
          </p:nvSpPr>
          <p:spPr bwMode="gray">
            <a:xfrm>
              <a:off x="286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7" name="Freeform 1">
              <a:extLst>
                <a:ext uri="{FF2B5EF4-FFF2-40B4-BE49-F238E27FC236}">
                  <a16:creationId xmlns:a16="http://schemas.microsoft.com/office/drawing/2014/main" id="{53A1D944-8B3E-4B80-B29F-D284F7CBBFE5}"/>
                </a:ext>
              </a:extLst>
            </p:cNvPr>
            <p:cNvSpPr>
              <a:spLocks noSelect="1"/>
            </p:cNvSpPr>
            <p:nvPr userDrawn="1"/>
          </p:nvSpPr>
          <p:spPr bwMode="gray">
            <a:xfrm>
              <a:off x="274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8" name="Freeform 1">
              <a:extLst>
                <a:ext uri="{FF2B5EF4-FFF2-40B4-BE49-F238E27FC236}">
                  <a16:creationId xmlns:a16="http://schemas.microsoft.com/office/drawing/2014/main" id="{B9C5FFD0-4F3D-47B6-A4E8-E0077579006E}"/>
                </a:ext>
              </a:extLst>
            </p:cNvPr>
            <p:cNvSpPr>
              <a:spLocks noSelect="1"/>
            </p:cNvSpPr>
            <p:nvPr userDrawn="1"/>
          </p:nvSpPr>
          <p:spPr bwMode="gray">
            <a:xfrm>
              <a:off x="250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9" name="Freeform 1">
              <a:extLst>
                <a:ext uri="{FF2B5EF4-FFF2-40B4-BE49-F238E27FC236}">
                  <a16:creationId xmlns:a16="http://schemas.microsoft.com/office/drawing/2014/main" id="{265A8264-E709-4152-BCC6-152E4D9EF0E5}"/>
                </a:ext>
              </a:extLst>
            </p:cNvPr>
            <p:cNvSpPr>
              <a:spLocks noSelect="1"/>
            </p:cNvSpPr>
            <p:nvPr userDrawn="1"/>
          </p:nvSpPr>
          <p:spPr bwMode="gray">
            <a:xfrm>
              <a:off x="208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0" name="Freeform 1">
              <a:extLst>
                <a:ext uri="{FF2B5EF4-FFF2-40B4-BE49-F238E27FC236}">
                  <a16:creationId xmlns:a16="http://schemas.microsoft.com/office/drawing/2014/main" id="{CBB6185A-576E-405F-A380-69954C7EB29C}"/>
                </a:ext>
              </a:extLst>
            </p:cNvPr>
            <p:cNvSpPr>
              <a:spLocks noSelect="1"/>
            </p:cNvSpPr>
            <p:nvPr userDrawn="1"/>
          </p:nvSpPr>
          <p:spPr bwMode="gray">
            <a:xfrm>
              <a:off x="202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1" name="Freeform 1">
              <a:extLst>
                <a:ext uri="{FF2B5EF4-FFF2-40B4-BE49-F238E27FC236}">
                  <a16:creationId xmlns:a16="http://schemas.microsoft.com/office/drawing/2014/main" id="{CE046936-77F4-43D8-9056-C20596389AF1}"/>
                </a:ext>
              </a:extLst>
            </p:cNvPr>
            <p:cNvSpPr>
              <a:spLocks noSelect="1"/>
            </p:cNvSpPr>
            <p:nvPr userDrawn="1"/>
          </p:nvSpPr>
          <p:spPr bwMode="gray">
            <a:xfrm>
              <a:off x="238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2" name="Freeform 1">
              <a:extLst>
                <a:ext uri="{FF2B5EF4-FFF2-40B4-BE49-F238E27FC236}">
                  <a16:creationId xmlns:a16="http://schemas.microsoft.com/office/drawing/2014/main" id="{64A858DC-C3BA-4B36-BAB4-7B95C8F493E4}"/>
                </a:ext>
              </a:extLst>
            </p:cNvPr>
            <p:cNvSpPr>
              <a:spLocks noSelect="1"/>
            </p:cNvSpPr>
            <p:nvPr userDrawn="1"/>
          </p:nvSpPr>
          <p:spPr bwMode="gray">
            <a:xfrm>
              <a:off x="196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3" name="Freeform 1">
              <a:extLst>
                <a:ext uri="{FF2B5EF4-FFF2-40B4-BE49-F238E27FC236}">
                  <a16:creationId xmlns:a16="http://schemas.microsoft.com/office/drawing/2014/main" id="{47C17A37-5685-430F-B859-5915B70F419B}"/>
                </a:ext>
              </a:extLst>
            </p:cNvPr>
            <p:cNvSpPr>
              <a:spLocks noSelect="1"/>
            </p:cNvSpPr>
            <p:nvPr userDrawn="1"/>
          </p:nvSpPr>
          <p:spPr bwMode="gray">
            <a:xfrm>
              <a:off x="214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4" name="Freeform 1">
              <a:extLst>
                <a:ext uri="{FF2B5EF4-FFF2-40B4-BE49-F238E27FC236}">
                  <a16:creationId xmlns:a16="http://schemas.microsoft.com/office/drawing/2014/main" id="{CC2E8FED-5AA3-4014-8C48-5585949D936C}"/>
                </a:ext>
              </a:extLst>
            </p:cNvPr>
            <p:cNvSpPr>
              <a:spLocks noSelect="1"/>
            </p:cNvSpPr>
            <p:nvPr userDrawn="1"/>
          </p:nvSpPr>
          <p:spPr bwMode="gray">
            <a:xfrm>
              <a:off x="232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5" name="Freeform 1">
              <a:extLst>
                <a:ext uri="{FF2B5EF4-FFF2-40B4-BE49-F238E27FC236}">
                  <a16:creationId xmlns:a16="http://schemas.microsoft.com/office/drawing/2014/main" id="{51D2D013-B9BA-4EE0-8E23-77D95ADB9FF6}"/>
                </a:ext>
              </a:extLst>
            </p:cNvPr>
            <p:cNvSpPr>
              <a:spLocks noSelect="1"/>
            </p:cNvSpPr>
            <p:nvPr userDrawn="1"/>
          </p:nvSpPr>
          <p:spPr bwMode="gray">
            <a:xfrm>
              <a:off x="226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6" name="Freeform 1">
              <a:extLst>
                <a:ext uri="{FF2B5EF4-FFF2-40B4-BE49-F238E27FC236}">
                  <a16:creationId xmlns:a16="http://schemas.microsoft.com/office/drawing/2014/main" id="{0C4C4F38-2ADF-4DEB-BEC3-C72098E1FEB9}"/>
                </a:ext>
              </a:extLst>
            </p:cNvPr>
            <p:cNvSpPr>
              <a:spLocks noSelect="1"/>
            </p:cNvSpPr>
            <p:nvPr userDrawn="1"/>
          </p:nvSpPr>
          <p:spPr bwMode="gray">
            <a:xfrm>
              <a:off x="220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7" name="Freeform 1">
              <a:extLst>
                <a:ext uri="{FF2B5EF4-FFF2-40B4-BE49-F238E27FC236}">
                  <a16:creationId xmlns:a16="http://schemas.microsoft.com/office/drawing/2014/main" id="{39161ACA-FDEB-4909-8264-DAFD19801EC9}"/>
                </a:ext>
              </a:extLst>
            </p:cNvPr>
            <p:cNvSpPr>
              <a:spLocks noSelect="1"/>
            </p:cNvSpPr>
            <p:nvPr userDrawn="1"/>
          </p:nvSpPr>
          <p:spPr bwMode="gray">
            <a:xfrm>
              <a:off x="328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8" name="Freeform 1">
              <a:extLst>
                <a:ext uri="{FF2B5EF4-FFF2-40B4-BE49-F238E27FC236}">
                  <a16:creationId xmlns:a16="http://schemas.microsoft.com/office/drawing/2014/main" id="{E80A7B54-4953-4814-9AB8-BA29FFA88FD0}"/>
                </a:ext>
              </a:extLst>
            </p:cNvPr>
            <p:cNvSpPr>
              <a:spLocks noSelect="1"/>
            </p:cNvSpPr>
            <p:nvPr userDrawn="1"/>
          </p:nvSpPr>
          <p:spPr bwMode="gray">
            <a:xfrm>
              <a:off x="358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9" name="Freeform 1">
              <a:extLst>
                <a:ext uri="{FF2B5EF4-FFF2-40B4-BE49-F238E27FC236}">
                  <a16:creationId xmlns:a16="http://schemas.microsoft.com/office/drawing/2014/main" id="{955E6C21-1EFC-43EB-9D52-1BEDF1021AFF}"/>
                </a:ext>
              </a:extLst>
            </p:cNvPr>
            <p:cNvSpPr>
              <a:spLocks noSelect="1"/>
            </p:cNvSpPr>
            <p:nvPr userDrawn="1"/>
          </p:nvSpPr>
          <p:spPr bwMode="gray">
            <a:xfrm>
              <a:off x="346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0" name="Freeform 1">
              <a:extLst>
                <a:ext uri="{FF2B5EF4-FFF2-40B4-BE49-F238E27FC236}">
                  <a16:creationId xmlns:a16="http://schemas.microsoft.com/office/drawing/2014/main" id="{E0A1768F-0D9F-4EAC-8440-0004FFB80463}"/>
                </a:ext>
              </a:extLst>
            </p:cNvPr>
            <p:cNvSpPr>
              <a:spLocks noSelect="1"/>
            </p:cNvSpPr>
            <p:nvPr userDrawn="1"/>
          </p:nvSpPr>
          <p:spPr bwMode="gray">
            <a:xfrm>
              <a:off x="370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1" name="Freeform 1">
              <a:extLst>
                <a:ext uri="{FF2B5EF4-FFF2-40B4-BE49-F238E27FC236}">
                  <a16:creationId xmlns:a16="http://schemas.microsoft.com/office/drawing/2014/main" id="{2DAB6CCE-BEEC-4340-868F-3E6C5AB981FB}"/>
                </a:ext>
              </a:extLst>
            </p:cNvPr>
            <p:cNvSpPr>
              <a:spLocks noSelect="1"/>
            </p:cNvSpPr>
            <p:nvPr userDrawn="1"/>
          </p:nvSpPr>
          <p:spPr bwMode="gray">
            <a:xfrm>
              <a:off x="352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2" name="Freeform 1">
              <a:extLst>
                <a:ext uri="{FF2B5EF4-FFF2-40B4-BE49-F238E27FC236}">
                  <a16:creationId xmlns:a16="http://schemas.microsoft.com/office/drawing/2014/main" id="{257514A1-F6A4-4A74-ADE2-6746AB090DAB}"/>
                </a:ext>
              </a:extLst>
            </p:cNvPr>
            <p:cNvSpPr>
              <a:spLocks noSelect="1"/>
            </p:cNvSpPr>
            <p:nvPr userDrawn="1"/>
          </p:nvSpPr>
          <p:spPr bwMode="gray">
            <a:xfrm>
              <a:off x="364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3" name="Freeform 1">
              <a:extLst>
                <a:ext uri="{FF2B5EF4-FFF2-40B4-BE49-F238E27FC236}">
                  <a16:creationId xmlns:a16="http://schemas.microsoft.com/office/drawing/2014/main" id="{84AF4535-2889-41D5-B05B-07618580D96C}"/>
                </a:ext>
              </a:extLst>
            </p:cNvPr>
            <p:cNvSpPr>
              <a:spLocks noSelect="1"/>
            </p:cNvSpPr>
            <p:nvPr userDrawn="1"/>
          </p:nvSpPr>
          <p:spPr bwMode="gray">
            <a:xfrm>
              <a:off x="376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4" name="Freeform 1">
              <a:extLst>
                <a:ext uri="{FF2B5EF4-FFF2-40B4-BE49-F238E27FC236}">
                  <a16:creationId xmlns:a16="http://schemas.microsoft.com/office/drawing/2014/main" id="{732DFF21-08C0-49F4-92E9-0FCB80ECE9B4}"/>
                </a:ext>
              </a:extLst>
            </p:cNvPr>
            <p:cNvSpPr>
              <a:spLocks noSelect="1"/>
            </p:cNvSpPr>
            <p:nvPr userDrawn="1"/>
          </p:nvSpPr>
          <p:spPr bwMode="gray">
            <a:xfrm>
              <a:off x="3887"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5" name="Freeform 1">
              <a:extLst>
                <a:ext uri="{FF2B5EF4-FFF2-40B4-BE49-F238E27FC236}">
                  <a16:creationId xmlns:a16="http://schemas.microsoft.com/office/drawing/2014/main" id="{B71AC1BD-A3DA-489D-9734-B9C73BA2EB1A}"/>
                </a:ext>
              </a:extLst>
            </p:cNvPr>
            <p:cNvSpPr>
              <a:spLocks noSelect="1"/>
            </p:cNvSpPr>
            <p:nvPr userDrawn="1"/>
          </p:nvSpPr>
          <p:spPr bwMode="gray">
            <a:xfrm>
              <a:off x="3827"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6" name="Freeform 1">
              <a:extLst>
                <a:ext uri="{FF2B5EF4-FFF2-40B4-BE49-F238E27FC236}">
                  <a16:creationId xmlns:a16="http://schemas.microsoft.com/office/drawing/2014/main" id="{C5EDA1A6-33C2-4E35-933F-E0D5F2E050DF}"/>
                </a:ext>
              </a:extLst>
            </p:cNvPr>
            <p:cNvSpPr>
              <a:spLocks noSelect="1"/>
            </p:cNvSpPr>
            <p:nvPr userDrawn="1"/>
          </p:nvSpPr>
          <p:spPr bwMode="gray">
            <a:xfrm>
              <a:off x="304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7" name="Freeform 1">
              <a:extLst>
                <a:ext uri="{FF2B5EF4-FFF2-40B4-BE49-F238E27FC236}">
                  <a16:creationId xmlns:a16="http://schemas.microsoft.com/office/drawing/2014/main" id="{7DEBAC53-D672-4F94-825B-300F0D3AABB4}"/>
                </a:ext>
              </a:extLst>
            </p:cNvPr>
            <p:cNvSpPr>
              <a:spLocks noSelect="1"/>
            </p:cNvSpPr>
            <p:nvPr userDrawn="1"/>
          </p:nvSpPr>
          <p:spPr bwMode="gray">
            <a:xfrm>
              <a:off x="340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8" name="Freeform 1">
              <a:extLst>
                <a:ext uri="{FF2B5EF4-FFF2-40B4-BE49-F238E27FC236}">
                  <a16:creationId xmlns:a16="http://schemas.microsoft.com/office/drawing/2014/main" id="{E8EA1B91-9534-418C-9C44-EDF0793B949C}"/>
                </a:ext>
              </a:extLst>
            </p:cNvPr>
            <p:cNvSpPr>
              <a:spLocks noSelect="1"/>
            </p:cNvSpPr>
            <p:nvPr userDrawn="1"/>
          </p:nvSpPr>
          <p:spPr bwMode="gray">
            <a:xfrm>
              <a:off x="310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9" name="Freeform 1">
              <a:extLst>
                <a:ext uri="{FF2B5EF4-FFF2-40B4-BE49-F238E27FC236}">
                  <a16:creationId xmlns:a16="http://schemas.microsoft.com/office/drawing/2014/main" id="{3FD0836B-B244-47A8-AC71-C03877D18000}"/>
                </a:ext>
              </a:extLst>
            </p:cNvPr>
            <p:cNvSpPr>
              <a:spLocks noSelect="1"/>
            </p:cNvSpPr>
            <p:nvPr userDrawn="1"/>
          </p:nvSpPr>
          <p:spPr bwMode="gray">
            <a:xfrm>
              <a:off x="298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0" name="Freeform 1">
              <a:extLst>
                <a:ext uri="{FF2B5EF4-FFF2-40B4-BE49-F238E27FC236}">
                  <a16:creationId xmlns:a16="http://schemas.microsoft.com/office/drawing/2014/main" id="{265626C2-E020-459C-8C83-25E7D03FCE12}"/>
                </a:ext>
              </a:extLst>
            </p:cNvPr>
            <p:cNvSpPr>
              <a:spLocks noSelect="1"/>
            </p:cNvSpPr>
            <p:nvPr userDrawn="1"/>
          </p:nvSpPr>
          <p:spPr bwMode="gray">
            <a:xfrm>
              <a:off x="316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1" name="Freeform 1">
              <a:extLst>
                <a:ext uri="{FF2B5EF4-FFF2-40B4-BE49-F238E27FC236}">
                  <a16:creationId xmlns:a16="http://schemas.microsoft.com/office/drawing/2014/main" id="{B2D79396-50AE-4CED-9440-96575B38600F}"/>
                </a:ext>
              </a:extLst>
            </p:cNvPr>
            <p:cNvSpPr>
              <a:spLocks noSelect="1"/>
            </p:cNvSpPr>
            <p:nvPr userDrawn="1"/>
          </p:nvSpPr>
          <p:spPr bwMode="gray">
            <a:xfrm>
              <a:off x="292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2" name="Freeform 1">
              <a:extLst>
                <a:ext uri="{FF2B5EF4-FFF2-40B4-BE49-F238E27FC236}">
                  <a16:creationId xmlns:a16="http://schemas.microsoft.com/office/drawing/2014/main" id="{B588F12A-6F5C-43A5-A617-37361B404107}"/>
                </a:ext>
              </a:extLst>
            </p:cNvPr>
            <p:cNvSpPr>
              <a:spLocks noSelect="1"/>
            </p:cNvSpPr>
            <p:nvPr userDrawn="1"/>
          </p:nvSpPr>
          <p:spPr bwMode="gray">
            <a:xfrm>
              <a:off x="334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3" name="Freeform 1">
              <a:extLst>
                <a:ext uri="{FF2B5EF4-FFF2-40B4-BE49-F238E27FC236}">
                  <a16:creationId xmlns:a16="http://schemas.microsoft.com/office/drawing/2014/main" id="{8AB6D829-137E-4B91-A12B-D7AD57B3A9CC}"/>
                </a:ext>
              </a:extLst>
            </p:cNvPr>
            <p:cNvSpPr>
              <a:spLocks noSelect="1"/>
            </p:cNvSpPr>
            <p:nvPr userDrawn="1"/>
          </p:nvSpPr>
          <p:spPr bwMode="gray">
            <a:xfrm>
              <a:off x="184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4" name="Freeform 1">
              <a:extLst>
                <a:ext uri="{FF2B5EF4-FFF2-40B4-BE49-F238E27FC236}">
                  <a16:creationId xmlns:a16="http://schemas.microsoft.com/office/drawing/2014/main" id="{14972309-A3C6-401D-BE3C-A7D657AFA71E}"/>
                </a:ext>
              </a:extLst>
            </p:cNvPr>
            <p:cNvSpPr>
              <a:spLocks noSelect="1"/>
            </p:cNvSpPr>
            <p:nvPr userDrawn="1"/>
          </p:nvSpPr>
          <p:spPr bwMode="gray">
            <a:xfrm>
              <a:off x="3226"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5" name="Freeform 1">
              <a:extLst>
                <a:ext uri="{FF2B5EF4-FFF2-40B4-BE49-F238E27FC236}">
                  <a16:creationId xmlns:a16="http://schemas.microsoft.com/office/drawing/2014/main" id="{A0D3CB59-1AE1-413F-BAF1-D4BA86B56F4B}"/>
                </a:ext>
              </a:extLst>
            </p:cNvPr>
            <p:cNvSpPr>
              <a:spLocks noSelect="1"/>
            </p:cNvSpPr>
            <p:nvPr userDrawn="1"/>
          </p:nvSpPr>
          <p:spPr bwMode="gray">
            <a:xfrm>
              <a:off x="585"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6" name="Freeform 1">
              <a:extLst>
                <a:ext uri="{FF2B5EF4-FFF2-40B4-BE49-F238E27FC236}">
                  <a16:creationId xmlns:a16="http://schemas.microsoft.com/office/drawing/2014/main" id="{1723D66F-743C-44D8-9C65-32CEFDFDCD9E}"/>
                </a:ext>
              </a:extLst>
            </p:cNvPr>
            <p:cNvSpPr>
              <a:spLocks noSelect="1"/>
            </p:cNvSpPr>
            <p:nvPr userDrawn="1"/>
          </p:nvSpPr>
          <p:spPr bwMode="gray">
            <a:xfrm>
              <a:off x="345"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7" name="Freeform 1">
              <a:extLst>
                <a:ext uri="{FF2B5EF4-FFF2-40B4-BE49-F238E27FC236}">
                  <a16:creationId xmlns:a16="http://schemas.microsoft.com/office/drawing/2014/main" id="{40517306-A1AE-4F18-8C54-77BD3820A979}"/>
                </a:ext>
              </a:extLst>
            </p:cNvPr>
            <p:cNvSpPr>
              <a:spLocks noSelect="1"/>
            </p:cNvSpPr>
            <p:nvPr userDrawn="1"/>
          </p:nvSpPr>
          <p:spPr bwMode="gray">
            <a:xfrm>
              <a:off x="405"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8" name="Freeform 1">
              <a:extLst>
                <a:ext uri="{FF2B5EF4-FFF2-40B4-BE49-F238E27FC236}">
                  <a16:creationId xmlns:a16="http://schemas.microsoft.com/office/drawing/2014/main" id="{AB5D44A2-6EAF-4EE3-8AF9-ED17CC2A323D}"/>
                </a:ext>
              </a:extLst>
            </p:cNvPr>
            <p:cNvSpPr>
              <a:spLocks noSelect="1"/>
            </p:cNvSpPr>
            <p:nvPr userDrawn="1"/>
          </p:nvSpPr>
          <p:spPr bwMode="gray">
            <a:xfrm>
              <a:off x="70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9" name="Freeform 1">
              <a:extLst>
                <a:ext uri="{FF2B5EF4-FFF2-40B4-BE49-F238E27FC236}">
                  <a16:creationId xmlns:a16="http://schemas.microsoft.com/office/drawing/2014/main" id="{80621419-0F63-468E-8A64-5CAF9DC74E34}"/>
                </a:ext>
              </a:extLst>
            </p:cNvPr>
            <p:cNvSpPr>
              <a:spLocks noSelect="1"/>
            </p:cNvSpPr>
            <p:nvPr userDrawn="1"/>
          </p:nvSpPr>
          <p:spPr bwMode="gray">
            <a:xfrm>
              <a:off x="178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0" name="Freeform 1">
              <a:extLst>
                <a:ext uri="{FF2B5EF4-FFF2-40B4-BE49-F238E27FC236}">
                  <a16:creationId xmlns:a16="http://schemas.microsoft.com/office/drawing/2014/main" id="{FB28B326-51B9-4B02-B50F-56FC49FA4FBF}"/>
                </a:ext>
              </a:extLst>
            </p:cNvPr>
            <p:cNvSpPr>
              <a:spLocks noSelect="1"/>
            </p:cNvSpPr>
            <p:nvPr userDrawn="1"/>
          </p:nvSpPr>
          <p:spPr bwMode="gray">
            <a:xfrm>
              <a:off x="525"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1" name="Freeform 1">
              <a:extLst>
                <a:ext uri="{FF2B5EF4-FFF2-40B4-BE49-F238E27FC236}">
                  <a16:creationId xmlns:a16="http://schemas.microsoft.com/office/drawing/2014/main" id="{85B6AAD2-7673-446F-955D-D46DEC7E17F8}"/>
                </a:ext>
              </a:extLst>
            </p:cNvPr>
            <p:cNvSpPr>
              <a:spLocks noSelect="1"/>
            </p:cNvSpPr>
            <p:nvPr userDrawn="1"/>
          </p:nvSpPr>
          <p:spPr bwMode="gray">
            <a:xfrm>
              <a:off x="646"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2" name="Freeform 1">
              <a:extLst>
                <a:ext uri="{FF2B5EF4-FFF2-40B4-BE49-F238E27FC236}">
                  <a16:creationId xmlns:a16="http://schemas.microsoft.com/office/drawing/2014/main" id="{15244BA3-717C-422F-8F67-19AECBC81A5B}"/>
                </a:ext>
              </a:extLst>
            </p:cNvPr>
            <p:cNvSpPr>
              <a:spLocks noSelect="1"/>
            </p:cNvSpPr>
            <p:nvPr userDrawn="1"/>
          </p:nvSpPr>
          <p:spPr bwMode="gray">
            <a:xfrm>
              <a:off x="225"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3" name="Freeform 1">
              <a:extLst>
                <a:ext uri="{FF2B5EF4-FFF2-40B4-BE49-F238E27FC236}">
                  <a16:creationId xmlns:a16="http://schemas.microsoft.com/office/drawing/2014/main" id="{6255EA9F-3D6E-4509-A0D8-A11141BCD082}"/>
                </a:ext>
              </a:extLst>
            </p:cNvPr>
            <p:cNvSpPr>
              <a:spLocks noSelect="1"/>
            </p:cNvSpPr>
            <p:nvPr userDrawn="1"/>
          </p:nvSpPr>
          <p:spPr bwMode="gray">
            <a:xfrm>
              <a:off x="3947"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4" name="Freeform 1">
              <a:extLst>
                <a:ext uri="{FF2B5EF4-FFF2-40B4-BE49-F238E27FC236}">
                  <a16:creationId xmlns:a16="http://schemas.microsoft.com/office/drawing/2014/main" id="{E2EA229D-3B7B-452C-8454-657ACE281BE5}"/>
                </a:ext>
              </a:extLst>
            </p:cNvPr>
            <p:cNvSpPr>
              <a:spLocks noSelect="1"/>
            </p:cNvSpPr>
            <p:nvPr userDrawn="1"/>
          </p:nvSpPr>
          <p:spPr bwMode="gray">
            <a:xfrm>
              <a:off x="285"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5" name="Freeform 1">
              <a:extLst>
                <a:ext uri="{FF2B5EF4-FFF2-40B4-BE49-F238E27FC236}">
                  <a16:creationId xmlns:a16="http://schemas.microsoft.com/office/drawing/2014/main" id="{2C9C8F6F-29C4-423B-B59A-703A7888A584}"/>
                </a:ext>
              </a:extLst>
            </p:cNvPr>
            <p:cNvSpPr>
              <a:spLocks noSelect="1"/>
            </p:cNvSpPr>
            <p:nvPr userDrawn="1"/>
          </p:nvSpPr>
          <p:spPr bwMode="gray">
            <a:xfrm>
              <a:off x="0" y="2"/>
              <a:ext cx="69" cy="90"/>
            </a:xfrm>
            <a:custGeom>
              <a:avLst/>
              <a:gdLst>
                <a:gd name="T0" fmla="*/ 60 w 69"/>
                <a:gd name="T1" fmla="*/ 0 h 90"/>
                <a:gd name="T2" fmla="*/ 0 w 69"/>
                <a:gd name="T3" fmla="*/ 79 h 90"/>
                <a:gd name="T4" fmla="*/ 0 w 69"/>
                <a:gd name="T5" fmla="*/ 90 h 90"/>
                <a:gd name="T6" fmla="*/ 69 w 69"/>
                <a:gd name="T7" fmla="*/ 0 h 90"/>
                <a:gd name="T8" fmla="*/ 60 w 69"/>
                <a:gd name="T9" fmla="*/ 0 h 90"/>
              </a:gdLst>
              <a:ahLst/>
              <a:cxnLst>
                <a:cxn ang="0">
                  <a:pos x="T0" y="T1"/>
                </a:cxn>
                <a:cxn ang="0">
                  <a:pos x="T2" y="T3"/>
                </a:cxn>
                <a:cxn ang="0">
                  <a:pos x="T4" y="T5"/>
                </a:cxn>
                <a:cxn ang="0">
                  <a:pos x="T6" y="T7"/>
                </a:cxn>
                <a:cxn ang="0">
                  <a:pos x="T8" y="T9"/>
                </a:cxn>
              </a:cxnLst>
              <a:rect l="0" t="0" r="r" b="b"/>
              <a:pathLst>
                <a:path w="69" h="90">
                  <a:moveTo>
                    <a:pt x="60" y="0"/>
                  </a:moveTo>
                  <a:lnTo>
                    <a:pt x="0" y="79"/>
                  </a:lnTo>
                  <a:lnTo>
                    <a:pt x="0" y="90"/>
                  </a:lnTo>
                  <a:lnTo>
                    <a:pt x="69" y="0"/>
                  </a:lnTo>
                  <a:lnTo>
                    <a:pt x="60"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6" name="Freeform 1">
              <a:extLst>
                <a:ext uri="{FF2B5EF4-FFF2-40B4-BE49-F238E27FC236}">
                  <a16:creationId xmlns:a16="http://schemas.microsoft.com/office/drawing/2014/main" id="{5C1D4965-D3BA-497D-B5B8-5825CF1C2CA6}"/>
                </a:ext>
              </a:extLst>
            </p:cNvPr>
            <p:cNvSpPr>
              <a:spLocks noSelect="1"/>
            </p:cNvSpPr>
            <p:nvPr userDrawn="1"/>
          </p:nvSpPr>
          <p:spPr bwMode="gray">
            <a:xfrm>
              <a:off x="0" y="2"/>
              <a:ext cx="129" cy="169"/>
            </a:xfrm>
            <a:custGeom>
              <a:avLst/>
              <a:gdLst>
                <a:gd name="T0" fmla="*/ 120 w 129"/>
                <a:gd name="T1" fmla="*/ 0 h 169"/>
                <a:gd name="T2" fmla="*/ 0 w 129"/>
                <a:gd name="T3" fmla="*/ 158 h 169"/>
                <a:gd name="T4" fmla="*/ 0 w 129"/>
                <a:gd name="T5" fmla="*/ 169 h 169"/>
                <a:gd name="T6" fmla="*/ 129 w 129"/>
                <a:gd name="T7" fmla="*/ 0 h 169"/>
                <a:gd name="T8" fmla="*/ 120 w 129"/>
                <a:gd name="T9" fmla="*/ 0 h 169"/>
              </a:gdLst>
              <a:ahLst/>
              <a:cxnLst>
                <a:cxn ang="0">
                  <a:pos x="T0" y="T1"/>
                </a:cxn>
                <a:cxn ang="0">
                  <a:pos x="T2" y="T3"/>
                </a:cxn>
                <a:cxn ang="0">
                  <a:pos x="T4" y="T5"/>
                </a:cxn>
                <a:cxn ang="0">
                  <a:pos x="T6" y="T7"/>
                </a:cxn>
                <a:cxn ang="0">
                  <a:pos x="T8" y="T9"/>
                </a:cxn>
              </a:cxnLst>
              <a:rect l="0" t="0" r="r" b="b"/>
              <a:pathLst>
                <a:path w="129" h="169">
                  <a:moveTo>
                    <a:pt x="120" y="0"/>
                  </a:moveTo>
                  <a:lnTo>
                    <a:pt x="0" y="158"/>
                  </a:lnTo>
                  <a:lnTo>
                    <a:pt x="0" y="169"/>
                  </a:lnTo>
                  <a:lnTo>
                    <a:pt x="129" y="0"/>
                  </a:lnTo>
                  <a:lnTo>
                    <a:pt x="120"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7" name="Freeform 1">
              <a:extLst>
                <a:ext uri="{FF2B5EF4-FFF2-40B4-BE49-F238E27FC236}">
                  <a16:creationId xmlns:a16="http://schemas.microsoft.com/office/drawing/2014/main" id="{6C4B9AFA-AB76-49D3-B429-A15AB0F54F76}"/>
                </a:ext>
              </a:extLst>
            </p:cNvPr>
            <p:cNvSpPr>
              <a:spLocks noSelect="1"/>
            </p:cNvSpPr>
            <p:nvPr userDrawn="1"/>
          </p:nvSpPr>
          <p:spPr bwMode="gray">
            <a:xfrm>
              <a:off x="0" y="2"/>
              <a:ext cx="9" cy="11"/>
            </a:xfrm>
            <a:custGeom>
              <a:avLst/>
              <a:gdLst>
                <a:gd name="T0" fmla="*/ 0 w 9"/>
                <a:gd name="T1" fmla="*/ 0 h 11"/>
                <a:gd name="T2" fmla="*/ 0 w 9"/>
                <a:gd name="T3" fmla="*/ 11 h 11"/>
                <a:gd name="T4" fmla="*/ 9 w 9"/>
                <a:gd name="T5" fmla="*/ 0 h 11"/>
                <a:gd name="T6" fmla="*/ 0 w 9"/>
                <a:gd name="T7" fmla="*/ 0 h 11"/>
              </a:gdLst>
              <a:ahLst/>
              <a:cxnLst>
                <a:cxn ang="0">
                  <a:pos x="T0" y="T1"/>
                </a:cxn>
                <a:cxn ang="0">
                  <a:pos x="T2" y="T3"/>
                </a:cxn>
                <a:cxn ang="0">
                  <a:pos x="T4" y="T5"/>
                </a:cxn>
                <a:cxn ang="0">
                  <a:pos x="T6" y="T7"/>
                </a:cxn>
              </a:cxnLst>
              <a:rect l="0" t="0" r="r" b="b"/>
              <a:pathLst>
                <a:path w="9" h="11">
                  <a:moveTo>
                    <a:pt x="0" y="0"/>
                  </a:moveTo>
                  <a:lnTo>
                    <a:pt x="0" y="11"/>
                  </a:lnTo>
                  <a:lnTo>
                    <a:pt x="9" y="0"/>
                  </a:lnTo>
                  <a:lnTo>
                    <a:pt x="0"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8" name="Freeform 1">
              <a:extLst>
                <a:ext uri="{FF2B5EF4-FFF2-40B4-BE49-F238E27FC236}">
                  <a16:creationId xmlns:a16="http://schemas.microsoft.com/office/drawing/2014/main" id="{3081EF58-F7D0-4EC1-89D2-714994E24F0A}"/>
                </a:ext>
              </a:extLst>
            </p:cNvPr>
            <p:cNvSpPr>
              <a:spLocks noSelect="1"/>
            </p:cNvSpPr>
            <p:nvPr userDrawn="1"/>
          </p:nvSpPr>
          <p:spPr bwMode="gray">
            <a:xfrm>
              <a:off x="165"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9" name="Freeform 1">
              <a:extLst>
                <a:ext uri="{FF2B5EF4-FFF2-40B4-BE49-F238E27FC236}">
                  <a16:creationId xmlns:a16="http://schemas.microsoft.com/office/drawing/2014/main" id="{1C2366E9-BCC5-4789-88E7-38DEEE7326A4}"/>
                </a:ext>
              </a:extLst>
            </p:cNvPr>
            <p:cNvSpPr>
              <a:spLocks noSelect="1"/>
            </p:cNvSpPr>
            <p:nvPr userDrawn="1"/>
          </p:nvSpPr>
          <p:spPr bwMode="gray">
            <a:xfrm>
              <a:off x="0" y="2"/>
              <a:ext cx="189" cy="248"/>
            </a:xfrm>
            <a:custGeom>
              <a:avLst/>
              <a:gdLst>
                <a:gd name="T0" fmla="*/ 180 w 189"/>
                <a:gd name="T1" fmla="*/ 0 h 248"/>
                <a:gd name="T2" fmla="*/ 0 w 189"/>
                <a:gd name="T3" fmla="*/ 237 h 248"/>
                <a:gd name="T4" fmla="*/ 0 w 189"/>
                <a:gd name="T5" fmla="*/ 248 h 248"/>
                <a:gd name="T6" fmla="*/ 189 w 189"/>
                <a:gd name="T7" fmla="*/ 0 h 248"/>
                <a:gd name="T8" fmla="*/ 180 w 189"/>
                <a:gd name="T9" fmla="*/ 0 h 248"/>
              </a:gdLst>
              <a:ahLst/>
              <a:cxnLst>
                <a:cxn ang="0">
                  <a:pos x="T0" y="T1"/>
                </a:cxn>
                <a:cxn ang="0">
                  <a:pos x="T2" y="T3"/>
                </a:cxn>
                <a:cxn ang="0">
                  <a:pos x="T4" y="T5"/>
                </a:cxn>
                <a:cxn ang="0">
                  <a:pos x="T6" y="T7"/>
                </a:cxn>
                <a:cxn ang="0">
                  <a:pos x="T8" y="T9"/>
                </a:cxn>
              </a:cxnLst>
              <a:rect l="0" t="0" r="r" b="b"/>
              <a:pathLst>
                <a:path w="189" h="248">
                  <a:moveTo>
                    <a:pt x="180" y="0"/>
                  </a:moveTo>
                  <a:lnTo>
                    <a:pt x="0" y="237"/>
                  </a:lnTo>
                  <a:lnTo>
                    <a:pt x="0" y="248"/>
                  </a:lnTo>
                  <a:lnTo>
                    <a:pt x="189" y="0"/>
                  </a:lnTo>
                  <a:lnTo>
                    <a:pt x="180"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60" name="Freeform 1">
              <a:extLst>
                <a:ext uri="{FF2B5EF4-FFF2-40B4-BE49-F238E27FC236}">
                  <a16:creationId xmlns:a16="http://schemas.microsoft.com/office/drawing/2014/main" id="{173A6343-13BE-40BF-97F7-7810D2D90667}"/>
                </a:ext>
              </a:extLst>
            </p:cNvPr>
            <p:cNvSpPr>
              <a:spLocks noSelect="1"/>
            </p:cNvSpPr>
            <p:nvPr userDrawn="1"/>
          </p:nvSpPr>
          <p:spPr bwMode="gray">
            <a:xfrm>
              <a:off x="0" y="2"/>
              <a:ext cx="249" cy="327"/>
            </a:xfrm>
            <a:custGeom>
              <a:avLst/>
              <a:gdLst>
                <a:gd name="T0" fmla="*/ 240 w 249"/>
                <a:gd name="T1" fmla="*/ 0 h 327"/>
                <a:gd name="T2" fmla="*/ 0 w 249"/>
                <a:gd name="T3" fmla="*/ 316 h 327"/>
                <a:gd name="T4" fmla="*/ 0 w 249"/>
                <a:gd name="T5" fmla="*/ 327 h 327"/>
                <a:gd name="T6" fmla="*/ 249 w 249"/>
                <a:gd name="T7" fmla="*/ 0 h 327"/>
                <a:gd name="T8" fmla="*/ 240 w 249"/>
                <a:gd name="T9" fmla="*/ 0 h 327"/>
              </a:gdLst>
              <a:ahLst/>
              <a:cxnLst>
                <a:cxn ang="0">
                  <a:pos x="T0" y="T1"/>
                </a:cxn>
                <a:cxn ang="0">
                  <a:pos x="T2" y="T3"/>
                </a:cxn>
                <a:cxn ang="0">
                  <a:pos x="T4" y="T5"/>
                </a:cxn>
                <a:cxn ang="0">
                  <a:pos x="T6" y="T7"/>
                </a:cxn>
                <a:cxn ang="0">
                  <a:pos x="T8" y="T9"/>
                </a:cxn>
              </a:cxnLst>
              <a:rect l="0" t="0" r="r" b="b"/>
              <a:pathLst>
                <a:path w="249" h="327">
                  <a:moveTo>
                    <a:pt x="240" y="0"/>
                  </a:moveTo>
                  <a:lnTo>
                    <a:pt x="0" y="316"/>
                  </a:lnTo>
                  <a:lnTo>
                    <a:pt x="0" y="327"/>
                  </a:lnTo>
                  <a:lnTo>
                    <a:pt x="249" y="0"/>
                  </a:lnTo>
                  <a:lnTo>
                    <a:pt x="240"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61" name="Freeform 1">
              <a:extLst>
                <a:ext uri="{FF2B5EF4-FFF2-40B4-BE49-F238E27FC236}">
                  <a16:creationId xmlns:a16="http://schemas.microsoft.com/office/drawing/2014/main" id="{EAF276C2-EFBD-42AC-BE7F-28468C316A56}"/>
                </a:ext>
              </a:extLst>
            </p:cNvPr>
            <p:cNvSpPr>
              <a:spLocks noSelect="1"/>
            </p:cNvSpPr>
            <p:nvPr userDrawn="1"/>
          </p:nvSpPr>
          <p:spPr bwMode="gray">
            <a:xfrm>
              <a:off x="105"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62" name="Freeform 1">
              <a:extLst>
                <a:ext uri="{FF2B5EF4-FFF2-40B4-BE49-F238E27FC236}">
                  <a16:creationId xmlns:a16="http://schemas.microsoft.com/office/drawing/2014/main" id="{C682977B-30DB-4BE4-89F2-82D4B05A2F57}"/>
                </a:ext>
              </a:extLst>
            </p:cNvPr>
            <p:cNvSpPr>
              <a:spLocks noSelect="1"/>
            </p:cNvSpPr>
            <p:nvPr userDrawn="1"/>
          </p:nvSpPr>
          <p:spPr bwMode="gray">
            <a:xfrm>
              <a:off x="45"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63" name="Freeform 1">
              <a:extLst>
                <a:ext uri="{FF2B5EF4-FFF2-40B4-BE49-F238E27FC236}">
                  <a16:creationId xmlns:a16="http://schemas.microsoft.com/office/drawing/2014/main" id="{2CE895CA-B184-48A7-8E53-76E93A73210A}"/>
                </a:ext>
              </a:extLst>
            </p:cNvPr>
            <p:cNvSpPr>
              <a:spLocks noSelect="1"/>
            </p:cNvSpPr>
            <p:nvPr userDrawn="1"/>
          </p:nvSpPr>
          <p:spPr bwMode="gray">
            <a:xfrm>
              <a:off x="465"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64" name="Freeform 1">
              <a:extLst>
                <a:ext uri="{FF2B5EF4-FFF2-40B4-BE49-F238E27FC236}">
                  <a16:creationId xmlns:a16="http://schemas.microsoft.com/office/drawing/2014/main" id="{D8663566-C1DA-4F1C-868D-382E752090AF}"/>
                </a:ext>
              </a:extLst>
            </p:cNvPr>
            <p:cNvSpPr>
              <a:spLocks noSelect="1"/>
            </p:cNvSpPr>
            <p:nvPr userDrawn="1"/>
          </p:nvSpPr>
          <p:spPr bwMode="gray">
            <a:xfrm>
              <a:off x="148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65" name="Freeform 1">
              <a:extLst>
                <a:ext uri="{FF2B5EF4-FFF2-40B4-BE49-F238E27FC236}">
                  <a16:creationId xmlns:a16="http://schemas.microsoft.com/office/drawing/2014/main" id="{B188695D-62A3-40B0-9535-AC36E085306E}"/>
                </a:ext>
              </a:extLst>
            </p:cNvPr>
            <p:cNvSpPr>
              <a:spLocks noSelect="1"/>
            </p:cNvSpPr>
            <p:nvPr userDrawn="1"/>
          </p:nvSpPr>
          <p:spPr bwMode="gray">
            <a:xfrm>
              <a:off x="142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66" name="Freeform 1">
              <a:extLst>
                <a:ext uri="{FF2B5EF4-FFF2-40B4-BE49-F238E27FC236}">
                  <a16:creationId xmlns:a16="http://schemas.microsoft.com/office/drawing/2014/main" id="{347B3975-AD35-425F-BCAE-754E454C70C8}"/>
                </a:ext>
              </a:extLst>
            </p:cNvPr>
            <p:cNvSpPr>
              <a:spLocks noSelect="1"/>
            </p:cNvSpPr>
            <p:nvPr userDrawn="1"/>
          </p:nvSpPr>
          <p:spPr bwMode="gray">
            <a:xfrm>
              <a:off x="136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67" name="Freeform 1">
              <a:extLst>
                <a:ext uri="{FF2B5EF4-FFF2-40B4-BE49-F238E27FC236}">
                  <a16:creationId xmlns:a16="http://schemas.microsoft.com/office/drawing/2014/main" id="{0ECB92A2-A470-4C9E-8524-06D55DFF3216}"/>
                </a:ext>
              </a:extLst>
            </p:cNvPr>
            <p:cNvSpPr>
              <a:spLocks noSelect="1"/>
            </p:cNvSpPr>
            <p:nvPr userDrawn="1"/>
          </p:nvSpPr>
          <p:spPr bwMode="gray">
            <a:xfrm>
              <a:off x="154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68" name="Freeform 1">
              <a:extLst>
                <a:ext uri="{FF2B5EF4-FFF2-40B4-BE49-F238E27FC236}">
                  <a16:creationId xmlns:a16="http://schemas.microsoft.com/office/drawing/2014/main" id="{26484E66-0DDF-4531-820D-4D947557B678}"/>
                </a:ext>
              </a:extLst>
            </p:cNvPr>
            <p:cNvSpPr>
              <a:spLocks noSelect="1"/>
            </p:cNvSpPr>
            <p:nvPr userDrawn="1"/>
          </p:nvSpPr>
          <p:spPr bwMode="gray">
            <a:xfrm>
              <a:off x="172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69" name="Freeform 1">
              <a:extLst>
                <a:ext uri="{FF2B5EF4-FFF2-40B4-BE49-F238E27FC236}">
                  <a16:creationId xmlns:a16="http://schemas.microsoft.com/office/drawing/2014/main" id="{3BD6B3E5-27CD-4E8F-8586-B68E93C68B61}"/>
                </a:ext>
              </a:extLst>
            </p:cNvPr>
            <p:cNvSpPr>
              <a:spLocks noSelect="1"/>
            </p:cNvSpPr>
            <p:nvPr userDrawn="1"/>
          </p:nvSpPr>
          <p:spPr bwMode="gray">
            <a:xfrm>
              <a:off x="76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70" name="Freeform 1">
              <a:extLst>
                <a:ext uri="{FF2B5EF4-FFF2-40B4-BE49-F238E27FC236}">
                  <a16:creationId xmlns:a16="http://schemas.microsoft.com/office/drawing/2014/main" id="{11B658D6-13AF-40BF-B545-330E2C5F3746}"/>
                </a:ext>
              </a:extLst>
            </p:cNvPr>
            <p:cNvSpPr>
              <a:spLocks noSelect="1"/>
            </p:cNvSpPr>
            <p:nvPr userDrawn="1"/>
          </p:nvSpPr>
          <p:spPr bwMode="gray">
            <a:xfrm>
              <a:off x="130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71" name="Freeform 1">
              <a:extLst>
                <a:ext uri="{FF2B5EF4-FFF2-40B4-BE49-F238E27FC236}">
                  <a16:creationId xmlns:a16="http://schemas.microsoft.com/office/drawing/2014/main" id="{E8114389-77FC-495A-AFF1-0A9F243CD94F}"/>
                </a:ext>
              </a:extLst>
            </p:cNvPr>
            <p:cNvSpPr>
              <a:spLocks noSelect="1"/>
            </p:cNvSpPr>
            <p:nvPr userDrawn="1"/>
          </p:nvSpPr>
          <p:spPr bwMode="gray">
            <a:xfrm>
              <a:off x="166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72" name="Freeform 1">
              <a:extLst>
                <a:ext uri="{FF2B5EF4-FFF2-40B4-BE49-F238E27FC236}">
                  <a16:creationId xmlns:a16="http://schemas.microsoft.com/office/drawing/2014/main" id="{B7342818-DC06-42E4-B1A0-07D305D945E8}"/>
                </a:ext>
              </a:extLst>
            </p:cNvPr>
            <p:cNvSpPr>
              <a:spLocks noSelect="1"/>
            </p:cNvSpPr>
            <p:nvPr userDrawn="1"/>
          </p:nvSpPr>
          <p:spPr bwMode="gray">
            <a:xfrm>
              <a:off x="160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73" name="Freeform 1">
              <a:extLst>
                <a:ext uri="{FF2B5EF4-FFF2-40B4-BE49-F238E27FC236}">
                  <a16:creationId xmlns:a16="http://schemas.microsoft.com/office/drawing/2014/main" id="{236A426F-E7E4-4B24-B594-1BE66D7ECAE6}"/>
                </a:ext>
              </a:extLst>
            </p:cNvPr>
            <p:cNvSpPr>
              <a:spLocks noSelect="1"/>
            </p:cNvSpPr>
            <p:nvPr userDrawn="1"/>
          </p:nvSpPr>
          <p:spPr bwMode="gray">
            <a:xfrm>
              <a:off x="100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74" name="Freeform 1">
              <a:extLst>
                <a:ext uri="{FF2B5EF4-FFF2-40B4-BE49-F238E27FC236}">
                  <a16:creationId xmlns:a16="http://schemas.microsoft.com/office/drawing/2014/main" id="{74191C17-2253-43B4-AAB5-45B567BE62A8}"/>
                </a:ext>
              </a:extLst>
            </p:cNvPr>
            <p:cNvSpPr>
              <a:spLocks noSelect="1"/>
            </p:cNvSpPr>
            <p:nvPr userDrawn="1"/>
          </p:nvSpPr>
          <p:spPr bwMode="gray">
            <a:xfrm>
              <a:off x="88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75" name="Freeform 1">
              <a:extLst>
                <a:ext uri="{FF2B5EF4-FFF2-40B4-BE49-F238E27FC236}">
                  <a16:creationId xmlns:a16="http://schemas.microsoft.com/office/drawing/2014/main" id="{3A1C413A-4DAD-45A8-88DC-A70A4D3D050E}"/>
                </a:ext>
              </a:extLst>
            </p:cNvPr>
            <p:cNvSpPr>
              <a:spLocks noSelect="1"/>
            </p:cNvSpPr>
            <p:nvPr userDrawn="1"/>
          </p:nvSpPr>
          <p:spPr bwMode="gray">
            <a:xfrm>
              <a:off x="124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76" name="Freeform 1">
              <a:extLst>
                <a:ext uri="{FF2B5EF4-FFF2-40B4-BE49-F238E27FC236}">
                  <a16:creationId xmlns:a16="http://schemas.microsoft.com/office/drawing/2014/main" id="{1B70140C-982E-4318-A3C3-2198784A06E4}"/>
                </a:ext>
              </a:extLst>
            </p:cNvPr>
            <p:cNvSpPr>
              <a:spLocks noSelect="1"/>
            </p:cNvSpPr>
            <p:nvPr userDrawn="1"/>
          </p:nvSpPr>
          <p:spPr bwMode="gray">
            <a:xfrm>
              <a:off x="82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77" name="Freeform 1">
              <a:extLst>
                <a:ext uri="{FF2B5EF4-FFF2-40B4-BE49-F238E27FC236}">
                  <a16:creationId xmlns:a16="http://schemas.microsoft.com/office/drawing/2014/main" id="{470CA2C5-457A-449D-A340-736622C8325C}"/>
                </a:ext>
              </a:extLst>
            </p:cNvPr>
            <p:cNvSpPr>
              <a:spLocks noSelect="1"/>
            </p:cNvSpPr>
            <p:nvPr userDrawn="1"/>
          </p:nvSpPr>
          <p:spPr bwMode="gray">
            <a:xfrm>
              <a:off x="94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78" name="Freeform 1">
              <a:extLst>
                <a:ext uri="{FF2B5EF4-FFF2-40B4-BE49-F238E27FC236}">
                  <a16:creationId xmlns:a16="http://schemas.microsoft.com/office/drawing/2014/main" id="{C811556B-566F-48B1-A577-202FF57DDE9B}"/>
                </a:ext>
              </a:extLst>
            </p:cNvPr>
            <p:cNvSpPr>
              <a:spLocks noSelect="1"/>
            </p:cNvSpPr>
            <p:nvPr userDrawn="1"/>
          </p:nvSpPr>
          <p:spPr bwMode="gray">
            <a:xfrm>
              <a:off x="118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79" name="Freeform 1">
              <a:extLst>
                <a:ext uri="{FF2B5EF4-FFF2-40B4-BE49-F238E27FC236}">
                  <a16:creationId xmlns:a16="http://schemas.microsoft.com/office/drawing/2014/main" id="{49971195-9DE4-49FC-9F4C-03E371A520A7}"/>
                </a:ext>
              </a:extLst>
            </p:cNvPr>
            <p:cNvSpPr>
              <a:spLocks noSelect="1"/>
            </p:cNvSpPr>
            <p:nvPr userDrawn="1"/>
          </p:nvSpPr>
          <p:spPr bwMode="gray">
            <a:xfrm>
              <a:off x="106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80" name="Freeform 1">
              <a:extLst>
                <a:ext uri="{FF2B5EF4-FFF2-40B4-BE49-F238E27FC236}">
                  <a16:creationId xmlns:a16="http://schemas.microsoft.com/office/drawing/2014/main" id="{283959DC-14A7-4AB2-866B-6E5C07692E3B}"/>
                </a:ext>
              </a:extLst>
            </p:cNvPr>
            <p:cNvSpPr>
              <a:spLocks noSelect="1"/>
            </p:cNvSpPr>
            <p:nvPr userDrawn="1"/>
          </p:nvSpPr>
          <p:spPr bwMode="gray">
            <a:xfrm>
              <a:off x="1126"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81" name="Freeform 1">
              <a:extLst>
                <a:ext uri="{FF2B5EF4-FFF2-40B4-BE49-F238E27FC236}">
                  <a16:creationId xmlns:a16="http://schemas.microsoft.com/office/drawing/2014/main" id="{03A33AB6-5206-44E0-AA85-777432068D11}"/>
                </a:ext>
              </a:extLst>
            </p:cNvPr>
            <p:cNvSpPr>
              <a:spLocks noSelect="1"/>
            </p:cNvSpPr>
            <p:nvPr userDrawn="1"/>
          </p:nvSpPr>
          <p:spPr bwMode="gray">
            <a:xfrm>
              <a:off x="7368"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82" name="Freeform 1">
              <a:extLst>
                <a:ext uri="{FF2B5EF4-FFF2-40B4-BE49-F238E27FC236}">
                  <a16:creationId xmlns:a16="http://schemas.microsoft.com/office/drawing/2014/main" id="{90ABE28F-7AE7-49A2-A8D8-DB63B5D9486B}"/>
                </a:ext>
              </a:extLst>
            </p:cNvPr>
            <p:cNvSpPr>
              <a:spLocks noSelect="1"/>
            </p:cNvSpPr>
            <p:nvPr userDrawn="1"/>
          </p:nvSpPr>
          <p:spPr bwMode="gray">
            <a:xfrm>
              <a:off x="6887"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83" name="Freeform 1">
              <a:extLst>
                <a:ext uri="{FF2B5EF4-FFF2-40B4-BE49-F238E27FC236}">
                  <a16:creationId xmlns:a16="http://schemas.microsoft.com/office/drawing/2014/main" id="{468FD259-F1AE-4CEB-8403-F22894388E9F}"/>
                </a:ext>
              </a:extLst>
            </p:cNvPr>
            <p:cNvSpPr>
              <a:spLocks noSelect="1"/>
            </p:cNvSpPr>
            <p:nvPr userDrawn="1"/>
          </p:nvSpPr>
          <p:spPr bwMode="gray">
            <a:xfrm>
              <a:off x="6827"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84" name="Freeform 1">
              <a:extLst>
                <a:ext uri="{FF2B5EF4-FFF2-40B4-BE49-F238E27FC236}">
                  <a16:creationId xmlns:a16="http://schemas.microsoft.com/office/drawing/2014/main" id="{75B36DE1-E747-4AD0-8D8D-24876EEBC59F}"/>
                </a:ext>
              </a:extLst>
            </p:cNvPr>
            <p:cNvSpPr>
              <a:spLocks noSelect="1"/>
            </p:cNvSpPr>
            <p:nvPr userDrawn="1"/>
          </p:nvSpPr>
          <p:spPr bwMode="gray">
            <a:xfrm>
              <a:off x="6948"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85" name="Freeform 1">
              <a:extLst>
                <a:ext uri="{FF2B5EF4-FFF2-40B4-BE49-F238E27FC236}">
                  <a16:creationId xmlns:a16="http://schemas.microsoft.com/office/drawing/2014/main" id="{443475C7-24EA-4547-B708-AD7F231660BA}"/>
                </a:ext>
              </a:extLst>
            </p:cNvPr>
            <p:cNvSpPr>
              <a:spLocks noSelect="1"/>
            </p:cNvSpPr>
            <p:nvPr userDrawn="1"/>
          </p:nvSpPr>
          <p:spPr bwMode="gray">
            <a:xfrm>
              <a:off x="6707"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86" name="Freeform 1">
              <a:extLst>
                <a:ext uri="{FF2B5EF4-FFF2-40B4-BE49-F238E27FC236}">
                  <a16:creationId xmlns:a16="http://schemas.microsoft.com/office/drawing/2014/main" id="{06024916-234E-4A75-9D7F-E7C9190A8434}"/>
                </a:ext>
              </a:extLst>
            </p:cNvPr>
            <p:cNvSpPr>
              <a:spLocks noSelect="1"/>
            </p:cNvSpPr>
            <p:nvPr userDrawn="1"/>
          </p:nvSpPr>
          <p:spPr bwMode="gray">
            <a:xfrm>
              <a:off x="6767"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87" name="Freeform 1">
              <a:extLst>
                <a:ext uri="{FF2B5EF4-FFF2-40B4-BE49-F238E27FC236}">
                  <a16:creationId xmlns:a16="http://schemas.microsoft.com/office/drawing/2014/main" id="{7EE76065-A60B-4EAA-869F-B17B7F4A2790}"/>
                </a:ext>
              </a:extLst>
            </p:cNvPr>
            <p:cNvSpPr>
              <a:spLocks noSelect="1"/>
            </p:cNvSpPr>
            <p:nvPr userDrawn="1"/>
          </p:nvSpPr>
          <p:spPr bwMode="gray">
            <a:xfrm>
              <a:off x="7128"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88" name="Freeform 1">
              <a:extLst>
                <a:ext uri="{FF2B5EF4-FFF2-40B4-BE49-F238E27FC236}">
                  <a16:creationId xmlns:a16="http://schemas.microsoft.com/office/drawing/2014/main" id="{03F41D11-DF21-43DF-87BB-EC3BBE30343C}"/>
                </a:ext>
              </a:extLst>
            </p:cNvPr>
            <p:cNvSpPr>
              <a:spLocks noSelect="1"/>
            </p:cNvSpPr>
            <p:nvPr userDrawn="1"/>
          </p:nvSpPr>
          <p:spPr bwMode="gray">
            <a:xfrm>
              <a:off x="7068"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89" name="Freeform 1">
              <a:extLst>
                <a:ext uri="{FF2B5EF4-FFF2-40B4-BE49-F238E27FC236}">
                  <a16:creationId xmlns:a16="http://schemas.microsoft.com/office/drawing/2014/main" id="{2EE68C1E-301A-414F-9261-381B8B251321}"/>
                </a:ext>
              </a:extLst>
            </p:cNvPr>
            <p:cNvSpPr>
              <a:spLocks noSelect="1"/>
            </p:cNvSpPr>
            <p:nvPr userDrawn="1"/>
          </p:nvSpPr>
          <p:spPr bwMode="gray">
            <a:xfrm>
              <a:off x="7188"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90" name="Freeform 1">
              <a:extLst>
                <a:ext uri="{FF2B5EF4-FFF2-40B4-BE49-F238E27FC236}">
                  <a16:creationId xmlns:a16="http://schemas.microsoft.com/office/drawing/2014/main" id="{3A821877-BDA7-4777-A60D-EE97A1AA7DFA}"/>
                </a:ext>
              </a:extLst>
            </p:cNvPr>
            <p:cNvSpPr>
              <a:spLocks noSelect="1"/>
            </p:cNvSpPr>
            <p:nvPr userDrawn="1"/>
          </p:nvSpPr>
          <p:spPr bwMode="gray">
            <a:xfrm>
              <a:off x="7008"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91" name="Freeform 1">
              <a:extLst>
                <a:ext uri="{FF2B5EF4-FFF2-40B4-BE49-F238E27FC236}">
                  <a16:creationId xmlns:a16="http://schemas.microsoft.com/office/drawing/2014/main" id="{23C85A22-242F-4709-991A-AC03ED664F42}"/>
                </a:ext>
              </a:extLst>
            </p:cNvPr>
            <p:cNvSpPr>
              <a:spLocks noSelect="1"/>
            </p:cNvSpPr>
            <p:nvPr userDrawn="1"/>
          </p:nvSpPr>
          <p:spPr bwMode="gray">
            <a:xfrm>
              <a:off x="6647"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92" name="Freeform 1">
              <a:extLst>
                <a:ext uri="{FF2B5EF4-FFF2-40B4-BE49-F238E27FC236}">
                  <a16:creationId xmlns:a16="http://schemas.microsoft.com/office/drawing/2014/main" id="{E9A82136-98F7-4A0B-A7CE-AD48D0906663}"/>
                </a:ext>
              </a:extLst>
            </p:cNvPr>
            <p:cNvSpPr>
              <a:spLocks noSelect="1"/>
            </p:cNvSpPr>
            <p:nvPr userDrawn="1"/>
          </p:nvSpPr>
          <p:spPr bwMode="gray">
            <a:xfrm>
              <a:off x="6287"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93" name="Freeform 1">
              <a:extLst>
                <a:ext uri="{FF2B5EF4-FFF2-40B4-BE49-F238E27FC236}">
                  <a16:creationId xmlns:a16="http://schemas.microsoft.com/office/drawing/2014/main" id="{4CEEF253-34FD-4DE2-A234-DB93DBBAD580}"/>
                </a:ext>
              </a:extLst>
            </p:cNvPr>
            <p:cNvSpPr>
              <a:spLocks noSelect="1"/>
            </p:cNvSpPr>
            <p:nvPr userDrawn="1"/>
          </p:nvSpPr>
          <p:spPr bwMode="gray">
            <a:xfrm>
              <a:off x="6347"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94" name="Freeform 1">
              <a:extLst>
                <a:ext uri="{FF2B5EF4-FFF2-40B4-BE49-F238E27FC236}">
                  <a16:creationId xmlns:a16="http://schemas.microsoft.com/office/drawing/2014/main" id="{E3E72032-D14D-4C2C-89E9-AD32D65456A3}"/>
                </a:ext>
              </a:extLst>
            </p:cNvPr>
            <p:cNvSpPr>
              <a:spLocks noSelect="1"/>
            </p:cNvSpPr>
            <p:nvPr userDrawn="1"/>
          </p:nvSpPr>
          <p:spPr bwMode="gray">
            <a:xfrm>
              <a:off x="6227" y="2"/>
              <a:ext cx="263" cy="336"/>
            </a:xfrm>
            <a:custGeom>
              <a:avLst/>
              <a:gdLst>
                <a:gd name="T0" fmla="*/ 255 w 263"/>
                <a:gd name="T1" fmla="*/ 0 h 336"/>
                <a:gd name="T2" fmla="*/ 0 w 263"/>
                <a:gd name="T3" fmla="*/ 336 h 336"/>
                <a:gd name="T4" fmla="*/ 9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9"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95" name="Freeform 1">
              <a:extLst>
                <a:ext uri="{FF2B5EF4-FFF2-40B4-BE49-F238E27FC236}">
                  <a16:creationId xmlns:a16="http://schemas.microsoft.com/office/drawing/2014/main" id="{F4CEED7B-88E4-4D43-98D0-42DB55BBB03F}"/>
                </a:ext>
              </a:extLst>
            </p:cNvPr>
            <p:cNvSpPr>
              <a:spLocks noSelect="1"/>
            </p:cNvSpPr>
            <p:nvPr userDrawn="1"/>
          </p:nvSpPr>
          <p:spPr bwMode="gray">
            <a:xfrm>
              <a:off x="6407"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96" name="Freeform 1">
              <a:extLst>
                <a:ext uri="{FF2B5EF4-FFF2-40B4-BE49-F238E27FC236}">
                  <a16:creationId xmlns:a16="http://schemas.microsoft.com/office/drawing/2014/main" id="{7A12D455-9B59-41D4-A9EE-A22319CA5B72}"/>
                </a:ext>
              </a:extLst>
            </p:cNvPr>
            <p:cNvSpPr>
              <a:spLocks noSelect="1"/>
            </p:cNvSpPr>
            <p:nvPr userDrawn="1"/>
          </p:nvSpPr>
          <p:spPr bwMode="gray">
            <a:xfrm>
              <a:off x="6587"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97" name="Freeform 1">
              <a:extLst>
                <a:ext uri="{FF2B5EF4-FFF2-40B4-BE49-F238E27FC236}">
                  <a16:creationId xmlns:a16="http://schemas.microsoft.com/office/drawing/2014/main" id="{55855B7A-4A3C-49AD-8468-57E7AD2889D7}"/>
                </a:ext>
              </a:extLst>
            </p:cNvPr>
            <p:cNvSpPr>
              <a:spLocks noSelect="1"/>
            </p:cNvSpPr>
            <p:nvPr userDrawn="1"/>
          </p:nvSpPr>
          <p:spPr bwMode="gray">
            <a:xfrm>
              <a:off x="6467"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98" name="Freeform 1">
              <a:extLst>
                <a:ext uri="{FF2B5EF4-FFF2-40B4-BE49-F238E27FC236}">
                  <a16:creationId xmlns:a16="http://schemas.microsoft.com/office/drawing/2014/main" id="{DD40E646-C367-4364-A269-10D04A027150}"/>
                </a:ext>
              </a:extLst>
            </p:cNvPr>
            <p:cNvSpPr>
              <a:spLocks noSelect="1"/>
            </p:cNvSpPr>
            <p:nvPr userDrawn="1"/>
          </p:nvSpPr>
          <p:spPr bwMode="gray">
            <a:xfrm>
              <a:off x="6527"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99" name="Freeform 1">
              <a:extLst>
                <a:ext uri="{FF2B5EF4-FFF2-40B4-BE49-F238E27FC236}">
                  <a16:creationId xmlns:a16="http://schemas.microsoft.com/office/drawing/2014/main" id="{7E197E14-F55B-4171-9746-538E735315E9}"/>
                </a:ext>
              </a:extLst>
            </p:cNvPr>
            <p:cNvSpPr>
              <a:spLocks noSelect="1"/>
            </p:cNvSpPr>
            <p:nvPr userDrawn="1"/>
          </p:nvSpPr>
          <p:spPr bwMode="gray">
            <a:xfrm>
              <a:off x="7668" y="319"/>
              <a:ext cx="14" cy="19"/>
            </a:xfrm>
            <a:custGeom>
              <a:avLst/>
              <a:gdLst>
                <a:gd name="T0" fmla="*/ 8 w 14"/>
                <a:gd name="T1" fmla="*/ 19 h 19"/>
                <a:gd name="T2" fmla="*/ 14 w 14"/>
                <a:gd name="T3" fmla="*/ 11 h 19"/>
                <a:gd name="T4" fmla="*/ 14 w 14"/>
                <a:gd name="T5" fmla="*/ 0 h 19"/>
                <a:gd name="T6" fmla="*/ 0 w 14"/>
                <a:gd name="T7" fmla="*/ 19 h 19"/>
                <a:gd name="T8" fmla="*/ 8 w 14"/>
                <a:gd name="T9" fmla="*/ 19 h 19"/>
              </a:gdLst>
              <a:ahLst/>
              <a:cxnLst>
                <a:cxn ang="0">
                  <a:pos x="T0" y="T1"/>
                </a:cxn>
                <a:cxn ang="0">
                  <a:pos x="T2" y="T3"/>
                </a:cxn>
                <a:cxn ang="0">
                  <a:pos x="T4" y="T5"/>
                </a:cxn>
                <a:cxn ang="0">
                  <a:pos x="T6" y="T7"/>
                </a:cxn>
                <a:cxn ang="0">
                  <a:pos x="T8" y="T9"/>
                </a:cxn>
              </a:cxnLst>
              <a:rect l="0" t="0" r="r" b="b"/>
              <a:pathLst>
                <a:path w="14" h="19">
                  <a:moveTo>
                    <a:pt x="8" y="19"/>
                  </a:moveTo>
                  <a:lnTo>
                    <a:pt x="14" y="11"/>
                  </a:lnTo>
                  <a:lnTo>
                    <a:pt x="14" y="0"/>
                  </a:lnTo>
                  <a:lnTo>
                    <a:pt x="0" y="19"/>
                  </a:lnTo>
                  <a:lnTo>
                    <a:pt x="8" y="19"/>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00" name="Freeform 1">
              <a:extLst>
                <a:ext uri="{FF2B5EF4-FFF2-40B4-BE49-F238E27FC236}">
                  <a16:creationId xmlns:a16="http://schemas.microsoft.com/office/drawing/2014/main" id="{54E93D56-A73E-49E0-82E3-81B03158CABC}"/>
                </a:ext>
              </a:extLst>
            </p:cNvPr>
            <p:cNvSpPr>
              <a:spLocks noSelect="1"/>
            </p:cNvSpPr>
            <p:nvPr userDrawn="1"/>
          </p:nvSpPr>
          <p:spPr bwMode="gray">
            <a:xfrm>
              <a:off x="7608" y="240"/>
              <a:ext cx="74" cy="98"/>
            </a:xfrm>
            <a:custGeom>
              <a:avLst/>
              <a:gdLst>
                <a:gd name="T0" fmla="*/ 8 w 74"/>
                <a:gd name="T1" fmla="*/ 98 h 98"/>
                <a:gd name="T2" fmla="*/ 74 w 74"/>
                <a:gd name="T3" fmla="*/ 11 h 98"/>
                <a:gd name="T4" fmla="*/ 74 w 74"/>
                <a:gd name="T5" fmla="*/ 0 h 98"/>
                <a:gd name="T6" fmla="*/ 0 w 74"/>
                <a:gd name="T7" fmla="*/ 98 h 98"/>
                <a:gd name="T8" fmla="*/ 8 w 74"/>
                <a:gd name="T9" fmla="*/ 98 h 98"/>
              </a:gdLst>
              <a:ahLst/>
              <a:cxnLst>
                <a:cxn ang="0">
                  <a:pos x="T0" y="T1"/>
                </a:cxn>
                <a:cxn ang="0">
                  <a:pos x="T2" y="T3"/>
                </a:cxn>
                <a:cxn ang="0">
                  <a:pos x="T4" y="T5"/>
                </a:cxn>
                <a:cxn ang="0">
                  <a:pos x="T6" y="T7"/>
                </a:cxn>
                <a:cxn ang="0">
                  <a:pos x="T8" y="T9"/>
                </a:cxn>
              </a:cxnLst>
              <a:rect l="0" t="0" r="r" b="b"/>
              <a:pathLst>
                <a:path w="74" h="98">
                  <a:moveTo>
                    <a:pt x="8" y="98"/>
                  </a:moveTo>
                  <a:lnTo>
                    <a:pt x="74" y="11"/>
                  </a:lnTo>
                  <a:lnTo>
                    <a:pt x="74" y="0"/>
                  </a:lnTo>
                  <a:lnTo>
                    <a:pt x="0" y="98"/>
                  </a:lnTo>
                  <a:lnTo>
                    <a:pt x="8" y="98"/>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01" name="Freeform 1">
              <a:extLst>
                <a:ext uri="{FF2B5EF4-FFF2-40B4-BE49-F238E27FC236}">
                  <a16:creationId xmlns:a16="http://schemas.microsoft.com/office/drawing/2014/main" id="{6F1F9441-A4D8-404C-9FFC-295EDEFA0366}"/>
                </a:ext>
              </a:extLst>
            </p:cNvPr>
            <p:cNvSpPr>
              <a:spLocks noSelect="1"/>
            </p:cNvSpPr>
            <p:nvPr userDrawn="1"/>
          </p:nvSpPr>
          <p:spPr bwMode="gray">
            <a:xfrm>
              <a:off x="6167" y="2"/>
              <a:ext cx="263" cy="336"/>
            </a:xfrm>
            <a:custGeom>
              <a:avLst/>
              <a:gdLst>
                <a:gd name="T0" fmla="*/ 255 w 263"/>
                <a:gd name="T1" fmla="*/ 0 h 336"/>
                <a:gd name="T2" fmla="*/ 0 w 263"/>
                <a:gd name="T3" fmla="*/ 336 h 336"/>
                <a:gd name="T4" fmla="*/ 9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9"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02" name="Freeform 1">
              <a:extLst>
                <a:ext uri="{FF2B5EF4-FFF2-40B4-BE49-F238E27FC236}">
                  <a16:creationId xmlns:a16="http://schemas.microsoft.com/office/drawing/2014/main" id="{72FC14F9-5913-4EB3-9737-55E9375C0704}"/>
                </a:ext>
              </a:extLst>
            </p:cNvPr>
            <p:cNvSpPr>
              <a:spLocks noSelect="1"/>
            </p:cNvSpPr>
            <p:nvPr userDrawn="1"/>
          </p:nvSpPr>
          <p:spPr bwMode="gray">
            <a:xfrm>
              <a:off x="7548" y="161"/>
              <a:ext cx="134" cy="177"/>
            </a:xfrm>
            <a:custGeom>
              <a:avLst/>
              <a:gdLst>
                <a:gd name="T0" fmla="*/ 8 w 134"/>
                <a:gd name="T1" fmla="*/ 177 h 177"/>
                <a:gd name="T2" fmla="*/ 134 w 134"/>
                <a:gd name="T3" fmla="*/ 11 h 177"/>
                <a:gd name="T4" fmla="*/ 134 w 134"/>
                <a:gd name="T5" fmla="*/ 0 h 177"/>
                <a:gd name="T6" fmla="*/ 0 w 134"/>
                <a:gd name="T7" fmla="*/ 177 h 177"/>
                <a:gd name="T8" fmla="*/ 8 w 134"/>
                <a:gd name="T9" fmla="*/ 177 h 177"/>
              </a:gdLst>
              <a:ahLst/>
              <a:cxnLst>
                <a:cxn ang="0">
                  <a:pos x="T0" y="T1"/>
                </a:cxn>
                <a:cxn ang="0">
                  <a:pos x="T2" y="T3"/>
                </a:cxn>
                <a:cxn ang="0">
                  <a:pos x="T4" y="T5"/>
                </a:cxn>
                <a:cxn ang="0">
                  <a:pos x="T6" y="T7"/>
                </a:cxn>
                <a:cxn ang="0">
                  <a:pos x="T8" y="T9"/>
                </a:cxn>
              </a:cxnLst>
              <a:rect l="0" t="0" r="r" b="b"/>
              <a:pathLst>
                <a:path w="134" h="177">
                  <a:moveTo>
                    <a:pt x="8" y="177"/>
                  </a:moveTo>
                  <a:lnTo>
                    <a:pt x="134" y="11"/>
                  </a:lnTo>
                  <a:lnTo>
                    <a:pt x="134" y="0"/>
                  </a:lnTo>
                  <a:lnTo>
                    <a:pt x="0" y="177"/>
                  </a:lnTo>
                  <a:lnTo>
                    <a:pt x="8" y="177"/>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03" name="Freeform 1">
              <a:extLst>
                <a:ext uri="{FF2B5EF4-FFF2-40B4-BE49-F238E27FC236}">
                  <a16:creationId xmlns:a16="http://schemas.microsoft.com/office/drawing/2014/main" id="{EB9E95D5-DF35-42C1-91CC-A7A9A09817D4}"/>
                </a:ext>
              </a:extLst>
            </p:cNvPr>
            <p:cNvSpPr>
              <a:spLocks noSelect="1"/>
            </p:cNvSpPr>
            <p:nvPr userDrawn="1"/>
          </p:nvSpPr>
          <p:spPr bwMode="gray">
            <a:xfrm>
              <a:off x="7428" y="3"/>
              <a:ext cx="254" cy="335"/>
            </a:xfrm>
            <a:custGeom>
              <a:avLst/>
              <a:gdLst>
                <a:gd name="T0" fmla="*/ 0 w 254"/>
                <a:gd name="T1" fmla="*/ 335 h 335"/>
                <a:gd name="T2" fmla="*/ 8 w 254"/>
                <a:gd name="T3" fmla="*/ 335 h 335"/>
                <a:gd name="T4" fmla="*/ 254 w 254"/>
                <a:gd name="T5" fmla="*/ 11 h 335"/>
                <a:gd name="T6" fmla="*/ 254 w 254"/>
                <a:gd name="T7" fmla="*/ 0 h 335"/>
                <a:gd name="T8" fmla="*/ 0 w 254"/>
                <a:gd name="T9" fmla="*/ 335 h 335"/>
              </a:gdLst>
              <a:ahLst/>
              <a:cxnLst>
                <a:cxn ang="0">
                  <a:pos x="T0" y="T1"/>
                </a:cxn>
                <a:cxn ang="0">
                  <a:pos x="T2" y="T3"/>
                </a:cxn>
                <a:cxn ang="0">
                  <a:pos x="T4" y="T5"/>
                </a:cxn>
                <a:cxn ang="0">
                  <a:pos x="T6" y="T7"/>
                </a:cxn>
                <a:cxn ang="0">
                  <a:pos x="T8" y="T9"/>
                </a:cxn>
              </a:cxnLst>
              <a:rect l="0" t="0" r="r" b="b"/>
              <a:pathLst>
                <a:path w="254" h="335">
                  <a:moveTo>
                    <a:pt x="0" y="335"/>
                  </a:moveTo>
                  <a:lnTo>
                    <a:pt x="8" y="335"/>
                  </a:lnTo>
                  <a:lnTo>
                    <a:pt x="254" y="11"/>
                  </a:lnTo>
                  <a:lnTo>
                    <a:pt x="254" y="0"/>
                  </a:lnTo>
                  <a:lnTo>
                    <a:pt x="0" y="335"/>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04" name="Freeform 1">
              <a:extLst>
                <a:ext uri="{FF2B5EF4-FFF2-40B4-BE49-F238E27FC236}">
                  <a16:creationId xmlns:a16="http://schemas.microsoft.com/office/drawing/2014/main" id="{9002C24A-F8C1-462A-88BD-36D7AA621412}"/>
                </a:ext>
              </a:extLst>
            </p:cNvPr>
            <p:cNvSpPr>
              <a:spLocks noSelect="1"/>
            </p:cNvSpPr>
            <p:nvPr userDrawn="1"/>
          </p:nvSpPr>
          <p:spPr bwMode="gray">
            <a:xfrm>
              <a:off x="7488" y="82"/>
              <a:ext cx="194" cy="256"/>
            </a:xfrm>
            <a:custGeom>
              <a:avLst/>
              <a:gdLst>
                <a:gd name="T0" fmla="*/ 8 w 194"/>
                <a:gd name="T1" fmla="*/ 256 h 256"/>
                <a:gd name="T2" fmla="*/ 194 w 194"/>
                <a:gd name="T3" fmla="*/ 11 h 256"/>
                <a:gd name="T4" fmla="*/ 194 w 194"/>
                <a:gd name="T5" fmla="*/ 0 h 256"/>
                <a:gd name="T6" fmla="*/ 0 w 194"/>
                <a:gd name="T7" fmla="*/ 256 h 256"/>
                <a:gd name="T8" fmla="*/ 8 w 194"/>
                <a:gd name="T9" fmla="*/ 256 h 256"/>
              </a:gdLst>
              <a:ahLst/>
              <a:cxnLst>
                <a:cxn ang="0">
                  <a:pos x="T0" y="T1"/>
                </a:cxn>
                <a:cxn ang="0">
                  <a:pos x="T2" y="T3"/>
                </a:cxn>
                <a:cxn ang="0">
                  <a:pos x="T4" y="T5"/>
                </a:cxn>
                <a:cxn ang="0">
                  <a:pos x="T6" y="T7"/>
                </a:cxn>
                <a:cxn ang="0">
                  <a:pos x="T8" y="T9"/>
                </a:cxn>
              </a:cxnLst>
              <a:rect l="0" t="0" r="r" b="b"/>
              <a:pathLst>
                <a:path w="194" h="256">
                  <a:moveTo>
                    <a:pt x="8" y="256"/>
                  </a:moveTo>
                  <a:lnTo>
                    <a:pt x="194" y="11"/>
                  </a:lnTo>
                  <a:lnTo>
                    <a:pt x="194" y="0"/>
                  </a:lnTo>
                  <a:lnTo>
                    <a:pt x="0" y="256"/>
                  </a:lnTo>
                  <a:lnTo>
                    <a:pt x="8" y="256"/>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05" name="Freeform 1">
              <a:extLst>
                <a:ext uri="{FF2B5EF4-FFF2-40B4-BE49-F238E27FC236}">
                  <a16:creationId xmlns:a16="http://schemas.microsoft.com/office/drawing/2014/main" id="{D19AD24A-F87B-4D86-BC35-C02065D27DDA}"/>
                </a:ext>
              </a:extLst>
            </p:cNvPr>
            <p:cNvSpPr>
              <a:spLocks noSelect="1"/>
            </p:cNvSpPr>
            <p:nvPr userDrawn="1"/>
          </p:nvSpPr>
          <p:spPr bwMode="gray">
            <a:xfrm>
              <a:off x="7308"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06" name="Freeform 1">
              <a:extLst>
                <a:ext uri="{FF2B5EF4-FFF2-40B4-BE49-F238E27FC236}">
                  <a16:creationId xmlns:a16="http://schemas.microsoft.com/office/drawing/2014/main" id="{9E7E01FB-C961-4588-9F9D-A010449BA429}"/>
                </a:ext>
              </a:extLst>
            </p:cNvPr>
            <p:cNvSpPr>
              <a:spLocks noSelect="1"/>
            </p:cNvSpPr>
            <p:nvPr userDrawn="1"/>
          </p:nvSpPr>
          <p:spPr bwMode="gray">
            <a:xfrm>
              <a:off x="7248"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07" name="Freeform 1">
              <a:extLst>
                <a:ext uri="{FF2B5EF4-FFF2-40B4-BE49-F238E27FC236}">
                  <a16:creationId xmlns:a16="http://schemas.microsoft.com/office/drawing/2014/main" id="{0FAFFA58-23B0-41FA-9287-4CB60C7CF7E6}"/>
                </a:ext>
              </a:extLst>
            </p:cNvPr>
            <p:cNvSpPr>
              <a:spLocks noSelect="1"/>
            </p:cNvSpPr>
            <p:nvPr userDrawn="1"/>
          </p:nvSpPr>
          <p:spPr bwMode="gray">
            <a:xfrm>
              <a:off x="472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08" name="Freeform 1">
              <a:extLst>
                <a:ext uri="{FF2B5EF4-FFF2-40B4-BE49-F238E27FC236}">
                  <a16:creationId xmlns:a16="http://schemas.microsoft.com/office/drawing/2014/main" id="{C3005370-4AFB-4587-BBC0-37302406FC31}"/>
                </a:ext>
              </a:extLst>
            </p:cNvPr>
            <p:cNvSpPr>
              <a:spLocks noSelect="1"/>
            </p:cNvSpPr>
            <p:nvPr userDrawn="1"/>
          </p:nvSpPr>
          <p:spPr bwMode="gray">
            <a:xfrm>
              <a:off x="478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09" name="Freeform 1">
              <a:extLst>
                <a:ext uri="{FF2B5EF4-FFF2-40B4-BE49-F238E27FC236}">
                  <a16:creationId xmlns:a16="http://schemas.microsoft.com/office/drawing/2014/main" id="{590E38E5-35FF-42BF-944C-9975A5C66446}"/>
                </a:ext>
              </a:extLst>
            </p:cNvPr>
            <p:cNvSpPr>
              <a:spLocks noSelect="1"/>
            </p:cNvSpPr>
            <p:nvPr userDrawn="1"/>
          </p:nvSpPr>
          <p:spPr bwMode="gray">
            <a:xfrm>
              <a:off x="466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10" name="Freeform 1">
              <a:extLst>
                <a:ext uri="{FF2B5EF4-FFF2-40B4-BE49-F238E27FC236}">
                  <a16:creationId xmlns:a16="http://schemas.microsoft.com/office/drawing/2014/main" id="{7E36790F-6095-4C04-A0B2-BDFD4641FCFD}"/>
                </a:ext>
              </a:extLst>
            </p:cNvPr>
            <p:cNvSpPr>
              <a:spLocks noSelect="1"/>
            </p:cNvSpPr>
            <p:nvPr userDrawn="1"/>
          </p:nvSpPr>
          <p:spPr bwMode="gray">
            <a:xfrm>
              <a:off x="4007"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11" name="Freeform 1">
              <a:extLst>
                <a:ext uri="{FF2B5EF4-FFF2-40B4-BE49-F238E27FC236}">
                  <a16:creationId xmlns:a16="http://schemas.microsoft.com/office/drawing/2014/main" id="{1CFA5A31-BDBC-42C4-AD48-031D020EFEF6}"/>
                </a:ext>
              </a:extLst>
            </p:cNvPr>
            <p:cNvSpPr>
              <a:spLocks noSelect="1"/>
            </p:cNvSpPr>
            <p:nvPr userDrawn="1"/>
          </p:nvSpPr>
          <p:spPr bwMode="gray">
            <a:xfrm>
              <a:off x="460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12" name="Freeform 1">
              <a:extLst>
                <a:ext uri="{FF2B5EF4-FFF2-40B4-BE49-F238E27FC236}">
                  <a16:creationId xmlns:a16="http://schemas.microsoft.com/office/drawing/2014/main" id="{0EDB8E1F-9A42-4A50-8208-CEFB2C14DC14}"/>
                </a:ext>
              </a:extLst>
            </p:cNvPr>
            <p:cNvSpPr>
              <a:spLocks noSelect="1"/>
            </p:cNvSpPr>
            <p:nvPr userDrawn="1"/>
          </p:nvSpPr>
          <p:spPr bwMode="gray">
            <a:xfrm>
              <a:off x="484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13" name="Freeform 1">
              <a:extLst>
                <a:ext uri="{FF2B5EF4-FFF2-40B4-BE49-F238E27FC236}">
                  <a16:creationId xmlns:a16="http://schemas.microsoft.com/office/drawing/2014/main" id="{6ACB5E8F-C0E0-482A-BCBC-A47415C40311}"/>
                </a:ext>
              </a:extLst>
            </p:cNvPr>
            <p:cNvSpPr>
              <a:spLocks noSelect="1"/>
            </p:cNvSpPr>
            <p:nvPr userDrawn="1"/>
          </p:nvSpPr>
          <p:spPr bwMode="gray">
            <a:xfrm>
              <a:off x="496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14" name="Freeform 1">
              <a:extLst>
                <a:ext uri="{FF2B5EF4-FFF2-40B4-BE49-F238E27FC236}">
                  <a16:creationId xmlns:a16="http://schemas.microsoft.com/office/drawing/2014/main" id="{8F935E4C-A80B-43C2-96E0-DA28DDBA60C7}"/>
                </a:ext>
              </a:extLst>
            </p:cNvPr>
            <p:cNvSpPr>
              <a:spLocks noSelect="1"/>
            </p:cNvSpPr>
            <p:nvPr userDrawn="1"/>
          </p:nvSpPr>
          <p:spPr bwMode="gray">
            <a:xfrm>
              <a:off x="490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15" name="Freeform 1">
              <a:extLst>
                <a:ext uri="{FF2B5EF4-FFF2-40B4-BE49-F238E27FC236}">
                  <a16:creationId xmlns:a16="http://schemas.microsoft.com/office/drawing/2014/main" id="{BFC6DDA8-0230-43AF-B168-11F4E9603226}"/>
                </a:ext>
              </a:extLst>
            </p:cNvPr>
            <p:cNvSpPr>
              <a:spLocks noSelect="1"/>
            </p:cNvSpPr>
            <p:nvPr userDrawn="1"/>
          </p:nvSpPr>
          <p:spPr bwMode="gray">
            <a:xfrm>
              <a:off x="454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16" name="Freeform 1">
              <a:extLst>
                <a:ext uri="{FF2B5EF4-FFF2-40B4-BE49-F238E27FC236}">
                  <a16:creationId xmlns:a16="http://schemas.microsoft.com/office/drawing/2014/main" id="{24F51D66-3265-423A-BF76-58B76EABB22F}"/>
                </a:ext>
              </a:extLst>
            </p:cNvPr>
            <p:cNvSpPr>
              <a:spLocks noSelect="1"/>
            </p:cNvSpPr>
            <p:nvPr userDrawn="1"/>
          </p:nvSpPr>
          <p:spPr bwMode="gray">
            <a:xfrm>
              <a:off x="4065" y="2"/>
              <a:ext cx="264" cy="336"/>
            </a:xfrm>
            <a:custGeom>
              <a:avLst/>
              <a:gdLst>
                <a:gd name="T0" fmla="*/ 255 w 264"/>
                <a:gd name="T1" fmla="*/ 0 h 336"/>
                <a:gd name="T2" fmla="*/ 0 w 264"/>
                <a:gd name="T3" fmla="*/ 336 h 336"/>
                <a:gd name="T4" fmla="*/ 9 w 264"/>
                <a:gd name="T5" fmla="*/ 336 h 336"/>
                <a:gd name="T6" fmla="*/ 264 w 264"/>
                <a:gd name="T7" fmla="*/ 0 h 336"/>
                <a:gd name="T8" fmla="*/ 255 w 264"/>
                <a:gd name="T9" fmla="*/ 0 h 336"/>
              </a:gdLst>
              <a:ahLst/>
              <a:cxnLst>
                <a:cxn ang="0">
                  <a:pos x="T0" y="T1"/>
                </a:cxn>
                <a:cxn ang="0">
                  <a:pos x="T2" y="T3"/>
                </a:cxn>
                <a:cxn ang="0">
                  <a:pos x="T4" y="T5"/>
                </a:cxn>
                <a:cxn ang="0">
                  <a:pos x="T6" y="T7"/>
                </a:cxn>
                <a:cxn ang="0">
                  <a:pos x="T8" y="T9"/>
                </a:cxn>
              </a:cxnLst>
              <a:rect l="0" t="0" r="r" b="b"/>
              <a:pathLst>
                <a:path w="264" h="336">
                  <a:moveTo>
                    <a:pt x="255" y="0"/>
                  </a:moveTo>
                  <a:lnTo>
                    <a:pt x="0" y="336"/>
                  </a:lnTo>
                  <a:lnTo>
                    <a:pt x="9" y="336"/>
                  </a:lnTo>
                  <a:lnTo>
                    <a:pt x="264"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17" name="Freeform 1">
              <a:extLst>
                <a:ext uri="{FF2B5EF4-FFF2-40B4-BE49-F238E27FC236}">
                  <a16:creationId xmlns:a16="http://schemas.microsoft.com/office/drawing/2014/main" id="{15A42460-640F-49CB-917D-78739A56542D}"/>
                </a:ext>
              </a:extLst>
            </p:cNvPr>
            <p:cNvSpPr>
              <a:spLocks noSelect="1"/>
            </p:cNvSpPr>
            <p:nvPr userDrawn="1"/>
          </p:nvSpPr>
          <p:spPr bwMode="gray">
            <a:xfrm>
              <a:off x="4247"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18" name="Freeform 1">
              <a:extLst>
                <a:ext uri="{FF2B5EF4-FFF2-40B4-BE49-F238E27FC236}">
                  <a16:creationId xmlns:a16="http://schemas.microsoft.com/office/drawing/2014/main" id="{4B561A29-4DF9-47A1-9229-D65023F69BC3}"/>
                </a:ext>
              </a:extLst>
            </p:cNvPr>
            <p:cNvSpPr>
              <a:spLocks noSelect="1"/>
            </p:cNvSpPr>
            <p:nvPr userDrawn="1"/>
          </p:nvSpPr>
          <p:spPr bwMode="gray">
            <a:xfrm>
              <a:off x="4127"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19" name="Freeform 1">
              <a:extLst>
                <a:ext uri="{FF2B5EF4-FFF2-40B4-BE49-F238E27FC236}">
                  <a16:creationId xmlns:a16="http://schemas.microsoft.com/office/drawing/2014/main" id="{0ACB87FC-1CC8-42E6-A7E7-75E77E8A6AFA}"/>
                </a:ext>
              </a:extLst>
            </p:cNvPr>
            <p:cNvSpPr>
              <a:spLocks noSelect="1"/>
            </p:cNvSpPr>
            <p:nvPr userDrawn="1"/>
          </p:nvSpPr>
          <p:spPr bwMode="gray">
            <a:xfrm>
              <a:off x="4187"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0" name="Freeform 1">
              <a:extLst>
                <a:ext uri="{FF2B5EF4-FFF2-40B4-BE49-F238E27FC236}">
                  <a16:creationId xmlns:a16="http://schemas.microsoft.com/office/drawing/2014/main" id="{0249993F-2836-485C-A268-16EA3CEB7934}"/>
                </a:ext>
              </a:extLst>
            </p:cNvPr>
            <p:cNvSpPr>
              <a:spLocks noSelect="1"/>
            </p:cNvSpPr>
            <p:nvPr userDrawn="1"/>
          </p:nvSpPr>
          <p:spPr bwMode="gray">
            <a:xfrm>
              <a:off x="502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1" name="Freeform 1">
              <a:extLst>
                <a:ext uri="{FF2B5EF4-FFF2-40B4-BE49-F238E27FC236}">
                  <a16:creationId xmlns:a16="http://schemas.microsoft.com/office/drawing/2014/main" id="{91E14225-50BC-4073-AC8E-6D81D095D74D}"/>
                </a:ext>
              </a:extLst>
            </p:cNvPr>
            <p:cNvSpPr>
              <a:spLocks noSelect="1"/>
            </p:cNvSpPr>
            <p:nvPr userDrawn="1"/>
          </p:nvSpPr>
          <p:spPr bwMode="gray">
            <a:xfrm>
              <a:off x="4367"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2" name="Freeform 1">
              <a:extLst>
                <a:ext uri="{FF2B5EF4-FFF2-40B4-BE49-F238E27FC236}">
                  <a16:creationId xmlns:a16="http://schemas.microsoft.com/office/drawing/2014/main" id="{B610443B-5D14-4ED5-BF35-0422DE2A7424}"/>
                </a:ext>
              </a:extLst>
            </p:cNvPr>
            <p:cNvSpPr>
              <a:spLocks noSelect="1"/>
            </p:cNvSpPr>
            <p:nvPr userDrawn="1"/>
          </p:nvSpPr>
          <p:spPr bwMode="gray">
            <a:xfrm>
              <a:off x="4427"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3" name="Freeform 1">
              <a:extLst>
                <a:ext uri="{FF2B5EF4-FFF2-40B4-BE49-F238E27FC236}">
                  <a16:creationId xmlns:a16="http://schemas.microsoft.com/office/drawing/2014/main" id="{00E03941-3E9A-47BF-94DC-39B4BD3DAAD0}"/>
                </a:ext>
              </a:extLst>
            </p:cNvPr>
            <p:cNvSpPr>
              <a:spLocks noSelect="1"/>
            </p:cNvSpPr>
            <p:nvPr userDrawn="1"/>
          </p:nvSpPr>
          <p:spPr bwMode="gray">
            <a:xfrm>
              <a:off x="4487"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4" name="Freeform 1">
              <a:extLst>
                <a:ext uri="{FF2B5EF4-FFF2-40B4-BE49-F238E27FC236}">
                  <a16:creationId xmlns:a16="http://schemas.microsoft.com/office/drawing/2014/main" id="{AC898F31-B5D0-464A-B3BC-B870BDE5FDF3}"/>
                </a:ext>
              </a:extLst>
            </p:cNvPr>
            <p:cNvSpPr>
              <a:spLocks noSelect="1"/>
            </p:cNvSpPr>
            <p:nvPr userDrawn="1"/>
          </p:nvSpPr>
          <p:spPr bwMode="gray">
            <a:xfrm>
              <a:off x="4307" y="2"/>
              <a:ext cx="263" cy="336"/>
            </a:xfrm>
            <a:custGeom>
              <a:avLst/>
              <a:gdLst>
                <a:gd name="T0" fmla="*/ 254 w 263"/>
                <a:gd name="T1" fmla="*/ 0 h 336"/>
                <a:gd name="T2" fmla="*/ 0 w 263"/>
                <a:gd name="T3" fmla="*/ 336 h 336"/>
                <a:gd name="T4" fmla="*/ 8 w 263"/>
                <a:gd name="T5" fmla="*/ 336 h 336"/>
                <a:gd name="T6" fmla="*/ 263 w 263"/>
                <a:gd name="T7" fmla="*/ 0 h 336"/>
                <a:gd name="T8" fmla="*/ 254 w 263"/>
                <a:gd name="T9" fmla="*/ 0 h 336"/>
              </a:gdLst>
              <a:ahLst/>
              <a:cxnLst>
                <a:cxn ang="0">
                  <a:pos x="T0" y="T1"/>
                </a:cxn>
                <a:cxn ang="0">
                  <a:pos x="T2" y="T3"/>
                </a:cxn>
                <a:cxn ang="0">
                  <a:pos x="T4" y="T5"/>
                </a:cxn>
                <a:cxn ang="0">
                  <a:pos x="T6" y="T7"/>
                </a:cxn>
                <a:cxn ang="0">
                  <a:pos x="T8" y="T9"/>
                </a:cxn>
              </a:cxnLst>
              <a:rect l="0" t="0" r="r" b="b"/>
              <a:pathLst>
                <a:path w="263" h="336">
                  <a:moveTo>
                    <a:pt x="254" y="0"/>
                  </a:moveTo>
                  <a:lnTo>
                    <a:pt x="0" y="336"/>
                  </a:lnTo>
                  <a:lnTo>
                    <a:pt x="8" y="336"/>
                  </a:lnTo>
                  <a:lnTo>
                    <a:pt x="263" y="0"/>
                  </a:lnTo>
                  <a:lnTo>
                    <a:pt x="254"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5" name="Freeform 1">
              <a:extLst>
                <a:ext uri="{FF2B5EF4-FFF2-40B4-BE49-F238E27FC236}">
                  <a16:creationId xmlns:a16="http://schemas.microsoft.com/office/drawing/2014/main" id="{30DC5CC8-A944-4686-9ADC-74FF2D1A7577}"/>
                </a:ext>
              </a:extLst>
            </p:cNvPr>
            <p:cNvSpPr>
              <a:spLocks noSelect="1"/>
            </p:cNvSpPr>
            <p:nvPr userDrawn="1"/>
          </p:nvSpPr>
          <p:spPr bwMode="gray">
            <a:xfrm>
              <a:off x="5567" y="2"/>
              <a:ext cx="263" cy="336"/>
            </a:xfrm>
            <a:custGeom>
              <a:avLst/>
              <a:gdLst>
                <a:gd name="T0" fmla="*/ 255 w 263"/>
                <a:gd name="T1" fmla="*/ 0 h 336"/>
                <a:gd name="T2" fmla="*/ 0 w 263"/>
                <a:gd name="T3" fmla="*/ 336 h 336"/>
                <a:gd name="T4" fmla="*/ 9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9"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6" name="Freeform 1">
              <a:extLst>
                <a:ext uri="{FF2B5EF4-FFF2-40B4-BE49-F238E27FC236}">
                  <a16:creationId xmlns:a16="http://schemas.microsoft.com/office/drawing/2014/main" id="{06FD6931-0FDB-42F8-BD40-7D041AE77F8F}"/>
                </a:ext>
              </a:extLst>
            </p:cNvPr>
            <p:cNvSpPr>
              <a:spLocks noSelect="1"/>
            </p:cNvSpPr>
            <p:nvPr userDrawn="1"/>
          </p:nvSpPr>
          <p:spPr bwMode="gray">
            <a:xfrm>
              <a:off x="5747" y="2"/>
              <a:ext cx="263" cy="336"/>
            </a:xfrm>
            <a:custGeom>
              <a:avLst/>
              <a:gdLst>
                <a:gd name="T0" fmla="*/ 255 w 263"/>
                <a:gd name="T1" fmla="*/ 0 h 336"/>
                <a:gd name="T2" fmla="*/ 0 w 263"/>
                <a:gd name="T3" fmla="*/ 336 h 336"/>
                <a:gd name="T4" fmla="*/ 9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9"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7" name="Freeform 1">
              <a:extLst>
                <a:ext uri="{FF2B5EF4-FFF2-40B4-BE49-F238E27FC236}">
                  <a16:creationId xmlns:a16="http://schemas.microsoft.com/office/drawing/2014/main" id="{EE1ED77D-849C-4806-BDF7-1969E06E8F49}"/>
                </a:ext>
              </a:extLst>
            </p:cNvPr>
            <p:cNvSpPr>
              <a:spLocks noSelect="1"/>
            </p:cNvSpPr>
            <p:nvPr userDrawn="1"/>
          </p:nvSpPr>
          <p:spPr bwMode="gray">
            <a:xfrm>
              <a:off x="5807" y="2"/>
              <a:ext cx="263" cy="336"/>
            </a:xfrm>
            <a:custGeom>
              <a:avLst/>
              <a:gdLst>
                <a:gd name="T0" fmla="*/ 255 w 263"/>
                <a:gd name="T1" fmla="*/ 0 h 336"/>
                <a:gd name="T2" fmla="*/ 0 w 263"/>
                <a:gd name="T3" fmla="*/ 336 h 336"/>
                <a:gd name="T4" fmla="*/ 9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9"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8" name="Freeform 1">
              <a:extLst>
                <a:ext uri="{FF2B5EF4-FFF2-40B4-BE49-F238E27FC236}">
                  <a16:creationId xmlns:a16="http://schemas.microsoft.com/office/drawing/2014/main" id="{E01583C0-C00D-49C6-AF39-4B4AC51C47EA}"/>
                </a:ext>
              </a:extLst>
            </p:cNvPr>
            <p:cNvSpPr>
              <a:spLocks noSelect="1"/>
            </p:cNvSpPr>
            <p:nvPr userDrawn="1"/>
          </p:nvSpPr>
          <p:spPr bwMode="gray">
            <a:xfrm>
              <a:off x="5687" y="2"/>
              <a:ext cx="263" cy="336"/>
            </a:xfrm>
            <a:custGeom>
              <a:avLst/>
              <a:gdLst>
                <a:gd name="T0" fmla="*/ 255 w 263"/>
                <a:gd name="T1" fmla="*/ 0 h 336"/>
                <a:gd name="T2" fmla="*/ 0 w 263"/>
                <a:gd name="T3" fmla="*/ 336 h 336"/>
                <a:gd name="T4" fmla="*/ 9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9"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9" name="Freeform 1">
              <a:extLst>
                <a:ext uri="{FF2B5EF4-FFF2-40B4-BE49-F238E27FC236}">
                  <a16:creationId xmlns:a16="http://schemas.microsoft.com/office/drawing/2014/main" id="{5BCF5914-D8A7-4C4D-8173-FAC886DA53ED}"/>
                </a:ext>
              </a:extLst>
            </p:cNvPr>
            <p:cNvSpPr>
              <a:spLocks noSelect="1"/>
            </p:cNvSpPr>
            <p:nvPr userDrawn="1"/>
          </p:nvSpPr>
          <p:spPr bwMode="gray">
            <a:xfrm>
              <a:off x="5867" y="2"/>
              <a:ext cx="263" cy="336"/>
            </a:xfrm>
            <a:custGeom>
              <a:avLst/>
              <a:gdLst>
                <a:gd name="T0" fmla="*/ 255 w 263"/>
                <a:gd name="T1" fmla="*/ 0 h 336"/>
                <a:gd name="T2" fmla="*/ 0 w 263"/>
                <a:gd name="T3" fmla="*/ 336 h 336"/>
                <a:gd name="T4" fmla="*/ 9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9"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0" name="Freeform 1">
              <a:extLst>
                <a:ext uri="{FF2B5EF4-FFF2-40B4-BE49-F238E27FC236}">
                  <a16:creationId xmlns:a16="http://schemas.microsoft.com/office/drawing/2014/main" id="{E1D48E24-F343-48A2-942D-3C053B845DE7}"/>
                </a:ext>
              </a:extLst>
            </p:cNvPr>
            <p:cNvSpPr>
              <a:spLocks noSelect="1"/>
            </p:cNvSpPr>
            <p:nvPr userDrawn="1"/>
          </p:nvSpPr>
          <p:spPr bwMode="gray">
            <a:xfrm>
              <a:off x="6047" y="2"/>
              <a:ext cx="263" cy="336"/>
            </a:xfrm>
            <a:custGeom>
              <a:avLst/>
              <a:gdLst>
                <a:gd name="T0" fmla="*/ 255 w 263"/>
                <a:gd name="T1" fmla="*/ 0 h 336"/>
                <a:gd name="T2" fmla="*/ 0 w 263"/>
                <a:gd name="T3" fmla="*/ 336 h 336"/>
                <a:gd name="T4" fmla="*/ 9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9"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1" name="Freeform 1">
              <a:extLst>
                <a:ext uri="{FF2B5EF4-FFF2-40B4-BE49-F238E27FC236}">
                  <a16:creationId xmlns:a16="http://schemas.microsoft.com/office/drawing/2014/main" id="{BD942A87-86FC-44CF-B426-8DEA3B23235B}"/>
                </a:ext>
              </a:extLst>
            </p:cNvPr>
            <p:cNvSpPr>
              <a:spLocks noSelect="1"/>
            </p:cNvSpPr>
            <p:nvPr userDrawn="1"/>
          </p:nvSpPr>
          <p:spPr bwMode="gray">
            <a:xfrm>
              <a:off x="5627" y="2"/>
              <a:ext cx="263" cy="336"/>
            </a:xfrm>
            <a:custGeom>
              <a:avLst/>
              <a:gdLst>
                <a:gd name="T0" fmla="*/ 255 w 263"/>
                <a:gd name="T1" fmla="*/ 0 h 336"/>
                <a:gd name="T2" fmla="*/ 0 w 263"/>
                <a:gd name="T3" fmla="*/ 336 h 336"/>
                <a:gd name="T4" fmla="*/ 9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9"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2" name="Freeform 1">
              <a:extLst>
                <a:ext uri="{FF2B5EF4-FFF2-40B4-BE49-F238E27FC236}">
                  <a16:creationId xmlns:a16="http://schemas.microsoft.com/office/drawing/2014/main" id="{40E1BAD3-6078-42B3-BEA1-67F69634EA5B}"/>
                </a:ext>
              </a:extLst>
            </p:cNvPr>
            <p:cNvSpPr>
              <a:spLocks noSelect="1"/>
            </p:cNvSpPr>
            <p:nvPr userDrawn="1"/>
          </p:nvSpPr>
          <p:spPr bwMode="gray">
            <a:xfrm>
              <a:off x="5927" y="2"/>
              <a:ext cx="263" cy="336"/>
            </a:xfrm>
            <a:custGeom>
              <a:avLst/>
              <a:gdLst>
                <a:gd name="T0" fmla="*/ 255 w 263"/>
                <a:gd name="T1" fmla="*/ 0 h 336"/>
                <a:gd name="T2" fmla="*/ 0 w 263"/>
                <a:gd name="T3" fmla="*/ 336 h 336"/>
                <a:gd name="T4" fmla="*/ 9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9"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3" name="Freeform 1">
              <a:extLst>
                <a:ext uri="{FF2B5EF4-FFF2-40B4-BE49-F238E27FC236}">
                  <a16:creationId xmlns:a16="http://schemas.microsoft.com/office/drawing/2014/main" id="{479B4382-C578-4095-A1A1-F310F054B5C8}"/>
                </a:ext>
              </a:extLst>
            </p:cNvPr>
            <p:cNvSpPr>
              <a:spLocks noSelect="1"/>
            </p:cNvSpPr>
            <p:nvPr userDrawn="1"/>
          </p:nvSpPr>
          <p:spPr bwMode="gray">
            <a:xfrm>
              <a:off x="5987" y="2"/>
              <a:ext cx="263" cy="336"/>
            </a:xfrm>
            <a:custGeom>
              <a:avLst/>
              <a:gdLst>
                <a:gd name="T0" fmla="*/ 255 w 263"/>
                <a:gd name="T1" fmla="*/ 0 h 336"/>
                <a:gd name="T2" fmla="*/ 0 w 263"/>
                <a:gd name="T3" fmla="*/ 336 h 336"/>
                <a:gd name="T4" fmla="*/ 9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9"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4" name="Freeform 1">
              <a:extLst>
                <a:ext uri="{FF2B5EF4-FFF2-40B4-BE49-F238E27FC236}">
                  <a16:creationId xmlns:a16="http://schemas.microsoft.com/office/drawing/2014/main" id="{6DB30487-9612-4C9C-B56E-B4620B9E849C}"/>
                </a:ext>
              </a:extLst>
            </p:cNvPr>
            <p:cNvSpPr>
              <a:spLocks noSelect="1"/>
            </p:cNvSpPr>
            <p:nvPr userDrawn="1"/>
          </p:nvSpPr>
          <p:spPr bwMode="gray">
            <a:xfrm>
              <a:off x="514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5" name="Freeform 1">
              <a:extLst>
                <a:ext uri="{FF2B5EF4-FFF2-40B4-BE49-F238E27FC236}">
                  <a16:creationId xmlns:a16="http://schemas.microsoft.com/office/drawing/2014/main" id="{05D802AE-57B6-4243-8791-617C99BC3CE6}"/>
                </a:ext>
              </a:extLst>
            </p:cNvPr>
            <p:cNvSpPr>
              <a:spLocks noSelect="1"/>
            </p:cNvSpPr>
            <p:nvPr userDrawn="1"/>
          </p:nvSpPr>
          <p:spPr bwMode="gray">
            <a:xfrm>
              <a:off x="532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6" name="Freeform 1">
              <a:extLst>
                <a:ext uri="{FF2B5EF4-FFF2-40B4-BE49-F238E27FC236}">
                  <a16:creationId xmlns:a16="http://schemas.microsoft.com/office/drawing/2014/main" id="{543CCCB4-4D09-4BFC-9FAD-EA041ED25904}"/>
                </a:ext>
              </a:extLst>
            </p:cNvPr>
            <p:cNvSpPr>
              <a:spLocks noSelect="1"/>
            </p:cNvSpPr>
            <p:nvPr userDrawn="1"/>
          </p:nvSpPr>
          <p:spPr bwMode="gray">
            <a:xfrm>
              <a:off x="526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7" name="Freeform 1">
              <a:extLst>
                <a:ext uri="{FF2B5EF4-FFF2-40B4-BE49-F238E27FC236}">
                  <a16:creationId xmlns:a16="http://schemas.microsoft.com/office/drawing/2014/main" id="{4916D119-6706-42F6-BD05-517F666CACCA}"/>
                </a:ext>
              </a:extLst>
            </p:cNvPr>
            <p:cNvSpPr>
              <a:spLocks noSelect="1"/>
            </p:cNvSpPr>
            <p:nvPr userDrawn="1"/>
          </p:nvSpPr>
          <p:spPr bwMode="gray">
            <a:xfrm>
              <a:off x="6107" y="2"/>
              <a:ext cx="263" cy="336"/>
            </a:xfrm>
            <a:custGeom>
              <a:avLst/>
              <a:gdLst>
                <a:gd name="T0" fmla="*/ 255 w 263"/>
                <a:gd name="T1" fmla="*/ 0 h 336"/>
                <a:gd name="T2" fmla="*/ 0 w 263"/>
                <a:gd name="T3" fmla="*/ 336 h 336"/>
                <a:gd name="T4" fmla="*/ 9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9"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8" name="Freeform 1">
              <a:extLst>
                <a:ext uri="{FF2B5EF4-FFF2-40B4-BE49-F238E27FC236}">
                  <a16:creationId xmlns:a16="http://schemas.microsoft.com/office/drawing/2014/main" id="{BC0DA188-9FEF-4136-86D3-C236E6A7EC0A}"/>
                </a:ext>
              </a:extLst>
            </p:cNvPr>
            <p:cNvSpPr>
              <a:spLocks noSelect="1"/>
            </p:cNvSpPr>
            <p:nvPr userDrawn="1"/>
          </p:nvSpPr>
          <p:spPr bwMode="gray">
            <a:xfrm>
              <a:off x="508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9" name="Freeform 1">
              <a:extLst>
                <a:ext uri="{FF2B5EF4-FFF2-40B4-BE49-F238E27FC236}">
                  <a16:creationId xmlns:a16="http://schemas.microsoft.com/office/drawing/2014/main" id="{F5E32C0B-0B06-43D7-B25A-DDAD6E7E9018}"/>
                </a:ext>
              </a:extLst>
            </p:cNvPr>
            <p:cNvSpPr>
              <a:spLocks noSelect="1"/>
            </p:cNvSpPr>
            <p:nvPr userDrawn="1"/>
          </p:nvSpPr>
          <p:spPr bwMode="gray">
            <a:xfrm>
              <a:off x="520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40" name="Freeform 1">
              <a:extLst>
                <a:ext uri="{FF2B5EF4-FFF2-40B4-BE49-F238E27FC236}">
                  <a16:creationId xmlns:a16="http://schemas.microsoft.com/office/drawing/2014/main" id="{A46882DF-601A-4C9D-82C9-91A486A596B0}"/>
                </a:ext>
              </a:extLst>
            </p:cNvPr>
            <p:cNvSpPr>
              <a:spLocks noSelect="1"/>
            </p:cNvSpPr>
            <p:nvPr userDrawn="1"/>
          </p:nvSpPr>
          <p:spPr bwMode="gray">
            <a:xfrm>
              <a:off x="550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41" name="Freeform 1">
              <a:extLst>
                <a:ext uri="{FF2B5EF4-FFF2-40B4-BE49-F238E27FC236}">
                  <a16:creationId xmlns:a16="http://schemas.microsoft.com/office/drawing/2014/main" id="{0364E3AC-8417-44E0-9821-3F3063937135}"/>
                </a:ext>
              </a:extLst>
            </p:cNvPr>
            <p:cNvSpPr>
              <a:spLocks noSelect="1"/>
            </p:cNvSpPr>
            <p:nvPr userDrawn="1"/>
          </p:nvSpPr>
          <p:spPr bwMode="gray">
            <a:xfrm>
              <a:off x="538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42" name="Freeform 1">
              <a:extLst>
                <a:ext uri="{FF2B5EF4-FFF2-40B4-BE49-F238E27FC236}">
                  <a16:creationId xmlns:a16="http://schemas.microsoft.com/office/drawing/2014/main" id="{A8359DAF-855D-42DC-A31B-E837FB3BD578}"/>
                </a:ext>
              </a:extLst>
            </p:cNvPr>
            <p:cNvSpPr>
              <a:spLocks noSelect="1"/>
            </p:cNvSpPr>
            <p:nvPr userDrawn="1"/>
          </p:nvSpPr>
          <p:spPr bwMode="gray">
            <a:xfrm>
              <a:off x="5447" y="2"/>
              <a:ext cx="263" cy="336"/>
            </a:xfrm>
            <a:custGeom>
              <a:avLst/>
              <a:gdLst>
                <a:gd name="T0" fmla="*/ 255 w 263"/>
                <a:gd name="T1" fmla="*/ 0 h 336"/>
                <a:gd name="T2" fmla="*/ 0 w 263"/>
                <a:gd name="T3" fmla="*/ 336 h 336"/>
                <a:gd name="T4" fmla="*/ 8 w 263"/>
                <a:gd name="T5" fmla="*/ 336 h 336"/>
                <a:gd name="T6" fmla="*/ 263 w 263"/>
                <a:gd name="T7" fmla="*/ 0 h 336"/>
                <a:gd name="T8" fmla="*/ 255 w 263"/>
                <a:gd name="T9" fmla="*/ 0 h 336"/>
              </a:gdLst>
              <a:ahLst/>
              <a:cxnLst>
                <a:cxn ang="0">
                  <a:pos x="T0" y="T1"/>
                </a:cxn>
                <a:cxn ang="0">
                  <a:pos x="T2" y="T3"/>
                </a:cxn>
                <a:cxn ang="0">
                  <a:pos x="T4" y="T5"/>
                </a:cxn>
                <a:cxn ang="0">
                  <a:pos x="T6" y="T7"/>
                </a:cxn>
                <a:cxn ang="0">
                  <a:pos x="T8" y="T9"/>
                </a:cxn>
              </a:cxnLst>
              <a:rect l="0" t="0" r="r" b="b"/>
              <a:pathLst>
                <a:path w="263" h="336">
                  <a:moveTo>
                    <a:pt x="255" y="0"/>
                  </a:moveTo>
                  <a:lnTo>
                    <a:pt x="0" y="336"/>
                  </a:lnTo>
                  <a:lnTo>
                    <a:pt x="8" y="336"/>
                  </a:lnTo>
                  <a:lnTo>
                    <a:pt x="263" y="0"/>
                  </a:lnTo>
                  <a:lnTo>
                    <a:pt x="255" y="0"/>
                  </a:lnTo>
                  <a:close/>
                </a:path>
              </a:pathLst>
            </a:custGeom>
            <a:grpFill/>
            <a:ln w="19050">
              <a:solidFill>
                <a:srgbClr val="678EAC"/>
              </a:solidFill>
              <a:round/>
              <a:headEnd/>
              <a:tailEnd/>
            </a:ln>
          </p:spPr>
          <p:txBody>
            <a:bodyPr vert="horz" wrap="square" lIns="91440" tIns="45720" rIns="91440" bIns="45720" numCol="1" anchor="t" anchorCtr="0" compatLnSpc="1">
              <a:prstTxWarp prst="textNoShape">
                <a:avLst/>
              </a:prstTxWarp>
            </a:bodyPr>
            <a:lstStyle/>
            <a:p>
              <a:endParaRPr lang="nl-NL"/>
            </a:p>
          </p:txBody>
        </p:sp>
      </p:grpSp>
      <p:sp>
        <p:nvSpPr>
          <p:cNvPr id="143" name="Frame picture 2[PHJU] (JU-Free)">
            <a:extLst>
              <a:ext uri="{FF2B5EF4-FFF2-40B4-BE49-F238E27FC236}">
                <a16:creationId xmlns:a16="http://schemas.microsoft.com/office/drawing/2014/main" id="{16E8D536-2A9C-4BF3-9FA7-44E5BF81936B}"/>
              </a:ext>
            </a:extLst>
          </p:cNvPr>
          <p:cNvSpPr>
            <a:spLocks noGrp="1"/>
          </p:cNvSpPr>
          <p:nvPr>
            <p:ph type="pic" idx="13" hasCustomPrompt="1"/>
          </p:nvPr>
        </p:nvSpPr>
        <p:spPr bwMode="gray">
          <a:xfrm>
            <a:off x="25" y="15"/>
            <a:ext cx="12193176" cy="6119987"/>
          </a:xfrm>
          <a:custGeom>
            <a:avLst/>
            <a:gdLst>
              <a:gd name="connsiteX0" fmla="*/ 395267 w 12193176"/>
              <a:gd name="connsiteY0" fmla="*/ 0 h 6119987"/>
              <a:gd name="connsiteX1" fmla="*/ 476230 w 12193176"/>
              <a:gd name="connsiteY1" fmla="*/ 0 h 6119987"/>
              <a:gd name="connsiteX2" fmla="*/ 71424 w 12193176"/>
              <a:gd name="connsiteY2" fmla="*/ 533392 h 6119987"/>
              <a:gd name="connsiteX3" fmla="*/ 85711 w 12193176"/>
              <a:gd name="connsiteY3" fmla="*/ 533392 h 6119987"/>
              <a:gd name="connsiteX4" fmla="*/ 490518 w 12193176"/>
              <a:gd name="connsiteY4" fmla="*/ 0 h 6119987"/>
              <a:gd name="connsiteX5" fmla="*/ 571480 w 12193176"/>
              <a:gd name="connsiteY5" fmla="*/ 0 h 6119987"/>
              <a:gd name="connsiteX6" fmla="*/ 166673 w 12193176"/>
              <a:gd name="connsiteY6" fmla="*/ 533392 h 6119987"/>
              <a:gd name="connsiteX7" fmla="*/ 180961 w 12193176"/>
              <a:gd name="connsiteY7" fmla="*/ 533392 h 6119987"/>
              <a:gd name="connsiteX8" fmla="*/ 585767 w 12193176"/>
              <a:gd name="connsiteY8" fmla="*/ 0 h 6119987"/>
              <a:gd name="connsiteX9" fmla="*/ 666729 w 12193176"/>
              <a:gd name="connsiteY9" fmla="*/ 0 h 6119987"/>
              <a:gd name="connsiteX10" fmla="*/ 261922 w 12193176"/>
              <a:gd name="connsiteY10" fmla="*/ 533392 h 6119987"/>
              <a:gd name="connsiteX11" fmla="*/ 276210 w 12193176"/>
              <a:gd name="connsiteY11" fmla="*/ 533392 h 6119987"/>
              <a:gd name="connsiteX12" fmla="*/ 681016 w 12193176"/>
              <a:gd name="connsiteY12" fmla="*/ 0 h 6119987"/>
              <a:gd name="connsiteX13" fmla="*/ 761978 w 12193176"/>
              <a:gd name="connsiteY13" fmla="*/ 0 h 6119987"/>
              <a:gd name="connsiteX14" fmla="*/ 357172 w 12193176"/>
              <a:gd name="connsiteY14" fmla="*/ 533391 h 6119987"/>
              <a:gd name="connsiteX15" fmla="*/ 371459 w 12193176"/>
              <a:gd name="connsiteY15" fmla="*/ 533391 h 6119987"/>
              <a:gd name="connsiteX16" fmla="*/ 776265 w 12193176"/>
              <a:gd name="connsiteY16" fmla="*/ 0 h 6119987"/>
              <a:gd name="connsiteX17" fmla="*/ 857228 w 12193176"/>
              <a:gd name="connsiteY17" fmla="*/ 0 h 6119987"/>
              <a:gd name="connsiteX18" fmla="*/ 452422 w 12193176"/>
              <a:gd name="connsiteY18" fmla="*/ 533391 h 6119987"/>
              <a:gd name="connsiteX19" fmla="*/ 466709 w 12193176"/>
              <a:gd name="connsiteY19" fmla="*/ 533391 h 6119987"/>
              <a:gd name="connsiteX20" fmla="*/ 871515 w 12193176"/>
              <a:gd name="connsiteY20" fmla="*/ 0 h 6119987"/>
              <a:gd name="connsiteX21" fmla="*/ 952474 w 12193176"/>
              <a:gd name="connsiteY21" fmla="*/ 0 h 6119987"/>
              <a:gd name="connsiteX22" fmla="*/ 547669 w 12193176"/>
              <a:gd name="connsiteY22" fmla="*/ 533390 h 6119987"/>
              <a:gd name="connsiteX23" fmla="*/ 561957 w 12193176"/>
              <a:gd name="connsiteY23" fmla="*/ 533390 h 6119987"/>
              <a:gd name="connsiteX24" fmla="*/ 966761 w 12193176"/>
              <a:gd name="connsiteY24" fmla="*/ 0 h 6119987"/>
              <a:gd name="connsiteX25" fmla="*/ 1047724 w 12193176"/>
              <a:gd name="connsiteY25" fmla="*/ 0 h 6119987"/>
              <a:gd name="connsiteX26" fmla="*/ 642919 w 12193176"/>
              <a:gd name="connsiteY26" fmla="*/ 533390 h 6119987"/>
              <a:gd name="connsiteX27" fmla="*/ 657207 w 12193176"/>
              <a:gd name="connsiteY27" fmla="*/ 533390 h 6119987"/>
              <a:gd name="connsiteX28" fmla="*/ 1062012 w 12193176"/>
              <a:gd name="connsiteY28" fmla="*/ 0 h 6119987"/>
              <a:gd name="connsiteX29" fmla="*/ 1142980 w 12193176"/>
              <a:gd name="connsiteY29" fmla="*/ 0 h 6119987"/>
              <a:gd name="connsiteX30" fmla="*/ 738174 w 12193176"/>
              <a:gd name="connsiteY30" fmla="*/ 533392 h 6119987"/>
              <a:gd name="connsiteX31" fmla="*/ 752461 w 12193176"/>
              <a:gd name="connsiteY31" fmla="*/ 533392 h 6119987"/>
              <a:gd name="connsiteX32" fmla="*/ 1157268 w 12193176"/>
              <a:gd name="connsiteY32" fmla="*/ 0 h 6119987"/>
              <a:gd name="connsiteX33" fmla="*/ 1238224 w 12193176"/>
              <a:gd name="connsiteY33" fmla="*/ 0 h 6119987"/>
              <a:gd name="connsiteX34" fmla="*/ 833420 w 12193176"/>
              <a:gd name="connsiteY34" fmla="*/ 533390 h 6119987"/>
              <a:gd name="connsiteX35" fmla="*/ 847707 w 12193176"/>
              <a:gd name="connsiteY35" fmla="*/ 533390 h 6119987"/>
              <a:gd name="connsiteX36" fmla="*/ 1252512 w 12193176"/>
              <a:gd name="connsiteY36" fmla="*/ 0 h 6119987"/>
              <a:gd name="connsiteX37" fmla="*/ 1333473 w 12193176"/>
              <a:gd name="connsiteY37" fmla="*/ 0 h 6119987"/>
              <a:gd name="connsiteX38" fmla="*/ 928669 w 12193176"/>
              <a:gd name="connsiteY38" fmla="*/ 533390 h 6119987"/>
              <a:gd name="connsiteX39" fmla="*/ 942956 w 12193176"/>
              <a:gd name="connsiteY39" fmla="*/ 533390 h 6119987"/>
              <a:gd name="connsiteX40" fmla="*/ 1347761 w 12193176"/>
              <a:gd name="connsiteY40" fmla="*/ 0 h 6119987"/>
              <a:gd name="connsiteX41" fmla="*/ 1428727 w 12193176"/>
              <a:gd name="connsiteY41" fmla="*/ 0 h 6119987"/>
              <a:gd name="connsiteX42" fmla="*/ 1025508 w 12193176"/>
              <a:gd name="connsiteY42" fmla="*/ 533391 h 6119987"/>
              <a:gd name="connsiteX43" fmla="*/ 1038207 w 12193176"/>
              <a:gd name="connsiteY43" fmla="*/ 533391 h 6119987"/>
              <a:gd name="connsiteX44" fmla="*/ 1443014 w 12193176"/>
              <a:gd name="connsiteY44" fmla="*/ 0 h 6119987"/>
              <a:gd name="connsiteX45" fmla="*/ 1525561 w 12193176"/>
              <a:gd name="connsiteY45" fmla="*/ 0 h 6119987"/>
              <a:gd name="connsiteX46" fmla="*/ 1120756 w 12193176"/>
              <a:gd name="connsiteY46" fmla="*/ 533390 h 6119987"/>
              <a:gd name="connsiteX47" fmla="*/ 1133456 w 12193176"/>
              <a:gd name="connsiteY47" fmla="*/ 533390 h 6119987"/>
              <a:gd name="connsiteX48" fmla="*/ 1538262 w 12193176"/>
              <a:gd name="connsiteY48" fmla="*/ 0 h 6119987"/>
              <a:gd name="connsiteX49" fmla="*/ 1620818 w 12193176"/>
              <a:gd name="connsiteY49" fmla="*/ 0 h 6119987"/>
              <a:gd name="connsiteX50" fmla="*/ 1216011 w 12193176"/>
              <a:gd name="connsiteY50" fmla="*/ 533393 h 6119987"/>
              <a:gd name="connsiteX51" fmla="*/ 1228710 w 12193176"/>
              <a:gd name="connsiteY51" fmla="*/ 533393 h 6119987"/>
              <a:gd name="connsiteX52" fmla="*/ 1633518 w 12193176"/>
              <a:gd name="connsiteY52" fmla="*/ 0 h 6119987"/>
              <a:gd name="connsiteX53" fmla="*/ 1716070 w 12193176"/>
              <a:gd name="connsiteY53" fmla="*/ 0 h 6119987"/>
              <a:gd name="connsiteX54" fmla="*/ 1311261 w 12193176"/>
              <a:gd name="connsiteY54" fmla="*/ 533393 h 6119987"/>
              <a:gd name="connsiteX55" fmla="*/ 1323962 w 12193176"/>
              <a:gd name="connsiteY55" fmla="*/ 533393 h 6119987"/>
              <a:gd name="connsiteX56" fmla="*/ 1728770 w 12193176"/>
              <a:gd name="connsiteY56" fmla="*/ 0 h 6119987"/>
              <a:gd name="connsiteX57" fmla="*/ 1811319 w 12193176"/>
              <a:gd name="connsiteY57" fmla="*/ 0 h 6119987"/>
              <a:gd name="connsiteX58" fmla="*/ 1406511 w 12193176"/>
              <a:gd name="connsiteY58" fmla="*/ 533393 h 6119987"/>
              <a:gd name="connsiteX59" fmla="*/ 1419211 w 12193176"/>
              <a:gd name="connsiteY59" fmla="*/ 533393 h 6119987"/>
              <a:gd name="connsiteX60" fmla="*/ 1824019 w 12193176"/>
              <a:gd name="connsiteY60" fmla="*/ 0 h 6119987"/>
              <a:gd name="connsiteX61" fmla="*/ 1906570 w 12193176"/>
              <a:gd name="connsiteY61" fmla="*/ 0 h 6119987"/>
              <a:gd name="connsiteX62" fmla="*/ 1501762 w 12193176"/>
              <a:gd name="connsiteY62" fmla="*/ 533394 h 6119987"/>
              <a:gd name="connsiteX63" fmla="*/ 1514462 w 12193176"/>
              <a:gd name="connsiteY63" fmla="*/ 533394 h 6119987"/>
              <a:gd name="connsiteX64" fmla="*/ 1919270 w 12193176"/>
              <a:gd name="connsiteY64" fmla="*/ 0 h 6119987"/>
              <a:gd name="connsiteX65" fmla="*/ 2001819 w 12193176"/>
              <a:gd name="connsiteY65" fmla="*/ 0 h 6119987"/>
              <a:gd name="connsiteX66" fmla="*/ 1597011 w 12193176"/>
              <a:gd name="connsiteY66" fmla="*/ 533393 h 6119987"/>
              <a:gd name="connsiteX67" fmla="*/ 1609711 w 12193176"/>
              <a:gd name="connsiteY67" fmla="*/ 533393 h 6119987"/>
              <a:gd name="connsiteX68" fmla="*/ 2014519 w 12193176"/>
              <a:gd name="connsiteY68" fmla="*/ 0 h 6119987"/>
              <a:gd name="connsiteX69" fmla="*/ 2097071 w 12193176"/>
              <a:gd name="connsiteY69" fmla="*/ 0 h 6119987"/>
              <a:gd name="connsiteX70" fmla="*/ 1692262 w 12193176"/>
              <a:gd name="connsiteY70" fmla="*/ 533394 h 6119987"/>
              <a:gd name="connsiteX71" fmla="*/ 1704962 w 12193176"/>
              <a:gd name="connsiteY71" fmla="*/ 533394 h 6119987"/>
              <a:gd name="connsiteX72" fmla="*/ 2109775 w 12193176"/>
              <a:gd name="connsiteY72" fmla="*/ 0 h 6119987"/>
              <a:gd name="connsiteX73" fmla="*/ 2192326 w 12193176"/>
              <a:gd name="connsiteY73" fmla="*/ 0 h 6119987"/>
              <a:gd name="connsiteX74" fmla="*/ 1787513 w 12193176"/>
              <a:gd name="connsiteY74" fmla="*/ 533394 h 6119987"/>
              <a:gd name="connsiteX75" fmla="*/ 1800213 w 12193176"/>
              <a:gd name="connsiteY75" fmla="*/ 533394 h 6119987"/>
              <a:gd name="connsiteX76" fmla="*/ 2205024 w 12193176"/>
              <a:gd name="connsiteY76" fmla="*/ 0 h 6119987"/>
              <a:gd name="connsiteX77" fmla="*/ 2287574 w 12193176"/>
              <a:gd name="connsiteY77" fmla="*/ 0 h 6119987"/>
              <a:gd name="connsiteX78" fmla="*/ 1882762 w 12193176"/>
              <a:gd name="connsiteY78" fmla="*/ 533394 h 6119987"/>
              <a:gd name="connsiteX79" fmla="*/ 1895462 w 12193176"/>
              <a:gd name="connsiteY79" fmla="*/ 533394 h 6119987"/>
              <a:gd name="connsiteX80" fmla="*/ 2300275 w 12193176"/>
              <a:gd name="connsiteY80" fmla="*/ 0 h 6119987"/>
              <a:gd name="connsiteX81" fmla="*/ 2382823 w 12193176"/>
              <a:gd name="connsiteY81" fmla="*/ 0 h 6119987"/>
              <a:gd name="connsiteX82" fmla="*/ 1978011 w 12193176"/>
              <a:gd name="connsiteY82" fmla="*/ 533393 h 6119987"/>
              <a:gd name="connsiteX83" fmla="*/ 1990711 w 12193176"/>
              <a:gd name="connsiteY83" fmla="*/ 533393 h 6119987"/>
              <a:gd name="connsiteX84" fmla="*/ 2395523 w 12193176"/>
              <a:gd name="connsiteY84" fmla="*/ 0 h 6119987"/>
              <a:gd name="connsiteX85" fmla="*/ 2478071 w 12193176"/>
              <a:gd name="connsiteY85" fmla="*/ 0 h 6119987"/>
              <a:gd name="connsiteX86" fmla="*/ 2073261 w 12193176"/>
              <a:gd name="connsiteY86" fmla="*/ 533393 h 6119987"/>
              <a:gd name="connsiteX87" fmla="*/ 2085960 w 12193176"/>
              <a:gd name="connsiteY87" fmla="*/ 533393 h 6119987"/>
              <a:gd name="connsiteX88" fmla="*/ 2490771 w 12193176"/>
              <a:gd name="connsiteY88" fmla="*/ 0 h 6119987"/>
              <a:gd name="connsiteX89" fmla="*/ 2573321 w 12193176"/>
              <a:gd name="connsiteY89" fmla="*/ 0 h 6119987"/>
              <a:gd name="connsiteX90" fmla="*/ 2168514 w 12193176"/>
              <a:gd name="connsiteY90" fmla="*/ 533393 h 6119987"/>
              <a:gd name="connsiteX91" fmla="*/ 2181213 w 12193176"/>
              <a:gd name="connsiteY91" fmla="*/ 533393 h 6119987"/>
              <a:gd name="connsiteX92" fmla="*/ 2586019 w 12193176"/>
              <a:gd name="connsiteY92" fmla="*/ 0 h 6119987"/>
              <a:gd name="connsiteX93" fmla="*/ 2668570 w 12193176"/>
              <a:gd name="connsiteY93" fmla="*/ 0 h 6119987"/>
              <a:gd name="connsiteX94" fmla="*/ 2263761 w 12193176"/>
              <a:gd name="connsiteY94" fmla="*/ 533392 h 6119987"/>
              <a:gd name="connsiteX95" fmla="*/ 2276463 w 12193176"/>
              <a:gd name="connsiteY95" fmla="*/ 533392 h 6119987"/>
              <a:gd name="connsiteX96" fmla="*/ 2681268 w 12193176"/>
              <a:gd name="connsiteY96" fmla="*/ 0 h 6119987"/>
              <a:gd name="connsiteX97" fmla="*/ 2763820 w 12193176"/>
              <a:gd name="connsiteY97" fmla="*/ 0 h 6119987"/>
              <a:gd name="connsiteX98" fmla="*/ 2359014 w 12193176"/>
              <a:gd name="connsiteY98" fmla="*/ 533392 h 6119987"/>
              <a:gd name="connsiteX99" fmla="*/ 2371713 w 12193176"/>
              <a:gd name="connsiteY99" fmla="*/ 533392 h 6119987"/>
              <a:gd name="connsiteX100" fmla="*/ 2776521 w 12193176"/>
              <a:gd name="connsiteY100" fmla="*/ 0 h 6119987"/>
              <a:gd name="connsiteX101" fmla="*/ 2859069 w 12193176"/>
              <a:gd name="connsiteY101" fmla="*/ 0 h 6119987"/>
              <a:gd name="connsiteX102" fmla="*/ 2454263 w 12193176"/>
              <a:gd name="connsiteY102" fmla="*/ 533393 h 6119987"/>
              <a:gd name="connsiteX103" fmla="*/ 2466963 w 12193176"/>
              <a:gd name="connsiteY103" fmla="*/ 533393 h 6119987"/>
              <a:gd name="connsiteX104" fmla="*/ 2871770 w 12193176"/>
              <a:gd name="connsiteY104" fmla="*/ 0 h 6119987"/>
              <a:gd name="connsiteX105" fmla="*/ 2954322 w 12193176"/>
              <a:gd name="connsiteY105" fmla="*/ 0 h 6119987"/>
              <a:gd name="connsiteX106" fmla="*/ 2549515 w 12193176"/>
              <a:gd name="connsiteY106" fmla="*/ 533393 h 6119987"/>
              <a:gd name="connsiteX107" fmla="*/ 2562212 w 12193176"/>
              <a:gd name="connsiteY107" fmla="*/ 533393 h 6119987"/>
              <a:gd name="connsiteX108" fmla="*/ 2967023 w 12193176"/>
              <a:gd name="connsiteY108" fmla="*/ 0 h 6119987"/>
              <a:gd name="connsiteX109" fmla="*/ 3049573 w 12193176"/>
              <a:gd name="connsiteY109" fmla="*/ 0 h 6119987"/>
              <a:gd name="connsiteX110" fmla="*/ 2644762 w 12193176"/>
              <a:gd name="connsiteY110" fmla="*/ 533393 h 6119987"/>
              <a:gd name="connsiteX111" fmla="*/ 2657463 w 12193176"/>
              <a:gd name="connsiteY111" fmla="*/ 533393 h 6119987"/>
              <a:gd name="connsiteX112" fmla="*/ 3062272 w 12193176"/>
              <a:gd name="connsiteY112" fmla="*/ 0 h 6119987"/>
              <a:gd name="connsiteX113" fmla="*/ 3144821 w 12193176"/>
              <a:gd name="connsiteY113" fmla="*/ 0 h 6119987"/>
              <a:gd name="connsiteX114" fmla="*/ 2740012 w 12193176"/>
              <a:gd name="connsiteY114" fmla="*/ 533393 h 6119987"/>
              <a:gd name="connsiteX115" fmla="*/ 2752714 w 12193176"/>
              <a:gd name="connsiteY115" fmla="*/ 533393 h 6119987"/>
              <a:gd name="connsiteX116" fmla="*/ 3157521 w 12193176"/>
              <a:gd name="connsiteY116" fmla="*/ 0 h 6119987"/>
              <a:gd name="connsiteX117" fmla="*/ 3240067 w 12193176"/>
              <a:gd name="connsiteY117" fmla="*/ 0 h 6119987"/>
              <a:gd name="connsiteX118" fmla="*/ 2835258 w 12193176"/>
              <a:gd name="connsiteY118" fmla="*/ 533391 h 6119987"/>
              <a:gd name="connsiteX119" fmla="*/ 2847959 w 12193176"/>
              <a:gd name="connsiteY119" fmla="*/ 533391 h 6119987"/>
              <a:gd name="connsiteX120" fmla="*/ 3252765 w 12193176"/>
              <a:gd name="connsiteY120" fmla="*/ 0 h 6119987"/>
              <a:gd name="connsiteX121" fmla="*/ 3335313 w 12193176"/>
              <a:gd name="connsiteY121" fmla="*/ 0 h 6119987"/>
              <a:gd name="connsiteX122" fmla="*/ 2930508 w 12193176"/>
              <a:gd name="connsiteY122" fmla="*/ 533390 h 6119987"/>
              <a:gd name="connsiteX123" fmla="*/ 2943207 w 12193176"/>
              <a:gd name="connsiteY123" fmla="*/ 533390 h 6119987"/>
              <a:gd name="connsiteX124" fmla="*/ 3348013 w 12193176"/>
              <a:gd name="connsiteY124" fmla="*/ 0 h 6119987"/>
              <a:gd name="connsiteX125" fmla="*/ 3430554 w 12193176"/>
              <a:gd name="connsiteY125" fmla="*/ 0 h 6119987"/>
              <a:gd name="connsiteX126" fmla="*/ 3025751 w 12193176"/>
              <a:gd name="connsiteY126" fmla="*/ 533386 h 6119987"/>
              <a:gd name="connsiteX127" fmla="*/ 3038451 w 12193176"/>
              <a:gd name="connsiteY127" fmla="*/ 533386 h 6119987"/>
              <a:gd name="connsiteX128" fmla="*/ 3443253 w 12193176"/>
              <a:gd name="connsiteY128" fmla="*/ 0 h 6119987"/>
              <a:gd name="connsiteX129" fmla="*/ 3525806 w 12193176"/>
              <a:gd name="connsiteY129" fmla="*/ 0 h 6119987"/>
              <a:gd name="connsiteX130" fmla="*/ 3121002 w 12193176"/>
              <a:gd name="connsiteY130" fmla="*/ 533388 h 6119987"/>
              <a:gd name="connsiteX131" fmla="*/ 3133703 w 12193176"/>
              <a:gd name="connsiteY131" fmla="*/ 533388 h 6119987"/>
              <a:gd name="connsiteX132" fmla="*/ 3538506 w 12193176"/>
              <a:gd name="connsiteY132" fmla="*/ 0 h 6119987"/>
              <a:gd name="connsiteX133" fmla="*/ 3621055 w 12193176"/>
              <a:gd name="connsiteY133" fmla="*/ 0 h 6119987"/>
              <a:gd name="connsiteX134" fmla="*/ 3216251 w 12193176"/>
              <a:gd name="connsiteY134" fmla="*/ 533387 h 6119987"/>
              <a:gd name="connsiteX135" fmla="*/ 3228953 w 12193176"/>
              <a:gd name="connsiteY135" fmla="*/ 533387 h 6119987"/>
              <a:gd name="connsiteX136" fmla="*/ 3633755 w 12193176"/>
              <a:gd name="connsiteY136" fmla="*/ 0 h 6119987"/>
              <a:gd name="connsiteX137" fmla="*/ 3716305 w 12193176"/>
              <a:gd name="connsiteY137" fmla="*/ 0 h 6119987"/>
              <a:gd name="connsiteX138" fmla="*/ 3311502 w 12193176"/>
              <a:gd name="connsiteY138" fmla="*/ 533387 h 6119987"/>
              <a:gd name="connsiteX139" fmla="*/ 3324202 w 12193176"/>
              <a:gd name="connsiteY139" fmla="*/ 533387 h 6119987"/>
              <a:gd name="connsiteX140" fmla="*/ 3729005 w 12193176"/>
              <a:gd name="connsiteY140" fmla="*/ 0 h 6119987"/>
              <a:gd name="connsiteX141" fmla="*/ 3811556 w 12193176"/>
              <a:gd name="connsiteY141" fmla="*/ 0 h 6119987"/>
              <a:gd name="connsiteX142" fmla="*/ 3406754 w 12193176"/>
              <a:gd name="connsiteY142" fmla="*/ 533388 h 6119987"/>
              <a:gd name="connsiteX143" fmla="*/ 3419454 w 12193176"/>
              <a:gd name="connsiteY143" fmla="*/ 533388 h 6119987"/>
              <a:gd name="connsiteX144" fmla="*/ 3824256 w 12193176"/>
              <a:gd name="connsiteY144" fmla="*/ 0 h 6119987"/>
              <a:gd name="connsiteX145" fmla="*/ 3906806 w 12193176"/>
              <a:gd name="connsiteY145" fmla="*/ 0 h 6119987"/>
              <a:gd name="connsiteX146" fmla="*/ 3502003 w 12193176"/>
              <a:gd name="connsiteY146" fmla="*/ 533388 h 6119987"/>
              <a:gd name="connsiteX147" fmla="*/ 3514703 w 12193176"/>
              <a:gd name="connsiteY147" fmla="*/ 533388 h 6119987"/>
              <a:gd name="connsiteX148" fmla="*/ 3919506 w 12193176"/>
              <a:gd name="connsiteY148" fmla="*/ 0 h 6119987"/>
              <a:gd name="connsiteX149" fmla="*/ 4002056 w 12193176"/>
              <a:gd name="connsiteY149" fmla="*/ 0 h 6119987"/>
              <a:gd name="connsiteX150" fmla="*/ 3597253 w 12193176"/>
              <a:gd name="connsiteY150" fmla="*/ 533388 h 6119987"/>
              <a:gd name="connsiteX151" fmla="*/ 3609953 w 12193176"/>
              <a:gd name="connsiteY151" fmla="*/ 533388 h 6119987"/>
              <a:gd name="connsiteX152" fmla="*/ 4014757 w 12193176"/>
              <a:gd name="connsiteY152" fmla="*/ 0 h 6119987"/>
              <a:gd name="connsiteX153" fmla="*/ 4097307 w 12193176"/>
              <a:gd name="connsiteY153" fmla="*/ 0 h 6119987"/>
              <a:gd name="connsiteX154" fmla="*/ 3692502 w 12193176"/>
              <a:gd name="connsiteY154" fmla="*/ 533388 h 6119987"/>
              <a:gd name="connsiteX155" fmla="*/ 3705202 w 12193176"/>
              <a:gd name="connsiteY155" fmla="*/ 533388 h 6119987"/>
              <a:gd name="connsiteX156" fmla="*/ 4110007 w 12193176"/>
              <a:gd name="connsiteY156" fmla="*/ 0 h 6119987"/>
              <a:gd name="connsiteX157" fmla="*/ 4192556 w 12193176"/>
              <a:gd name="connsiteY157" fmla="*/ 0 h 6119987"/>
              <a:gd name="connsiteX158" fmla="*/ 3787752 w 12193176"/>
              <a:gd name="connsiteY158" fmla="*/ 533387 h 6119987"/>
              <a:gd name="connsiteX159" fmla="*/ 3800452 w 12193176"/>
              <a:gd name="connsiteY159" fmla="*/ 533387 h 6119987"/>
              <a:gd name="connsiteX160" fmla="*/ 4205254 w 12193176"/>
              <a:gd name="connsiteY160" fmla="*/ 0 h 6119987"/>
              <a:gd name="connsiteX161" fmla="*/ 4287803 w 12193176"/>
              <a:gd name="connsiteY161" fmla="*/ 0 h 6119987"/>
              <a:gd name="connsiteX162" fmla="*/ 3883001 w 12193176"/>
              <a:gd name="connsiteY162" fmla="*/ 533386 h 6119987"/>
              <a:gd name="connsiteX163" fmla="*/ 3895701 w 12193176"/>
              <a:gd name="connsiteY163" fmla="*/ 533386 h 6119987"/>
              <a:gd name="connsiteX164" fmla="*/ 4302091 w 12193176"/>
              <a:gd name="connsiteY164" fmla="*/ 0 h 6119987"/>
              <a:gd name="connsiteX165" fmla="*/ 4383055 w 12193176"/>
              <a:gd name="connsiteY165" fmla="*/ 0 h 6119987"/>
              <a:gd name="connsiteX166" fmla="*/ 3978251 w 12193176"/>
              <a:gd name="connsiteY166" fmla="*/ 533387 h 6119987"/>
              <a:gd name="connsiteX167" fmla="*/ 3992539 w 12193176"/>
              <a:gd name="connsiteY167" fmla="*/ 533387 h 6119987"/>
              <a:gd name="connsiteX168" fmla="*/ 4397341 w 12193176"/>
              <a:gd name="connsiteY168" fmla="*/ 0 h 6119987"/>
              <a:gd name="connsiteX169" fmla="*/ 4478303 w 12193176"/>
              <a:gd name="connsiteY169" fmla="*/ 0 h 6119987"/>
              <a:gd name="connsiteX170" fmla="*/ 4073500 w 12193176"/>
              <a:gd name="connsiteY170" fmla="*/ 533386 h 6119987"/>
              <a:gd name="connsiteX171" fmla="*/ 4087788 w 12193176"/>
              <a:gd name="connsiteY171" fmla="*/ 533386 h 6119987"/>
              <a:gd name="connsiteX172" fmla="*/ 4492590 w 12193176"/>
              <a:gd name="connsiteY172" fmla="*/ 0 h 6119987"/>
              <a:gd name="connsiteX173" fmla="*/ 4573553 w 12193176"/>
              <a:gd name="connsiteY173" fmla="*/ 0 h 6119987"/>
              <a:gd name="connsiteX174" fmla="*/ 4168751 w 12193176"/>
              <a:gd name="connsiteY174" fmla="*/ 533386 h 6119987"/>
              <a:gd name="connsiteX175" fmla="*/ 4183038 w 12193176"/>
              <a:gd name="connsiteY175" fmla="*/ 533386 h 6119987"/>
              <a:gd name="connsiteX176" fmla="*/ 4587840 w 12193176"/>
              <a:gd name="connsiteY176" fmla="*/ 0 h 6119987"/>
              <a:gd name="connsiteX177" fmla="*/ 4668803 w 12193176"/>
              <a:gd name="connsiteY177" fmla="*/ 0 h 6119987"/>
              <a:gd name="connsiteX178" fmla="*/ 4264001 w 12193176"/>
              <a:gd name="connsiteY178" fmla="*/ 533386 h 6119987"/>
              <a:gd name="connsiteX179" fmla="*/ 4278289 w 12193176"/>
              <a:gd name="connsiteY179" fmla="*/ 533386 h 6119987"/>
              <a:gd name="connsiteX180" fmla="*/ 4683091 w 12193176"/>
              <a:gd name="connsiteY180" fmla="*/ 0 h 6119987"/>
              <a:gd name="connsiteX181" fmla="*/ 4764054 w 12193176"/>
              <a:gd name="connsiteY181" fmla="*/ 0 h 6119987"/>
              <a:gd name="connsiteX182" fmla="*/ 4359252 w 12193176"/>
              <a:gd name="connsiteY182" fmla="*/ 533387 h 6119987"/>
              <a:gd name="connsiteX183" fmla="*/ 4373539 w 12193176"/>
              <a:gd name="connsiteY183" fmla="*/ 533387 h 6119987"/>
              <a:gd name="connsiteX184" fmla="*/ 4778341 w 12193176"/>
              <a:gd name="connsiteY184" fmla="*/ 0 h 6119987"/>
              <a:gd name="connsiteX185" fmla="*/ 4859303 w 12193176"/>
              <a:gd name="connsiteY185" fmla="*/ 0 h 6119987"/>
              <a:gd name="connsiteX186" fmla="*/ 4454500 w 12193176"/>
              <a:gd name="connsiteY186" fmla="*/ 533387 h 6119987"/>
              <a:gd name="connsiteX187" fmla="*/ 4468788 w 12193176"/>
              <a:gd name="connsiteY187" fmla="*/ 533387 h 6119987"/>
              <a:gd name="connsiteX188" fmla="*/ 4873591 w 12193176"/>
              <a:gd name="connsiteY188" fmla="*/ 0 h 6119987"/>
              <a:gd name="connsiteX189" fmla="*/ 4954553 w 12193176"/>
              <a:gd name="connsiteY189" fmla="*/ 0 h 6119987"/>
              <a:gd name="connsiteX190" fmla="*/ 4549751 w 12193176"/>
              <a:gd name="connsiteY190" fmla="*/ 533387 h 6119987"/>
              <a:gd name="connsiteX191" fmla="*/ 4564038 w 12193176"/>
              <a:gd name="connsiteY191" fmla="*/ 533387 h 6119987"/>
              <a:gd name="connsiteX192" fmla="*/ 4968841 w 12193176"/>
              <a:gd name="connsiteY192" fmla="*/ 0 h 6119987"/>
              <a:gd name="connsiteX193" fmla="*/ 5049808 w 12193176"/>
              <a:gd name="connsiteY193" fmla="*/ 0 h 6119987"/>
              <a:gd name="connsiteX194" fmla="*/ 4645004 w 12193176"/>
              <a:gd name="connsiteY194" fmla="*/ 533389 h 6119987"/>
              <a:gd name="connsiteX195" fmla="*/ 4659289 w 12193176"/>
              <a:gd name="connsiteY195" fmla="*/ 533389 h 6119987"/>
              <a:gd name="connsiteX196" fmla="*/ 5064098 w 12193176"/>
              <a:gd name="connsiteY196" fmla="*/ 0 h 6119987"/>
              <a:gd name="connsiteX197" fmla="*/ 5145058 w 12193176"/>
              <a:gd name="connsiteY197" fmla="*/ 0 h 6119987"/>
              <a:gd name="connsiteX198" fmla="*/ 4740254 w 12193176"/>
              <a:gd name="connsiteY198" fmla="*/ 533389 h 6119987"/>
              <a:gd name="connsiteX199" fmla="*/ 4754541 w 12193176"/>
              <a:gd name="connsiteY199" fmla="*/ 533389 h 6119987"/>
              <a:gd name="connsiteX200" fmla="*/ 5159344 w 12193176"/>
              <a:gd name="connsiteY200" fmla="*/ 0 h 6119987"/>
              <a:gd name="connsiteX201" fmla="*/ 5240307 w 12193176"/>
              <a:gd name="connsiteY201" fmla="*/ 0 h 6119987"/>
              <a:gd name="connsiteX202" fmla="*/ 4835500 w 12193176"/>
              <a:gd name="connsiteY202" fmla="*/ 533389 h 6119987"/>
              <a:gd name="connsiteX203" fmla="*/ 4849789 w 12193176"/>
              <a:gd name="connsiteY203" fmla="*/ 533389 h 6119987"/>
              <a:gd name="connsiteX204" fmla="*/ 5254594 w 12193176"/>
              <a:gd name="connsiteY204" fmla="*/ 0 h 6119987"/>
              <a:gd name="connsiteX205" fmla="*/ 5335558 w 12193176"/>
              <a:gd name="connsiteY205" fmla="*/ 0 h 6119987"/>
              <a:gd name="connsiteX206" fmla="*/ 4930752 w 12193176"/>
              <a:gd name="connsiteY206" fmla="*/ 533389 h 6119987"/>
              <a:gd name="connsiteX207" fmla="*/ 4945040 w 12193176"/>
              <a:gd name="connsiteY207" fmla="*/ 533389 h 6119987"/>
              <a:gd name="connsiteX208" fmla="*/ 5349845 w 12193176"/>
              <a:gd name="connsiteY208" fmla="*/ 0 h 6119987"/>
              <a:gd name="connsiteX209" fmla="*/ 5430808 w 12193176"/>
              <a:gd name="connsiteY209" fmla="*/ 0 h 6119987"/>
              <a:gd name="connsiteX210" fmla="*/ 5026004 w 12193176"/>
              <a:gd name="connsiteY210" fmla="*/ 533389 h 6119987"/>
              <a:gd name="connsiteX211" fmla="*/ 5040292 w 12193176"/>
              <a:gd name="connsiteY211" fmla="*/ 533389 h 6119987"/>
              <a:gd name="connsiteX212" fmla="*/ 5445095 w 12193176"/>
              <a:gd name="connsiteY212" fmla="*/ 0 h 6119987"/>
              <a:gd name="connsiteX213" fmla="*/ 5526058 w 12193176"/>
              <a:gd name="connsiteY213" fmla="*/ 0 h 6119987"/>
              <a:gd name="connsiteX214" fmla="*/ 5121257 w 12193176"/>
              <a:gd name="connsiteY214" fmla="*/ 533389 h 6119987"/>
              <a:gd name="connsiteX215" fmla="*/ 5135542 w 12193176"/>
              <a:gd name="connsiteY215" fmla="*/ 533389 h 6119987"/>
              <a:gd name="connsiteX216" fmla="*/ 5540345 w 12193176"/>
              <a:gd name="connsiteY216" fmla="*/ 0 h 6119987"/>
              <a:gd name="connsiteX217" fmla="*/ 5621305 w 12193176"/>
              <a:gd name="connsiteY217" fmla="*/ 0 h 6119987"/>
              <a:gd name="connsiteX218" fmla="*/ 5216503 w 12193176"/>
              <a:gd name="connsiteY218" fmla="*/ 533388 h 6119987"/>
              <a:gd name="connsiteX219" fmla="*/ 5230790 w 12193176"/>
              <a:gd name="connsiteY219" fmla="*/ 533388 h 6119987"/>
              <a:gd name="connsiteX220" fmla="*/ 5635592 w 12193176"/>
              <a:gd name="connsiteY220" fmla="*/ 0 h 6119987"/>
              <a:gd name="connsiteX221" fmla="*/ 5716556 w 12193176"/>
              <a:gd name="connsiteY221" fmla="*/ 0 h 6119987"/>
              <a:gd name="connsiteX222" fmla="*/ 5311753 w 12193176"/>
              <a:gd name="connsiteY222" fmla="*/ 533389 h 6119987"/>
              <a:gd name="connsiteX223" fmla="*/ 5326042 w 12193176"/>
              <a:gd name="connsiteY223" fmla="*/ 533389 h 6119987"/>
              <a:gd name="connsiteX224" fmla="*/ 5730844 w 12193176"/>
              <a:gd name="connsiteY224" fmla="*/ 0 h 6119987"/>
              <a:gd name="connsiteX225" fmla="*/ 5811806 w 12193176"/>
              <a:gd name="connsiteY225" fmla="*/ 0 h 6119987"/>
              <a:gd name="connsiteX226" fmla="*/ 5407003 w 12193176"/>
              <a:gd name="connsiteY226" fmla="*/ 533389 h 6119987"/>
              <a:gd name="connsiteX227" fmla="*/ 5421291 w 12193176"/>
              <a:gd name="connsiteY227" fmla="*/ 533389 h 6119987"/>
              <a:gd name="connsiteX228" fmla="*/ 5826094 w 12193176"/>
              <a:gd name="connsiteY228" fmla="*/ 0 h 6119987"/>
              <a:gd name="connsiteX229" fmla="*/ 5907055 w 12193176"/>
              <a:gd name="connsiteY229" fmla="*/ 0 h 6119987"/>
              <a:gd name="connsiteX230" fmla="*/ 5502253 w 12193176"/>
              <a:gd name="connsiteY230" fmla="*/ 533388 h 6119987"/>
              <a:gd name="connsiteX231" fmla="*/ 5516539 w 12193176"/>
              <a:gd name="connsiteY231" fmla="*/ 533388 h 6119987"/>
              <a:gd name="connsiteX232" fmla="*/ 5921343 w 12193176"/>
              <a:gd name="connsiteY232" fmla="*/ 0 h 6119987"/>
              <a:gd name="connsiteX233" fmla="*/ 6002306 w 12193176"/>
              <a:gd name="connsiteY233" fmla="*/ 0 h 6119987"/>
              <a:gd name="connsiteX234" fmla="*/ 5597502 w 12193176"/>
              <a:gd name="connsiteY234" fmla="*/ 533388 h 6119987"/>
              <a:gd name="connsiteX235" fmla="*/ 5611790 w 12193176"/>
              <a:gd name="connsiteY235" fmla="*/ 533388 h 6119987"/>
              <a:gd name="connsiteX236" fmla="*/ 6016592 w 12193176"/>
              <a:gd name="connsiteY236" fmla="*/ 0 h 6119987"/>
              <a:gd name="connsiteX237" fmla="*/ 6097554 w 12193176"/>
              <a:gd name="connsiteY237" fmla="*/ 0 h 6119987"/>
              <a:gd name="connsiteX238" fmla="*/ 5692751 w 12193176"/>
              <a:gd name="connsiteY238" fmla="*/ 533388 h 6119987"/>
              <a:gd name="connsiteX239" fmla="*/ 5707039 w 12193176"/>
              <a:gd name="connsiteY239" fmla="*/ 533388 h 6119987"/>
              <a:gd name="connsiteX240" fmla="*/ 6111841 w 12193176"/>
              <a:gd name="connsiteY240" fmla="*/ 0 h 6119987"/>
              <a:gd name="connsiteX241" fmla="*/ 6192804 w 12193176"/>
              <a:gd name="connsiteY241" fmla="*/ 0 h 6119987"/>
              <a:gd name="connsiteX242" fmla="*/ 5788002 w 12193176"/>
              <a:gd name="connsiteY242" fmla="*/ 533388 h 6119987"/>
              <a:gd name="connsiteX243" fmla="*/ 5802290 w 12193176"/>
              <a:gd name="connsiteY243" fmla="*/ 533388 h 6119987"/>
              <a:gd name="connsiteX244" fmla="*/ 6207091 w 12193176"/>
              <a:gd name="connsiteY244" fmla="*/ 0 h 6119987"/>
              <a:gd name="connsiteX245" fmla="*/ 6288054 w 12193176"/>
              <a:gd name="connsiteY245" fmla="*/ 0 h 6119987"/>
              <a:gd name="connsiteX246" fmla="*/ 5883251 w 12193176"/>
              <a:gd name="connsiteY246" fmla="*/ 533388 h 6119987"/>
              <a:gd name="connsiteX247" fmla="*/ 5897539 w 12193176"/>
              <a:gd name="connsiteY247" fmla="*/ 533388 h 6119987"/>
              <a:gd name="connsiteX248" fmla="*/ 6302341 w 12193176"/>
              <a:gd name="connsiteY248" fmla="*/ 0 h 6119987"/>
              <a:gd name="connsiteX249" fmla="*/ 6383304 w 12193176"/>
              <a:gd name="connsiteY249" fmla="*/ 0 h 6119987"/>
              <a:gd name="connsiteX250" fmla="*/ 5978502 w 12193176"/>
              <a:gd name="connsiteY250" fmla="*/ 533389 h 6119987"/>
              <a:gd name="connsiteX251" fmla="*/ 5992788 w 12193176"/>
              <a:gd name="connsiteY251" fmla="*/ 533389 h 6119987"/>
              <a:gd name="connsiteX252" fmla="*/ 6397592 w 12193176"/>
              <a:gd name="connsiteY252" fmla="*/ 0 h 6119987"/>
              <a:gd name="connsiteX253" fmla="*/ 6478555 w 12193176"/>
              <a:gd name="connsiteY253" fmla="*/ 0 h 6119987"/>
              <a:gd name="connsiteX254" fmla="*/ 6075338 w 12193176"/>
              <a:gd name="connsiteY254" fmla="*/ 533389 h 6119987"/>
              <a:gd name="connsiteX255" fmla="*/ 6088038 w 12193176"/>
              <a:gd name="connsiteY255" fmla="*/ 533389 h 6119987"/>
              <a:gd name="connsiteX256" fmla="*/ 6492843 w 12193176"/>
              <a:gd name="connsiteY256" fmla="*/ 0 h 6119987"/>
              <a:gd name="connsiteX257" fmla="*/ 6573805 w 12193176"/>
              <a:gd name="connsiteY257" fmla="*/ 0 h 6119987"/>
              <a:gd name="connsiteX258" fmla="*/ 6170588 w 12193176"/>
              <a:gd name="connsiteY258" fmla="*/ 533389 h 6119987"/>
              <a:gd name="connsiteX259" fmla="*/ 6183288 w 12193176"/>
              <a:gd name="connsiteY259" fmla="*/ 533389 h 6119987"/>
              <a:gd name="connsiteX260" fmla="*/ 6588093 w 12193176"/>
              <a:gd name="connsiteY260" fmla="*/ 0 h 6119987"/>
              <a:gd name="connsiteX261" fmla="*/ 6669059 w 12193176"/>
              <a:gd name="connsiteY261" fmla="*/ 0 h 6119987"/>
              <a:gd name="connsiteX262" fmla="*/ 6265839 w 12193176"/>
              <a:gd name="connsiteY262" fmla="*/ 533391 h 6119987"/>
              <a:gd name="connsiteX263" fmla="*/ 6278539 w 12193176"/>
              <a:gd name="connsiteY263" fmla="*/ 533391 h 6119987"/>
              <a:gd name="connsiteX264" fmla="*/ 6683346 w 12193176"/>
              <a:gd name="connsiteY264" fmla="*/ 0 h 6119987"/>
              <a:gd name="connsiteX265" fmla="*/ 6764313 w 12193176"/>
              <a:gd name="connsiteY265" fmla="*/ 0 h 6119987"/>
              <a:gd name="connsiteX266" fmla="*/ 6361089 w 12193176"/>
              <a:gd name="connsiteY266" fmla="*/ 533397 h 6119987"/>
              <a:gd name="connsiteX267" fmla="*/ 6373789 w 12193176"/>
              <a:gd name="connsiteY267" fmla="*/ 533397 h 6119987"/>
              <a:gd name="connsiteX268" fmla="*/ 6778600 w 12193176"/>
              <a:gd name="connsiteY268" fmla="*/ 0 h 6119987"/>
              <a:gd name="connsiteX269" fmla="*/ 6857975 w 12193176"/>
              <a:gd name="connsiteY269" fmla="*/ 0 h 6119987"/>
              <a:gd name="connsiteX270" fmla="*/ 6453164 w 12193176"/>
              <a:gd name="connsiteY270" fmla="*/ 533397 h 6119987"/>
              <a:gd name="connsiteX271" fmla="*/ 6467452 w 12193176"/>
              <a:gd name="connsiteY271" fmla="*/ 533397 h 6119987"/>
              <a:gd name="connsiteX272" fmla="*/ 6872262 w 12193176"/>
              <a:gd name="connsiteY272" fmla="*/ 0 h 6119987"/>
              <a:gd name="connsiteX273" fmla="*/ 6954813 w 12193176"/>
              <a:gd name="connsiteY273" fmla="*/ 0 h 6119987"/>
              <a:gd name="connsiteX274" fmla="*/ 6551589 w 12193176"/>
              <a:gd name="connsiteY274" fmla="*/ 533398 h 6119987"/>
              <a:gd name="connsiteX275" fmla="*/ 6564289 w 12193176"/>
              <a:gd name="connsiteY275" fmla="*/ 533398 h 6119987"/>
              <a:gd name="connsiteX276" fmla="*/ 6969101 w 12193176"/>
              <a:gd name="connsiteY276" fmla="*/ 0 h 6119987"/>
              <a:gd name="connsiteX277" fmla="*/ 7050063 w 12193176"/>
              <a:gd name="connsiteY277" fmla="*/ 0 h 6119987"/>
              <a:gd name="connsiteX278" fmla="*/ 6646839 w 12193176"/>
              <a:gd name="connsiteY278" fmla="*/ 533398 h 6119987"/>
              <a:gd name="connsiteX279" fmla="*/ 6659539 w 12193176"/>
              <a:gd name="connsiteY279" fmla="*/ 533398 h 6119987"/>
              <a:gd name="connsiteX280" fmla="*/ 7064351 w 12193176"/>
              <a:gd name="connsiteY280" fmla="*/ 0 h 6119987"/>
              <a:gd name="connsiteX281" fmla="*/ 7145313 w 12193176"/>
              <a:gd name="connsiteY281" fmla="*/ 0 h 6119987"/>
              <a:gd name="connsiteX282" fmla="*/ 6742089 w 12193176"/>
              <a:gd name="connsiteY282" fmla="*/ 533398 h 6119987"/>
              <a:gd name="connsiteX283" fmla="*/ 6754789 w 12193176"/>
              <a:gd name="connsiteY283" fmla="*/ 533398 h 6119987"/>
              <a:gd name="connsiteX284" fmla="*/ 7159601 w 12193176"/>
              <a:gd name="connsiteY284" fmla="*/ 0 h 6119987"/>
              <a:gd name="connsiteX285" fmla="*/ 7240564 w 12193176"/>
              <a:gd name="connsiteY285" fmla="*/ 0 h 6119987"/>
              <a:gd name="connsiteX286" fmla="*/ 6837339 w 12193176"/>
              <a:gd name="connsiteY286" fmla="*/ 533398 h 6119987"/>
              <a:gd name="connsiteX287" fmla="*/ 6850039 w 12193176"/>
              <a:gd name="connsiteY287" fmla="*/ 533398 h 6119987"/>
              <a:gd name="connsiteX288" fmla="*/ 7254851 w 12193176"/>
              <a:gd name="connsiteY288" fmla="*/ 0 h 6119987"/>
              <a:gd name="connsiteX289" fmla="*/ 7335813 w 12193176"/>
              <a:gd name="connsiteY289" fmla="*/ 0 h 6119987"/>
              <a:gd name="connsiteX290" fmla="*/ 6932589 w 12193176"/>
              <a:gd name="connsiteY290" fmla="*/ 533398 h 6119987"/>
              <a:gd name="connsiteX291" fmla="*/ 6945289 w 12193176"/>
              <a:gd name="connsiteY291" fmla="*/ 533398 h 6119987"/>
              <a:gd name="connsiteX292" fmla="*/ 7350101 w 12193176"/>
              <a:gd name="connsiteY292" fmla="*/ 0 h 6119987"/>
              <a:gd name="connsiteX293" fmla="*/ 7431063 w 12193176"/>
              <a:gd name="connsiteY293" fmla="*/ 0 h 6119987"/>
              <a:gd name="connsiteX294" fmla="*/ 7027839 w 12193176"/>
              <a:gd name="connsiteY294" fmla="*/ 533398 h 6119987"/>
              <a:gd name="connsiteX295" fmla="*/ 7040539 w 12193176"/>
              <a:gd name="connsiteY295" fmla="*/ 533398 h 6119987"/>
              <a:gd name="connsiteX296" fmla="*/ 7445351 w 12193176"/>
              <a:gd name="connsiteY296" fmla="*/ 0 h 6119987"/>
              <a:gd name="connsiteX297" fmla="*/ 7526313 w 12193176"/>
              <a:gd name="connsiteY297" fmla="*/ 0 h 6119987"/>
              <a:gd name="connsiteX298" fmla="*/ 7123089 w 12193176"/>
              <a:gd name="connsiteY298" fmla="*/ 533398 h 6119987"/>
              <a:gd name="connsiteX299" fmla="*/ 7135789 w 12193176"/>
              <a:gd name="connsiteY299" fmla="*/ 533398 h 6119987"/>
              <a:gd name="connsiteX300" fmla="*/ 7540601 w 12193176"/>
              <a:gd name="connsiteY300" fmla="*/ 0 h 6119987"/>
              <a:gd name="connsiteX301" fmla="*/ 7623150 w 12193176"/>
              <a:gd name="connsiteY301" fmla="*/ 0 h 6119987"/>
              <a:gd name="connsiteX302" fmla="*/ 7218339 w 12193176"/>
              <a:gd name="connsiteY302" fmla="*/ 533397 h 6119987"/>
              <a:gd name="connsiteX303" fmla="*/ 7231039 w 12193176"/>
              <a:gd name="connsiteY303" fmla="*/ 533397 h 6119987"/>
              <a:gd name="connsiteX304" fmla="*/ 7635850 w 12193176"/>
              <a:gd name="connsiteY304" fmla="*/ 0 h 6119987"/>
              <a:gd name="connsiteX305" fmla="*/ 7718400 w 12193176"/>
              <a:gd name="connsiteY305" fmla="*/ 0 h 6119987"/>
              <a:gd name="connsiteX306" fmla="*/ 7313589 w 12193176"/>
              <a:gd name="connsiteY306" fmla="*/ 533397 h 6119987"/>
              <a:gd name="connsiteX307" fmla="*/ 7326289 w 12193176"/>
              <a:gd name="connsiteY307" fmla="*/ 533397 h 6119987"/>
              <a:gd name="connsiteX308" fmla="*/ 7731100 w 12193176"/>
              <a:gd name="connsiteY308" fmla="*/ 0 h 6119987"/>
              <a:gd name="connsiteX309" fmla="*/ 7813650 w 12193176"/>
              <a:gd name="connsiteY309" fmla="*/ 0 h 6119987"/>
              <a:gd name="connsiteX310" fmla="*/ 7408839 w 12193176"/>
              <a:gd name="connsiteY310" fmla="*/ 533397 h 6119987"/>
              <a:gd name="connsiteX311" fmla="*/ 7421539 w 12193176"/>
              <a:gd name="connsiteY311" fmla="*/ 533397 h 6119987"/>
              <a:gd name="connsiteX312" fmla="*/ 7826350 w 12193176"/>
              <a:gd name="connsiteY312" fmla="*/ 0 h 6119987"/>
              <a:gd name="connsiteX313" fmla="*/ 7908900 w 12193176"/>
              <a:gd name="connsiteY313" fmla="*/ 0 h 6119987"/>
              <a:gd name="connsiteX314" fmla="*/ 7504089 w 12193176"/>
              <a:gd name="connsiteY314" fmla="*/ 533397 h 6119987"/>
              <a:gd name="connsiteX315" fmla="*/ 7516789 w 12193176"/>
              <a:gd name="connsiteY315" fmla="*/ 533397 h 6119987"/>
              <a:gd name="connsiteX316" fmla="*/ 7921600 w 12193176"/>
              <a:gd name="connsiteY316" fmla="*/ 0 h 6119987"/>
              <a:gd name="connsiteX317" fmla="*/ 8004150 w 12193176"/>
              <a:gd name="connsiteY317" fmla="*/ 0 h 6119987"/>
              <a:gd name="connsiteX318" fmla="*/ 7599339 w 12193176"/>
              <a:gd name="connsiteY318" fmla="*/ 533397 h 6119987"/>
              <a:gd name="connsiteX319" fmla="*/ 7612039 w 12193176"/>
              <a:gd name="connsiteY319" fmla="*/ 533397 h 6119987"/>
              <a:gd name="connsiteX320" fmla="*/ 8016850 w 12193176"/>
              <a:gd name="connsiteY320" fmla="*/ 0 h 6119987"/>
              <a:gd name="connsiteX321" fmla="*/ 8099400 w 12193176"/>
              <a:gd name="connsiteY321" fmla="*/ 0 h 6119987"/>
              <a:gd name="connsiteX322" fmla="*/ 7694589 w 12193176"/>
              <a:gd name="connsiteY322" fmla="*/ 533397 h 6119987"/>
              <a:gd name="connsiteX323" fmla="*/ 7707289 w 12193176"/>
              <a:gd name="connsiteY323" fmla="*/ 533397 h 6119987"/>
              <a:gd name="connsiteX324" fmla="*/ 8112100 w 12193176"/>
              <a:gd name="connsiteY324" fmla="*/ 0 h 6119987"/>
              <a:gd name="connsiteX325" fmla="*/ 8194650 w 12193176"/>
              <a:gd name="connsiteY325" fmla="*/ 0 h 6119987"/>
              <a:gd name="connsiteX326" fmla="*/ 7789839 w 12193176"/>
              <a:gd name="connsiteY326" fmla="*/ 533397 h 6119987"/>
              <a:gd name="connsiteX327" fmla="*/ 7802539 w 12193176"/>
              <a:gd name="connsiteY327" fmla="*/ 533397 h 6119987"/>
              <a:gd name="connsiteX328" fmla="*/ 8207350 w 12193176"/>
              <a:gd name="connsiteY328" fmla="*/ 0 h 6119987"/>
              <a:gd name="connsiteX329" fmla="*/ 8289900 w 12193176"/>
              <a:gd name="connsiteY329" fmla="*/ 0 h 6119987"/>
              <a:gd name="connsiteX330" fmla="*/ 7885089 w 12193176"/>
              <a:gd name="connsiteY330" fmla="*/ 533397 h 6119987"/>
              <a:gd name="connsiteX331" fmla="*/ 7897789 w 12193176"/>
              <a:gd name="connsiteY331" fmla="*/ 533397 h 6119987"/>
              <a:gd name="connsiteX332" fmla="*/ 8302600 w 12193176"/>
              <a:gd name="connsiteY332" fmla="*/ 0 h 6119987"/>
              <a:gd name="connsiteX333" fmla="*/ 8385151 w 12193176"/>
              <a:gd name="connsiteY333" fmla="*/ 0 h 6119987"/>
              <a:gd name="connsiteX334" fmla="*/ 7980339 w 12193176"/>
              <a:gd name="connsiteY334" fmla="*/ 533398 h 6119987"/>
              <a:gd name="connsiteX335" fmla="*/ 7993039 w 12193176"/>
              <a:gd name="connsiteY335" fmla="*/ 533398 h 6119987"/>
              <a:gd name="connsiteX336" fmla="*/ 8397851 w 12193176"/>
              <a:gd name="connsiteY336" fmla="*/ 0 h 6119987"/>
              <a:gd name="connsiteX337" fmla="*/ 8480402 w 12193176"/>
              <a:gd name="connsiteY337" fmla="*/ 0 h 6119987"/>
              <a:gd name="connsiteX338" fmla="*/ 8075589 w 12193176"/>
              <a:gd name="connsiteY338" fmla="*/ 533399 h 6119987"/>
              <a:gd name="connsiteX339" fmla="*/ 8088289 w 12193176"/>
              <a:gd name="connsiteY339" fmla="*/ 533399 h 6119987"/>
              <a:gd name="connsiteX340" fmla="*/ 8493102 w 12193176"/>
              <a:gd name="connsiteY340" fmla="*/ 0 h 6119987"/>
              <a:gd name="connsiteX341" fmla="*/ 8575651 w 12193176"/>
              <a:gd name="connsiteY341" fmla="*/ 0 h 6119987"/>
              <a:gd name="connsiteX342" fmla="*/ 8170839 w 12193176"/>
              <a:gd name="connsiteY342" fmla="*/ 533399 h 6119987"/>
              <a:gd name="connsiteX343" fmla="*/ 8183539 w 12193176"/>
              <a:gd name="connsiteY343" fmla="*/ 533399 h 6119987"/>
              <a:gd name="connsiteX344" fmla="*/ 8588351 w 12193176"/>
              <a:gd name="connsiteY344" fmla="*/ 0 h 6119987"/>
              <a:gd name="connsiteX345" fmla="*/ 8670902 w 12193176"/>
              <a:gd name="connsiteY345" fmla="*/ 0 h 6119987"/>
              <a:gd name="connsiteX346" fmla="*/ 8266089 w 12193176"/>
              <a:gd name="connsiteY346" fmla="*/ 533400 h 6119987"/>
              <a:gd name="connsiteX347" fmla="*/ 8278789 w 12193176"/>
              <a:gd name="connsiteY347" fmla="*/ 533400 h 6119987"/>
              <a:gd name="connsiteX348" fmla="*/ 8683602 w 12193176"/>
              <a:gd name="connsiteY348" fmla="*/ 0 h 6119987"/>
              <a:gd name="connsiteX349" fmla="*/ 8766152 w 12193176"/>
              <a:gd name="connsiteY349" fmla="*/ 0 h 6119987"/>
              <a:gd name="connsiteX350" fmla="*/ 8361339 w 12193176"/>
              <a:gd name="connsiteY350" fmla="*/ 533399 h 6119987"/>
              <a:gd name="connsiteX351" fmla="*/ 8374039 w 12193176"/>
              <a:gd name="connsiteY351" fmla="*/ 533399 h 6119987"/>
              <a:gd name="connsiteX352" fmla="*/ 8778852 w 12193176"/>
              <a:gd name="connsiteY352" fmla="*/ 0 h 6119987"/>
              <a:gd name="connsiteX353" fmla="*/ 8861402 w 12193176"/>
              <a:gd name="connsiteY353" fmla="*/ 0 h 6119987"/>
              <a:gd name="connsiteX354" fmla="*/ 8456589 w 12193176"/>
              <a:gd name="connsiteY354" fmla="*/ 533399 h 6119987"/>
              <a:gd name="connsiteX355" fmla="*/ 8469289 w 12193176"/>
              <a:gd name="connsiteY355" fmla="*/ 533399 h 6119987"/>
              <a:gd name="connsiteX356" fmla="*/ 8874102 w 12193176"/>
              <a:gd name="connsiteY356" fmla="*/ 0 h 6119987"/>
              <a:gd name="connsiteX357" fmla="*/ 8956652 w 12193176"/>
              <a:gd name="connsiteY357" fmla="*/ 0 h 6119987"/>
              <a:gd name="connsiteX358" fmla="*/ 8551839 w 12193176"/>
              <a:gd name="connsiteY358" fmla="*/ 533400 h 6119987"/>
              <a:gd name="connsiteX359" fmla="*/ 8564539 w 12193176"/>
              <a:gd name="connsiteY359" fmla="*/ 533400 h 6119987"/>
              <a:gd name="connsiteX360" fmla="*/ 8969352 w 12193176"/>
              <a:gd name="connsiteY360" fmla="*/ 0 h 6119987"/>
              <a:gd name="connsiteX361" fmla="*/ 9051902 w 12193176"/>
              <a:gd name="connsiteY361" fmla="*/ 0 h 6119987"/>
              <a:gd name="connsiteX362" fmla="*/ 8647089 w 12193176"/>
              <a:gd name="connsiteY362" fmla="*/ 533400 h 6119987"/>
              <a:gd name="connsiteX363" fmla="*/ 8659789 w 12193176"/>
              <a:gd name="connsiteY363" fmla="*/ 533400 h 6119987"/>
              <a:gd name="connsiteX364" fmla="*/ 9064602 w 12193176"/>
              <a:gd name="connsiteY364" fmla="*/ 0 h 6119987"/>
              <a:gd name="connsiteX365" fmla="*/ 9147152 w 12193176"/>
              <a:gd name="connsiteY365" fmla="*/ 0 h 6119987"/>
              <a:gd name="connsiteX366" fmla="*/ 8742339 w 12193176"/>
              <a:gd name="connsiteY366" fmla="*/ 533400 h 6119987"/>
              <a:gd name="connsiteX367" fmla="*/ 8755039 w 12193176"/>
              <a:gd name="connsiteY367" fmla="*/ 533400 h 6119987"/>
              <a:gd name="connsiteX368" fmla="*/ 9159852 w 12193176"/>
              <a:gd name="connsiteY368" fmla="*/ 0 h 6119987"/>
              <a:gd name="connsiteX369" fmla="*/ 9242401 w 12193176"/>
              <a:gd name="connsiteY369" fmla="*/ 0 h 6119987"/>
              <a:gd name="connsiteX370" fmla="*/ 8837589 w 12193176"/>
              <a:gd name="connsiteY370" fmla="*/ 533398 h 6119987"/>
              <a:gd name="connsiteX371" fmla="*/ 8851877 w 12193176"/>
              <a:gd name="connsiteY371" fmla="*/ 533398 h 6119987"/>
              <a:gd name="connsiteX372" fmla="*/ 9255101 w 12193176"/>
              <a:gd name="connsiteY372" fmla="*/ 0 h 6119987"/>
              <a:gd name="connsiteX373" fmla="*/ 9337651 w 12193176"/>
              <a:gd name="connsiteY373" fmla="*/ 0 h 6119987"/>
              <a:gd name="connsiteX374" fmla="*/ 8932839 w 12193176"/>
              <a:gd name="connsiteY374" fmla="*/ 533399 h 6119987"/>
              <a:gd name="connsiteX375" fmla="*/ 8947127 w 12193176"/>
              <a:gd name="connsiteY375" fmla="*/ 533399 h 6119987"/>
              <a:gd name="connsiteX376" fmla="*/ 9350351 w 12193176"/>
              <a:gd name="connsiteY376" fmla="*/ 0 h 6119987"/>
              <a:gd name="connsiteX377" fmla="*/ 9432901 w 12193176"/>
              <a:gd name="connsiteY377" fmla="*/ 0 h 6119987"/>
              <a:gd name="connsiteX378" fmla="*/ 9028089 w 12193176"/>
              <a:gd name="connsiteY378" fmla="*/ 533398 h 6119987"/>
              <a:gd name="connsiteX379" fmla="*/ 9042377 w 12193176"/>
              <a:gd name="connsiteY379" fmla="*/ 533398 h 6119987"/>
              <a:gd name="connsiteX380" fmla="*/ 9445601 w 12193176"/>
              <a:gd name="connsiteY380" fmla="*/ 0 h 6119987"/>
              <a:gd name="connsiteX381" fmla="*/ 9528151 w 12193176"/>
              <a:gd name="connsiteY381" fmla="*/ 0 h 6119987"/>
              <a:gd name="connsiteX382" fmla="*/ 9123339 w 12193176"/>
              <a:gd name="connsiteY382" fmla="*/ 533398 h 6119987"/>
              <a:gd name="connsiteX383" fmla="*/ 9137627 w 12193176"/>
              <a:gd name="connsiteY383" fmla="*/ 533398 h 6119987"/>
              <a:gd name="connsiteX384" fmla="*/ 9540851 w 12193176"/>
              <a:gd name="connsiteY384" fmla="*/ 0 h 6119987"/>
              <a:gd name="connsiteX385" fmla="*/ 9623401 w 12193176"/>
              <a:gd name="connsiteY385" fmla="*/ 0 h 6119987"/>
              <a:gd name="connsiteX386" fmla="*/ 9218589 w 12193176"/>
              <a:gd name="connsiteY386" fmla="*/ 533399 h 6119987"/>
              <a:gd name="connsiteX387" fmla="*/ 9232877 w 12193176"/>
              <a:gd name="connsiteY387" fmla="*/ 533399 h 6119987"/>
              <a:gd name="connsiteX388" fmla="*/ 9636101 w 12193176"/>
              <a:gd name="connsiteY388" fmla="*/ 0 h 6119987"/>
              <a:gd name="connsiteX389" fmla="*/ 9718651 w 12193176"/>
              <a:gd name="connsiteY389" fmla="*/ 0 h 6119987"/>
              <a:gd name="connsiteX390" fmla="*/ 9313839 w 12193176"/>
              <a:gd name="connsiteY390" fmla="*/ 533399 h 6119987"/>
              <a:gd name="connsiteX391" fmla="*/ 9328127 w 12193176"/>
              <a:gd name="connsiteY391" fmla="*/ 533399 h 6119987"/>
              <a:gd name="connsiteX392" fmla="*/ 9731351 w 12193176"/>
              <a:gd name="connsiteY392" fmla="*/ 0 h 6119987"/>
              <a:gd name="connsiteX393" fmla="*/ 9813901 w 12193176"/>
              <a:gd name="connsiteY393" fmla="*/ 0 h 6119987"/>
              <a:gd name="connsiteX394" fmla="*/ 9409089 w 12193176"/>
              <a:gd name="connsiteY394" fmla="*/ 533399 h 6119987"/>
              <a:gd name="connsiteX395" fmla="*/ 9423377 w 12193176"/>
              <a:gd name="connsiteY395" fmla="*/ 533399 h 6119987"/>
              <a:gd name="connsiteX396" fmla="*/ 9826601 w 12193176"/>
              <a:gd name="connsiteY396" fmla="*/ 0 h 6119987"/>
              <a:gd name="connsiteX397" fmla="*/ 9909151 w 12193176"/>
              <a:gd name="connsiteY397" fmla="*/ 0 h 6119987"/>
              <a:gd name="connsiteX398" fmla="*/ 9504339 w 12193176"/>
              <a:gd name="connsiteY398" fmla="*/ 533399 h 6119987"/>
              <a:gd name="connsiteX399" fmla="*/ 9518627 w 12193176"/>
              <a:gd name="connsiteY399" fmla="*/ 533399 h 6119987"/>
              <a:gd name="connsiteX400" fmla="*/ 9921851 w 12193176"/>
              <a:gd name="connsiteY400" fmla="*/ 0 h 6119987"/>
              <a:gd name="connsiteX401" fmla="*/ 10004401 w 12193176"/>
              <a:gd name="connsiteY401" fmla="*/ 0 h 6119987"/>
              <a:gd name="connsiteX402" fmla="*/ 9599589 w 12193176"/>
              <a:gd name="connsiteY402" fmla="*/ 533399 h 6119987"/>
              <a:gd name="connsiteX403" fmla="*/ 9613877 w 12193176"/>
              <a:gd name="connsiteY403" fmla="*/ 533399 h 6119987"/>
              <a:gd name="connsiteX404" fmla="*/ 10017101 w 12193176"/>
              <a:gd name="connsiteY404" fmla="*/ 0 h 6119987"/>
              <a:gd name="connsiteX405" fmla="*/ 10099652 w 12193176"/>
              <a:gd name="connsiteY405" fmla="*/ 0 h 6119987"/>
              <a:gd name="connsiteX406" fmla="*/ 9694839 w 12193176"/>
              <a:gd name="connsiteY406" fmla="*/ 533400 h 6119987"/>
              <a:gd name="connsiteX407" fmla="*/ 9709127 w 12193176"/>
              <a:gd name="connsiteY407" fmla="*/ 533400 h 6119987"/>
              <a:gd name="connsiteX408" fmla="*/ 10112352 w 12193176"/>
              <a:gd name="connsiteY408" fmla="*/ 0 h 6119987"/>
              <a:gd name="connsiteX409" fmla="*/ 10194899 w 12193176"/>
              <a:gd name="connsiteY409" fmla="*/ 0 h 6119987"/>
              <a:gd name="connsiteX410" fmla="*/ 9790089 w 12193176"/>
              <a:gd name="connsiteY410" fmla="*/ 533396 h 6119987"/>
              <a:gd name="connsiteX411" fmla="*/ 9804377 w 12193176"/>
              <a:gd name="connsiteY411" fmla="*/ 533396 h 6119987"/>
              <a:gd name="connsiteX412" fmla="*/ 10207599 w 12193176"/>
              <a:gd name="connsiteY412" fmla="*/ 0 h 6119987"/>
              <a:gd name="connsiteX413" fmla="*/ 10290149 w 12193176"/>
              <a:gd name="connsiteY413" fmla="*/ 0 h 6119987"/>
              <a:gd name="connsiteX414" fmla="*/ 9885339 w 12193176"/>
              <a:gd name="connsiteY414" fmla="*/ 533395 h 6119987"/>
              <a:gd name="connsiteX415" fmla="*/ 9899627 w 12193176"/>
              <a:gd name="connsiteY415" fmla="*/ 533395 h 6119987"/>
              <a:gd name="connsiteX416" fmla="*/ 10302849 w 12193176"/>
              <a:gd name="connsiteY416" fmla="*/ 0 h 6119987"/>
              <a:gd name="connsiteX417" fmla="*/ 10385397 w 12193176"/>
              <a:gd name="connsiteY417" fmla="*/ 0 h 6119987"/>
              <a:gd name="connsiteX418" fmla="*/ 9980589 w 12193176"/>
              <a:gd name="connsiteY418" fmla="*/ 533394 h 6119987"/>
              <a:gd name="connsiteX419" fmla="*/ 9994876 w 12193176"/>
              <a:gd name="connsiteY419" fmla="*/ 533394 h 6119987"/>
              <a:gd name="connsiteX420" fmla="*/ 10399684 w 12193176"/>
              <a:gd name="connsiteY420" fmla="*/ 0 h 6119987"/>
              <a:gd name="connsiteX421" fmla="*/ 10480649 w 12193176"/>
              <a:gd name="connsiteY421" fmla="*/ 0 h 6119987"/>
              <a:gd name="connsiteX422" fmla="*/ 10075839 w 12193176"/>
              <a:gd name="connsiteY422" fmla="*/ 533395 h 6119987"/>
              <a:gd name="connsiteX423" fmla="*/ 10090126 w 12193176"/>
              <a:gd name="connsiteY423" fmla="*/ 533395 h 6119987"/>
              <a:gd name="connsiteX424" fmla="*/ 10494936 w 12193176"/>
              <a:gd name="connsiteY424" fmla="*/ 0 h 6119987"/>
              <a:gd name="connsiteX425" fmla="*/ 10575899 w 12193176"/>
              <a:gd name="connsiteY425" fmla="*/ 0 h 6119987"/>
              <a:gd name="connsiteX426" fmla="*/ 10171089 w 12193176"/>
              <a:gd name="connsiteY426" fmla="*/ 533396 h 6119987"/>
              <a:gd name="connsiteX427" fmla="*/ 10185376 w 12193176"/>
              <a:gd name="connsiteY427" fmla="*/ 533396 h 6119987"/>
              <a:gd name="connsiteX428" fmla="*/ 10590186 w 12193176"/>
              <a:gd name="connsiteY428" fmla="*/ 0 h 6119987"/>
              <a:gd name="connsiteX429" fmla="*/ 10671149 w 12193176"/>
              <a:gd name="connsiteY429" fmla="*/ 0 h 6119987"/>
              <a:gd name="connsiteX430" fmla="*/ 10266339 w 12193176"/>
              <a:gd name="connsiteY430" fmla="*/ 533396 h 6119987"/>
              <a:gd name="connsiteX431" fmla="*/ 10280626 w 12193176"/>
              <a:gd name="connsiteY431" fmla="*/ 533396 h 6119987"/>
              <a:gd name="connsiteX432" fmla="*/ 10685436 w 12193176"/>
              <a:gd name="connsiteY432" fmla="*/ 0 h 6119987"/>
              <a:gd name="connsiteX433" fmla="*/ 10766399 w 12193176"/>
              <a:gd name="connsiteY433" fmla="*/ 0 h 6119987"/>
              <a:gd name="connsiteX434" fmla="*/ 10361589 w 12193176"/>
              <a:gd name="connsiteY434" fmla="*/ 533396 h 6119987"/>
              <a:gd name="connsiteX435" fmla="*/ 10375876 w 12193176"/>
              <a:gd name="connsiteY435" fmla="*/ 533396 h 6119987"/>
              <a:gd name="connsiteX436" fmla="*/ 10780686 w 12193176"/>
              <a:gd name="connsiteY436" fmla="*/ 0 h 6119987"/>
              <a:gd name="connsiteX437" fmla="*/ 10861649 w 12193176"/>
              <a:gd name="connsiteY437" fmla="*/ 0 h 6119987"/>
              <a:gd name="connsiteX438" fmla="*/ 10456839 w 12193176"/>
              <a:gd name="connsiteY438" fmla="*/ 533396 h 6119987"/>
              <a:gd name="connsiteX439" fmla="*/ 10471126 w 12193176"/>
              <a:gd name="connsiteY439" fmla="*/ 533396 h 6119987"/>
              <a:gd name="connsiteX440" fmla="*/ 10875936 w 12193176"/>
              <a:gd name="connsiteY440" fmla="*/ 0 h 6119987"/>
              <a:gd name="connsiteX441" fmla="*/ 10956899 w 12193176"/>
              <a:gd name="connsiteY441" fmla="*/ 0 h 6119987"/>
              <a:gd name="connsiteX442" fmla="*/ 10552089 w 12193176"/>
              <a:gd name="connsiteY442" fmla="*/ 533395 h 6119987"/>
              <a:gd name="connsiteX443" fmla="*/ 10566376 w 12193176"/>
              <a:gd name="connsiteY443" fmla="*/ 533395 h 6119987"/>
              <a:gd name="connsiteX444" fmla="*/ 10971186 w 12193176"/>
              <a:gd name="connsiteY444" fmla="*/ 0 h 6119987"/>
              <a:gd name="connsiteX445" fmla="*/ 11052148 w 12193176"/>
              <a:gd name="connsiteY445" fmla="*/ 0 h 6119987"/>
              <a:gd name="connsiteX446" fmla="*/ 10647339 w 12193176"/>
              <a:gd name="connsiteY446" fmla="*/ 533395 h 6119987"/>
              <a:gd name="connsiteX447" fmla="*/ 10661626 w 12193176"/>
              <a:gd name="connsiteY447" fmla="*/ 533395 h 6119987"/>
              <a:gd name="connsiteX448" fmla="*/ 11066435 w 12193176"/>
              <a:gd name="connsiteY448" fmla="*/ 0 h 6119987"/>
              <a:gd name="connsiteX449" fmla="*/ 11147398 w 12193176"/>
              <a:gd name="connsiteY449" fmla="*/ 0 h 6119987"/>
              <a:gd name="connsiteX450" fmla="*/ 10742589 w 12193176"/>
              <a:gd name="connsiteY450" fmla="*/ 533395 h 6119987"/>
              <a:gd name="connsiteX451" fmla="*/ 10756876 w 12193176"/>
              <a:gd name="connsiteY451" fmla="*/ 533395 h 6119987"/>
              <a:gd name="connsiteX452" fmla="*/ 11161685 w 12193176"/>
              <a:gd name="connsiteY452" fmla="*/ 0 h 6119987"/>
              <a:gd name="connsiteX453" fmla="*/ 11242648 w 12193176"/>
              <a:gd name="connsiteY453" fmla="*/ 0 h 6119987"/>
              <a:gd name="connsiteX454" fmla="*/ 10837839 w 12193176"/>
              <a:gd name="connsiteY454" fmla="*/ 533395 h 6119987"/>
              <a:gd name="connsiteX455" fmla="*/ 10852126 w 12193176"/>
              <a:gd name="connsiteY455" fmla="*/ 533395 h 6119987"/>
              <a:gd name="connsiteX456" fmla="*/ 11256935 w 12193176"/>
              <a:gd name="connsiteY456" fmla="*/ 0 h 6119987"/>
              <a:gd name="connsiteX457" fmla="*/ 11337898 w 12193176"/>
              <a:gd name="connsiteY457" fmla="*/ 0 h 6119987"/>
              <a:gd name="connsiteX458" fmla="*/ 10933089 w 12193176"/>
              <a:gd name="connsiteY458" fmla="*/ 533394 h 6119987"/>
              <a:gd name="connsiteX459" fmla="*/ 10947376 w 12193176"/>
              <a:gd name="connsiteY459" fmla="*/ 533394 h 6119987"/>
              <a:gd name="connsiteX460" fmla="*/ 11352185 w 12193176"/>
              <a:gd name="connsiteY460" fmla="*/ 0 h 6119987"/>
              <a:gd name="connsiteX461" fmla="*/ 11433147 w 12193176"/>
              <a:gd name="connsiteY461" fmla="*/ 0 h 6119987"/>
              <a:gd name="connsiteX462" fmla="*/ 11029926 w 12193176"/>
              <a:gd name="connsiteY462" fmla="*/ 533395 h 6119987"/>
              <a:gd name="connsiteX463" fmla="*/ 11042626 w 12193176"/>
              <a:gd name="connsiteY463" fmla="*/ 533395 h 6119987"/>
              <a:gd name="connsiteX464" fmla="*/ 11447435 w 12193176"/>
              <a:gd name="connsiteY464" fmla="*/ 0 h 6119987"/>
              <a:gd name="connsiteX465" fmla="*/ 11528397 w 12193176"/>
              <a:gd name="connsiteY465" fmla="*/ 0 h 6119987"/>
              <a:gd name="connsiteX466" fmla="*/ 11125176 w 12193176"/>
              <a:gd name="connsiteY466" fmla="*/ 533395 h 6119987"/>
              <a:gd name="connsiteX467" fmla="*/ 11137876 w 12193176"/>
              <a:gd name="connsiteY467" fmla="*/ 533395 h 6119987"/>
              <a:gd name="connsiteX468" fmla="*/ 11542686 w 12193176"/>
              <a:gd name="connsiteY468" fmla="*/ 0 h 6119987"/>
              <a:gd name="connsiteX469" fmla="*/ 11623647 w 12193176"/>
              <a:gd name="connsiteY469" fmla="*/ 0 h 6119987"/>
              <a:gd name="connsiteX470" fmla="*/ 11220426 w 12193176"/>
              <a:gd name="connsiteY470" fmla="*/ 533395 h 6119987"/>
              <a:gd name="connsiteX471" fmla="*/ 11233126 w 12193176"/>
              <a:gd name="connsiteY471" fmla="*/ 533395 h 6119987"/>
              <a:gd name="connsiteX472" fmla="*/ 11637935 w 12193176"/>
              <a:gd name="connsiteY472" fmla="*/ 0 h 6119987"/>
              <a:gd name="connsiteX473" fmla="*/ 11718897 w 12193176"/>
              <a:gd name="connsiteY473" fmla="*/ 0 h 6119987"/>
              <a:gd name="connsiteX474" fmla="*/ 11315676 w 12193176"/>
              <a:gd name="connsiteY474" fmla="*/ 533395 h 6119987"/>
              <a:gd name="connsiteX475" fmla="*/ 11328376 w 12193176"/>
              <a:gd name="connsiteY475" fmla="*/ 533395 h 6119987"/>
              <a:gd name="connsiteX476" fmla="*/ 11733185 w 12193176"/>
              <a:gd name="connsiteY476" fmla="*/ 0 h 6119987"/>
              <a:gd name="connsiteX477" fmla="*/ 11814147 w 12193176"/>
              <a:gd name="connsiteY477" fmla="*/ 0 h 6119987"/>
              <a:gd name="connsiteX478" fmla="*/ 11410926 w 12193176"/>
              <a:gd name="connsiteY478" fmla="*/ 533395 h 6119987"/>
              <a:gd name="connsiteX479" fmla="*/ 11423626 w 12193176"/>
              <a:gd name="connsiteY479" fmla="*/ 533395 h 6119987"/>
              <a:gd name="connsiteX480" fmla="*/ 11828435 w 12193176"/>
              <a:gd name="connsiteY480" fmla="*/ 0 h 6119987"/>
              <a:gd name="connsiteX481" fmla="*/ 11909399 w 12193176"/>
              <a:gd name="connsiteY481" fmla="*/ 0 h 6119987"/>
              <a:gd name="connsiteX482" fmla="*/ 11506176 w 12193176"/>
              <a:gd name="connsiteY482" fmla="*/ 533397 h 6119987"/>
              <a:gd name="connsiteX483" fmla="*/ 11518876 w 12193176"/>
              <a:gd name="connsiteY483" fmla="*/ 533397 h 6119987"/>
              <a:gd name="connsiteX484" fmla="*/ 11923686 w 12193176"/>
              <a:gd name="connsiteY484" fmla="*/ 0 h 6119987"/>
              <a:gd name="connsiteX485" fmla="*/ 12004649 w 12193176"/>
              <a:gd name="connsiteY485" fmla="*/ 0 h 6119987"/>
              <a:gd name="connsiteX486" fmla="*/ 11601426 w 12193176"/>
              <a:gd name="connsiteY486" fmla="*/ 533396 h 6119987"/>
              <a:gd name="connsiteX487" fmla="*/ 11614126 w 12193176"/>
              <a:gd name="connsiteY487" fmla="*/ 533396 h 6119987"/>
              <a:gd name="connsiteX488" fmla="*/ 12018936 w 12193176"/>
              <a:gd name="connsiteY488" fmla="*/ 0 h 6119987"/>
              <a:gd name="connsiteX489" fmla="*/ 12099897 w 12193176"/>
              <a:gd name="connsiteY489" fmla="*/ 0 h 6119987"/>
              <a:gd name="connsiteX490" fmla="*/ 11696676 w 12193176"/>
              <a:gd name="connsiteY490" fmla="*/ 533394 h 6119987"/>
              <a:gd name="connsiteX491" fmla="*/ 11709376 w 12193176"/>
              <a:gd name="connsiteY491" fmla="*/ 533394 h 6119987"/>
              <a:gd name="connsiteX492" fmla="*/ 12114185 w 12193176"/>
              <a:gd name="connsiteY492" fmla="*/ 0 h 6119987"/>
              <a:gd name="connsiteX493" fmla="*/ 12193176 w 12193176"/>
              <a:gd name="connsiteY493" fmla="*/ 0 h 6119987"/>
              <a:gd name="connsiteX494" fmla="*/ 12193176 w 12193176"/>
              <a:gd name="connsiteY494" fmla="*/ 4189 h 6119987"/>
              <a:gd name="connsiteX495" fmla="*/ 11791926 w 12193176"/>
              <a:gd name="connsiteY495" fmla="*/ 533397 h 6119987"/>
              <a:gd name="connsiteX496" fmla="*/ 11804626 w 12193176"/>
              <a:gd name="connsiteY496" fmla="*/ 533397 h 6119987"/>
              <a:gd name="connsiteX497" fmla="*/ 12193176 w 12193176"/>
              <a:gd name="connsiteY497" fmla="*/ 21648 h 6119987"/>
              <a:gd name="connsiteX498" fmla="*/ 12193176 w 12193176"/>
              <a:gd name="connsiteY498" fmla="*/ 129602 h 6119987"/>
              <a:gd name="connsiteX499" fmla="*/ 11887176 w 12193176"/>
              <a:gd name="connsiteY499" fmla="*/ 533396 h 6119987"/>
              <a:gd name="connsiteX500" fmla="*/ 11899876 w 12193176"/>
              <a:gd name="connsiteY500" fmla="*/ 533396 h 6119987"/>
              <a:gd name="connsiteX501" fmla="*/ 12193176 w 12193176"/>
              <a:gd name="connsiteY501" fmla="*/ 147060 h 6119987"/>
              <a:gd name="connsiteX502" fmla="*/ 12193176 w 12193176"/>
              <a:gd name="connsiteY502" fmla="*/ 255018 h 6119987"/>
              <a:gd name="connsiteX503" fmla="*/ 11982426 w 12193176"/>
              <a:gd name="connsiteY503" fmla="*/ 533397 h 6119987"/>
              <a:gd name="connsiteX504" fmla="*/ 11995126 w 12193176"/>
              <a:gd name="connsiteY504" fmla="*/ 533397 h 6119987"/>
              <a:gd name="connsiteX505" fmla="*/ 12193176 w 12193176"/>
              <a:gd name="connsiteY505" fmla="*/ 272474 h 6119987"/>
              <a:gd name="connsiteX506" fmla="*/ 12193176 w 12193176"/>
              <a:gd name="connsiteY506" fmla="*/ 380436 h 6119987"/>
              <a:gd name="connsiteX507" fmla="*/ 12077676 w 12193176"/>
              <a:gd name="connsiteY507" fmla="*/ 533396 h 6119987"/>
              <a:gd name="connsiteX508" fmla="*/ 12090376 w 12193176"/>
              <a:gd name="connsiteY508" fmla="*/ 533396 h 6119987"/>
              <a:gd name="connsiteX509" fmla="*/ 12193176 w 12193176"/>
              <a:gd name="connsiteY509" fmla="*/ 397887 h 6119987"/>
              <a:gd name="connsiteX510" fmla="*/ 12193176 w 12193176"/>
              <a:gd name="connsiteY510" fmla="*/ 505914 h 6119987"/>
              <a:gd name="connsiteX511" fmla="*/ 12172926 w 12193176"/>
              <a:gd name="connsiteY511" fmla="*/ 533397 h 6119987"/>
              <a:gd name="connsiteX512" fmla="*/ 12185626 w 12193176"/>
              <a:gd name="connsiteY512" fmla="*/ 533397 h 6119987"/>
              <a:gd name="connsiteX513" fmla="*/ 12193176 w 12193176"/>
              <a:gd name="connsiteY513" fmla="*/ 523330 h 6119987"/>
              <a:gd name="connsiteX514" fmla="*/ 12193176 w 12193176"/>
              <a:gd name="connsiteY514" fmla="*/ 6119987 h 6119987"/>
              <a:gd name="connsiteX515" fmla="*/ 0 w 12193176"/>
              <a:gd name="connsiteY515" fmla="*/ 6119987 h 6119987"/>
              <a:gd name="connsiteX516" fmla="*/ 0 w 12193176"/>
              <a:gd name="connsiteY516" fmla="*/ 519085 h 6119987"/>
              <a:gd name="connsiteX517" fmla="*/ 300017 w 12193176"/>
              <a:gd name="connsiteY517" fmla="*/ 0 h 6119987"/>
              <a:gd name="connsiteX518" fmla="*/ 380980 w 12193176"/>
              <a:gd name="connsiteY518" fmla="*/ 0 h 6119987"/>
              <a:gd name="connsiteX519" fmla="*/ 0 w 12193176"/>
              <a:gd name="connsiteY519" fmla="*/ 501622 h 6119987"/>
              <a:gd name="connsiteX520" fmla="*/ 0 w 12193176"/>
              <a:gd name="connsiteY520" fmla="*/ 393672 h 6119987"/>
              <a:gd name="connsiteX521" fmla="*/ 204766 w 12193176"/>
              <a:gd name="connsiteY521" fmla="*/ 0 h 6119987"/>
              <a:gd name="connsiteX522" fmla="*/ 285729 w 12193176"/>
              <a:gd name="connsiteY522" fmla="*/ 0 h 6119987"/>
              <a:gd name="connsiteX523" fmla="*/ 0 w 12193176"/>
              <a:gd name="connsiteY523" fmla="*/ 376209 h 6119987"/>
              <a:gd name="connsiteX524" fmla="*/ 0 w 12193176"/>
              <a:gd name="connsiteY524" fmla="*/ 268259 h 6119987"/>
              <a:gd name="connsiteX525" fmla="*/ 109516 w 12193176"/>
              <a:gd name="connsiteY525" fmla="*/ 0 h 6119987"/>
              <a:gd name="connsiteX526" fmla="*/ 190478 w 12193176"/>
              <a:gd name="connsiteY526" fmla="*/ 0 h 6119987"/>
              <a:gd name="connsiteX527" fmla="*/ 0 w 12193176"/>
              <a:gd name="connsiteY527" fmla="*/ 250796 h 6119987"/>
              <a:gd name="connsiteX528" fmla="*/ 0 w 12193176"/>
              <a:gd name="connsiteY528" fmla="*/ 142845 h 6119987"/>
              <a:gd name="connsiteX529" fmla="*/ 14266 w 12193176"/>
              <a:gd name="connsiteY529" fmla="*/ 0 h 6119987"/>
              <a:gd name="connsiteX530" fmla="*/ 95228 w 12193176"/>
              <a:gd name="connsiteY530" fmla="*/ 0 h 6119987"/>
              <a:gd name="connsiteX531" fmla="*/ 0 w 12193176"/>
              <a:gd name="connsiteY531" fmla="*/ 125383 h 6119987"/>
              <a:gd name="connsiteX532" fmla="*/ 0 w 12193176"/>
              <a:gd name="connsiteY532" fmla="*/ 17436 h 6119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Lst>
            <a:rect l="l" t="t" r="r" b="b"/>
            <a:pathLst>
              <a:path w="12193176" h="6119987">
                <a:moveTo>
                  <a:pt x="395267" y="0"/>
                </a:moveTo>
                <a:lnTo>
                  <a:pt x="476230" y="0"/>
                </a:lnTo>
                <a:lnTo>
                  <a:pt x="71424" y="533392"/>
                </a:lnTo>
                <a:lnTo>
                  <a:pt x="85711" y="533392"/>
                </a:lnTo>
                <a:lnTo>
                  <a:pt x="490518" y="0"/>
                </a:lnTo>
                <a:lnTo>
                  <a:pt x="571480" y="0"/>
                </a:lnTo>
                <a:lnTo>
                  <a:pt x="166673" y="533392"/>
                </a:lnTo>
                <a:lnTo>
                  <a:pt x="180961" y="533392"/>
                </a:lnTo>
                <a:lnTo>
                  <a:pt x="585767" y="0"/>
                </a:lnTo>
                <a:lnTo>
                  <a:pt x="666729" y="0"/>
                </a:lnTo>
                <a:lnTo>
                  <a:pt x="261922" y="533392"/>
                </a:lnTo>
                <a:lnTo>
                  <a:pt x="276210" y="533392"/>
                </a:lnTo>
                <a:lnTo>
                  <a:pt x="681016" y="0"/>
                </a:lnTo>
                <a:lnTo>
                  <a:pt x="761978" y="0"/>
                </a:lnTo>
                <a:lnTo>
                  <a:pt x="357172" y="533391"/>
                </a:lnTo>
                <a:lnTo>
                  <a:pt x="371459" y="533391"/>
                </a:lnTo>
                <a:lnTo>
                  <a:pt x="776265" y="0"/>
                </a:lnTo>
                <a:lnTo>
                  <a:pt x="857228" y="0"/>
                </a:lnTo>
                <a:lnTo>
                  <a:pt x="452422" y="533391"/>
                </a:lnTo>
                <a:lnTo>
                  <a:pt x="466709" y="533391"/>
                </a:lnTo>
                <a:lnTo>
                  <a:pt x="871515" y="0"/>
                </a:lnTo>
                <a:lnTo>
                  <a:pt x="952474" y="0"/>
                </a:lnTo>
                <a:lnTo>
                  <a:pt x="547669" y="533390"/>
                </a:lnTo>
                <a:lnTo>
                  <a:pt x="561957" y="533390"/>
                </a:lnTo>
                <a:lnTo>
                  <a:pt x="966761" y="0"/>
                </a:lnTo>
                <a:lnTo>
                  <a:pt x="1047724" y="0"/>
                </a:lnTo>
                <a:lnTo>
                  <a:pt x="642919" y="533390"/>
                </a:lnTo>
                <a:lnTo>
                  <a:pt x="657207" y="533390"/>
                </a:lnTo>
                <a:lnTo>
                  <a:pt x="1062012" y="0"/>
                </a:lnTo>
                <a:lnTo>
                  <a:pt x="1142980" y="0"/>
                </a:lnTo>
                <a:lnTo>
                  <a:pt x="738174" y="533392"/>
                </a:lnTo>
                <a:lnTo>
                  <a:pt x="752461" y="533392"/>
                </a:lnTo>
                <a:lnTo>
                  <a:pt x="1157268" y="0"/>
                </a:lnTo>
                <a:lnTo>
                  <a:pt x="1238224" y="0"/>
                </a:lnTo>
                <a:lnTo>
                  <a:pt x="833420" y="533390"/>
                </a:lnTo>
                <a:lnTo>
                  <a:pt x="847707" y="533390"/>
                </a:lnTo>
                <a:lnTo>
                  <a:pt x="1252512" y="0"/>
                </a:lnTo>
                <a:lnTo>
                  <a:pt x="1333473" y="0"/>
                </a:lnTo>
                <a:lnTo>
                  <a:pt x="928669" y="533390"/>
                </a:lnTo>
                <a:lnTo>
                  <a:pt x="942956" y="533390"/>
                </a:lnTo>
                <a:lnTo>
                  <a:pt x="1347761" y="0"/>
                </a:lnTo>
                <a:lnTo>
                  <a:pt x="1428727" y="0"/>
                </a:lnTo>
                <a:lnTo>
                  <a:pt x="1025508" y="533391"/>
                </a:lnTo>
                <a:lnTo>
                  <a:pt x="1038207" y="533391"/>
                </a:lnTo>
                <a:lnTo>
                  <a:pt x="1443014" y="0"/>
                </a:lnTo>
                <a:lnTo>
                  <a:pt x="1525561" y="0"/>
                </a:lnTo>
                <a:lnTo>
                  <a:pt x="1120756" y="533390"/>
                </a:lnTo>
                <a:lnTo>
                  <a:pt x="1133456" y="533390"/>
                </a:lnTo>
                <a:lnTo>
                  <a:pt x="1538262" y="0"/>
                </a:lnTo>
                <a:lnTo>
                  <a:pt x="1620818" y="0"/>
                </a:lnTo>
                <a:lnTo>
                  <a:pt x="1216011" y="533393"/>
                </a:lnTo>
                <a:lnTo>
                  <a:pt x="1228710" y="533393"/>
                </a:lnTo>
                <a:lnTo>
                  <a:pt x="1633518" y="0"/>
                </a:lnTo>
                <a:lnTo>
                  <a:pt x="1716070" y="0"/>
                </a:lnTo>
                <a:lnTo>
                  <a:pt x="1311261" y="533393"/>
                </a:lnTo>
                <a:lnTo>
                  <a:pt x="1323962" y="533393"/>
                </a:lnTo>
                <a:lnTo>
                  <a:pt x="1728770" y="0"/>
                </a:lnTo>
                <a:lnTo>
                  <a:pt x="1811319" y="0"/>
                </a:lnTo>
                <a:lnTo>
                  <a:pt x="1406511" y="533393"/>
                </a:lnTo>
                <a:lnTo>
                  <a:pt x="1419211" y="533393"/>
                </a:lnTo>
                <a:lnTo>
                  <a:pt x="1824019" y="0"/>
                </a:lnTo>
                <a:lnTo>
                  <a:pt x="1906570" y="0"/>
                </a:lnTo>
                <a:lnTo>
                  <a:pt x="1501762" y="533394"/>
                </a:lnTo>
                <a:lnTo>
                  <a:pt x="1514462" y="533394"/>
                </a:lnTo>
                <a:lnTo>
                  <a:pt x="1919270" y="0"/>
                </a:lnTo>
                <a:lnTo>
                  <a:pt x="2001819" y="0"/>
                </a:lnTo>
                <a:lnTo>
                  <a:pt x="1597011" y="533393"/>
                </a:lnTo>
                <a:lnTo>
                  <a:pt x="1609711" y="533393"/>
                </a:lnTo>
                <a:lnTo>
                  <a:pt x="2014519" y="0"/>
                </a:lnTo>
                <a:lnTo>
                  <a:pt x="2097071" y="0"/>
                </a:lnTo>
                <a:lnTo>
                  <a:pt x="1692262" y="533394"/>
                </a:lnTo>
                <a:lnTo>
                  <a:pt x="1704962" y="533394"/>
                </a:lnTo>
                <a:lnTo>
                  <a:pt x="2109775" y="0"/>
                </a:lnTo>
                <a:lnTo>
                  <a:pt x="2192326" y="0"/>
                </a:lnTo>
                <a:lnTo>
                  <a:pt x="1787513" y="533394"/>
                </a:lnTo>
                <a:lnTo>
                  <a:pt x="1800213" y="533394"/>
                </a:lnTo>
                <a:lnTo>
                  <a:pt x="2205024" y="0"/>
                </a:lnTo>
                <a:lnTo>
                  <a:pt x="2287574" y="0"/>
                </a:lnTo>
                <a:lnTo>
                  <a:pt x="1882762" y="533394"/>
                </a:lnTo>
                <a:lnTo>
                  <a:pt x="1895462" y="533394"/>
                </a:lnTo>
                <a:lnTo>
                  <a:pt x="2300275" y="0"/>
                </a:lnTo>
                <a:lnTo>
                  <a:pt x="2382823" y="0"/>
                </a:lnTo>
                <a:lnTo>
                  <a:pt x="1978011" y="533393"/>
                </a:lnTo>
                <a:lnTo>
                  <a:pt x="1990711" y="533393"/>
                </a:lnTo>
                <a:lnTo>
                  <a:pt x="2395523" y="0"/>
                </a:lnTo>
                <a:lnTo>
                  <a:pt x="2478071" y="0"/>
                </a:lnTo>
                <a:lnTo>
                  <a:pt x="2073261" y="533393"/>
                </a:lnTo>
                <a:lnTo>
                  <a:pt x="2085960" y="533393"/>
                </a:lnTo>
                <a:lnTo>
                  <a:pt x="2490771" y="0"/>
                </a:lnTo>
                <a:lnTo>
                  <a:pt x="2573321" y="0"/>
                </a:lnTo>
                <a:lnTo>
                  <a:pt x="2168514" y="533393"/>
                </a:lnTo>
                <a:lnTo>
                  <a:pt x="2181213" y="533393"/>
                </a:lnTo>
                <a:lnTo>
                  <a:pt x="2586019" y="0"/>
                </a:lnTo>
                <a:lnTo>
                  <a:pt x="2668570" y="0"/>
                </a:lnTo>
                <a:lnTo>
                  <a:pt x="2263761" y="533392"/>
                </a:lnTo>
                <a:lnTo>
                  <a:pt x="2276463" y="533392"/>
                </a:lnTo>
                <a:lnTo>
                  <a:pt x="2681268" y="0"/>
                </a:lnTo>
                <a:lnTo>
                  <a:pt x="2763820" y="0"/>
                </a:lnTo>
                <a:lnTo>
                  <a:pt x="2359014" y="533392"/>
                </a:lnTo>
                <a:lnTo>
                  <a:pt x="2371713" y="533392"/>
                </a:lnTo>
                <a:lnTo>
                  <a:pt x="2776521" y="0"/>
                </a:lnTo>
                <a:lnTo>
                  <a:pt x="2859069" y="0"/>
                </a:lnTo>
                <a:lnTo>
                  <a:pt x="2454263" y="533393"/>
                </a:lnTo>
                <a:lnTo>
                  <a:pt x="2466963" y="533393"/>
                </a:lnTo>
                <a:lnTo>
                  <a:pt x="2871770" y="0"/>
                </a:lnTo>
                <a:lnTo>
                  <a:pt x="2954322" y="0"/>
                </a:lnTo>
                <a:lnTo>
                  <a:pt x="2549515" y="533393"/>
                </a:lnTo>
                <a:lnTo>
                  <a:pt x="2562212" y="533393"/>
                </a:lnTo>
                <a:lnTo>
                  <a:pt x="2967023" y="0"/>
                </a:lnTo>
                <a:lnTo>
                  <a:pt x="3049573" y="0"/>
                </a:lnTo>
                <a:lnTo>
                  <a:pt x="2644762" y="533393"/>
                </a:lnTo>
                <a:lnTo>
                  <a:pt x="2657463" y="533393"/>
                </a:lnTo>
                <a:lnTo>
                  <a:pt x="3062272" y="0"/>
                </a:lnTo>
                <a:lnTo>
                  <a:pt x="3144821" y="0"/>
                </a:lnTo>
                <a:lnTo>
                  <a:pt x="2740012" y="533393"/>
                </a:lnTo>
                <a:lnTo>
                  <a:pt x="2752714" y="533393"/>
                </a:lnTo>
                <a:lnTo>
                  <a:pt x="3157521" y="0"/>
                </a:lnTo>
                <a:lnTo>
                  <a:pt x="3240067" y="0"/>
                </a:lnTo>
                <a:lnTo>
                  <a:pt x="2835258" y="533391"/>
                </a:lnTo>
                <a:lnTo>
                  <a:pt x="2847959" y="533391"/>
                </a:lnTo>
                <a:lnTo>
                  <a:pt x="3252765" y="0"/>
                </a:lnTo>
                <a:lnTo>
                  <a:pt x="3335313" y="0"/>
                </a:lnTo>
                <a:lnTo>
                  <a:pt x="2930508" y="533390"/>
                </a:lnTo>
                <a:lnTo>
                  <a:pt x="2943207" y="533390"/>
                </a:lnTo>
                <a:lnTo>
                  <a:pt x="3348013" y="0"/>
                </a:lnTo>
                <a:lnTo>
                  <a:pt x="3430554" y="0"/>
                </a:lnTo>
                <a:lnTo>
                  <a:pt x="3025751" y="533386"/>
                </a:lnTo>
                <a:lnTo>
                  <a:pt x="3038451" y="533386"/>
                </a:lnTo>
                <a:lnTo>
                  <a:pt x="3443253" y="0"/>
                </a:lnTo>
                <a:lnTo>
                  <a:pt x="3525806" y="0"/>
                </a:lnTo>
                <a:lnTo>
                  <a:pt x="3121002" y="533388"/>
                </a:lnTo>
                <a:lnTo>
                  <a:pt x="3133703" y="533388"/>
                </a:lnTo>
                <a:lnTo>
                  <a:pt x="3538506" y="0"/>
                </a:lnTo>
                <a:lnTo>
                  <a:pt x="3621055" y="0"/>
                </a:lnTo>
                <a:lnTo>
                  <a:pt x="3216251" y="533387"/>
                </a:lnTo>
                <a:lnTo>
                  <a:pt x="3228953" y="533387"/>
                </a:lnTo>
                <a:lnTo>
                  <a:pt x="3633755" y="0"/>
                </a:lnTo>
                <a:lnTo>
                  <a:pt x="3716305" y="0"/>
                </a:lnTo>
                <a:lnTo>
                  <a:pt x="3311502" y="533387"/>
                </a:lnTo>
                <a:lnTo>
                  <a:pt x="3324202" y="533387"/>
                </a:lnTo>
                <a:lnTo>
                  <a:pt x="3729005" y="0"/>
                </a:lnTo>
                <a:lnTo>
                  <a:pt x="3811556" y="0"/>
                </a:lnTo>
                <a:lnTo>
                  <a:pt x="3406754" y="533388"/>
                </a:lnTo>
                <a:lnTo>
                  <a:pt x="3419454" y="533388"/>
                </a:lnTo>
                <a:lnTo>
                  <a:pt x="3824256" y="0"/>
                </a:lnTo>
                <a:lnTo>
                  <a:pt x="3906806" y="0"/>
                </a:lnTo>
                <a:lnTo>
                  <a:pt x="3502003" y="533388"/>
                </a:lnTo>
                <a:lnTo>
                  <a:pt x="3514703" y="533388"/>
                </a:lnTo>
                <a:lnTo>
                  <a:pt x="3919506" y="0"/>
                </a:lnTo>
                <a:lnTo>
                  <a:pt x="4002056" y="0"/>
                </a:lnTo>
                <a:lnTo>
                  <a:pt x="3597253" y="533388"/>
                </a:lnTo>
                <a:lnTo>
                  <a:pt x="3609953" y="533388"/>
                </a:lnTo>
                <a:lnTo>
                  <a:pt x="4014757" y="0"/>
                </a:lnTo>
                <a:lnTo>
                  <a:pt x="4097307" y="0"/>
                </a:lnTo>
                <a:lnTo>
                  <a:pt x="3692502" y="533388"/>
                </a:lnTo>
                <a:lnTo>
                  <a:pt x="3705202" y="533388"/>
                </a:lnTo>
                <a:lnTo>
                  <a:pt x="4110007" y="0"/>
                </a:lnTo>
                <a:lnTo>
                  <a:pt x="4192556" y="0"/>
                </a:lnTo>
                <a:lnTo>
                  <a:pt x="3787752" y="533387"/>
                </a:lnTo>
                <a:lnTo>
                  <a:pt x="3800452" y="533387"/>
                </a:lnTo>
                <a:lnTo>
                  <a:pt x="4205254" y="0"/>
                </a:lnTo>
                <a:lnTo>
                  <a:pt x="4287803" y="0"/>
                </a:lnTo>
                <a:lnTo>
                  <a:pt x="3883001" y="533386"/>
                </a:lnTo>
                <a:lnTo>
                  <a:pt x="3895701" y="533386"/>
                </a:lnTo>
                <a:lnTo>
                  <a:pt x="4302091" y="0"/>
                </a:lnTo>
                <a:lnTo>
                  <a:pt x="4383055" y="0"/>
                </a:lnTo>
                <a:lnTo>
                  <a:pt x="3978251" y="533387"/>
                </a:lnTo>
                <a:lnTo>
                  <a:pt x="3992539" y="533387"/>
                </a:lnTo>
                <a:lnTo>
                  <a:pt x="4397341" y="0"/>
                </a:lnTo>
                <a:lnTo>
                  <a:pt x="4478303" y="0"/>
                </a:lnTo>
                <a:lnTo>
                  <a:pt x="4073500" y="533386"/>
                </a:lnTo>
                <a:lnTo>
                  <a:pt x="4087788" y="533386"/>
                </a:lnTo>
                <a:lnTo>
                  <a:pt x="4492590" y="0"/>
                </a:lnTo>
                <a:lnTo>
                  <a:pt x="4573553" y="0"/>
                </a:lnTo>
                <a:lnTo>
                  <a:pt x="4168751" y="533386"/>
                </a:lnTo>
                <a:lnTo>
                  <a:pt x="4183038" y="533386"/>
                </a:lnTo>
                <a:lnTo>
                  <a:pt x="4587840" y="0"/>
                </a:lnTo>
                <a:lnTo>
                  <a:pt x="4668803" y="0"/>
                </a:lnTo>
                <a:lnTo>
                  <a:pt x="4264001" y="533386"/>
                </a:lnTo>
                <a:lnTo>
                  <a:pt x="4278289" y="533386"/>
                </a:lnTo>
                <a:lnTo>
                  <a:pt x="4683091" y="0"/>
                </a:lnTo>
                <a:lnTo>
                  <a:pt x="4764054" y="0"/>
                </a:lnTo>
                <a:lnTo>
                  <a:pt x="4359252" y="533387"/>
                </a:lnTo>
                <a:lnTo>
                  <a:pt x="4373539" y="533387"/>
                </a:lnTo>
                <a:lnTo>
                  <a:pt x="4778341" y="0"/>
                </a:lnTo>
                <a:lnTo>
                  <a:pt x="4859303" y="0"/>
                </a:lnTo>
                <a:lnTo>
                  <a:pt x="4454500" y="533387"/>
                </a:lnTo>
                <a:lnTo>
                  <a:pt x="4468788" y="533387"/>
                </a:lnTo>
                <a:lnTo>
                  <a:pt x="4873591" y="0"/>
                </a:lnTo>
                <a:lnTo>
                  <a:pt x="4954553" y="0"/>
                </a:lnTo>
                <a:lnTo>
                  <a:pt x="4549751" y="533387"/>
                </a:lnTo>
                <a:lnTo>
                  <a:pt x="4564038" y="533387"/>
                </a:lnTo>
                <a:lnTo>
                  <a:pt x="4968841" y="0"/>
                </a:lnTo>
                <a:lnTo>
                  <a:pt x="5049808" y="0"/>
                </a:lnTo>
                <a:lnTo>
                  <a:pt x="4645004" y="533389"/>
                </a:lnTo>
                <a:lnTo>
                  <a:pt x="4659289" y="533389"/>
                </a:lnTo>
                <a:lnTo>
                  <a:pt x="5064098" y="0"/>
                </a:lnTo>
                <a:lnTo>
                  <a:pt x="5145058" y="0"/>
                </a:lnTo>
                <a:lnTo>
                  <a:pt x="4740254" y="533389"/>
                </a:lnTo>
                <a:lnTo>
                  <a:pt x="4754541" y="533389"/>
                </a:lnTo>
                <a:lnTo>
                  <a:pt x="5159344" y="0"/>
                </a:lnTo>
                <a:lnTo>
                  <a:pt x="5240307" y="0"/>
                </a:lnTo>
                <a:lnTo>
                  <a:pt x="4835500" y="533389"/>
                </a:lnTo>
                <a:lnTo>
                  <a:pt x="4849789" y="533389"/>
                </a:lnTo>
                <a:lnTo>
                  <a:pt x="5254594" y="0"/>
                </a:lnTo>
                <a:lnTo>
                  <a:pt x="5335558" y="0"/>
                </a:lnTo>
                <a:lnTo>
                  <a:pt x="4930752" y="533389"/>
                </a:lnTo>
                <a:lnTo>
                  <a:pt x="4945040" y="533389"/>
                </a:lnTo>
                <a:lnTo>
                  <a:pt x="5349845" y="0"/>
                </a:lnTo>
                <a:lnTo>
                  <a:pt x="5430808" y="0"/>
                </a:lnTo>
                <a:lnTo>
                  <a:pt x="5026004" y="533389"/>
                </a:lnTo>
                <a:lnTo>
                  <a:pt x="5040292" y="533389"/>
                </a:lnTo>
                <a:lnTo>
                  <a:pt x="5445095" y="0"/>
                </a:lnTo>
                <a:lnTo>
                  <a:pt x="5526058" y="0"/>
                </a:lnTo>
                <a:lnTo>
                  <a:pt x="5121257" y="533389"/>
                </a:lnTo>
                <a:lnTo>
                  <a:pt x="5135542" y="533389"/>
                </a:lnTo>
                <a:lnTo>
                  <a:pt x="5540345" y="0"/>
                </a:lnTo>
                <a:lnTo>
                  <a:pt x="5621305" y="0"/>
                </a:lnTo>
                <a:lnTo>
                  <a:pt x="5216503" y="533388"/>
                </a:lnTo>
                <a:lnTo>
                  <a:pt x="5230790" y="533388"/>
                </a:lnTo>
                <a:lnTo>
                  <a:pt x="5635592" y="0"/>
                </a:lnTo>
                <a:lnTo>
                  <a:pt x="5716556" y="0"/>
                </a:lnTo>
                <a:lnTo>
                  <a:pt x="5311753" y="533389"/>
                </a:lnTo>
                <a:lnTo>
                  <a:pt x="5326042" y="533389"/>
                </a:lnTo>
                <a:lnTo>
                  <a:pt x="5730844" y="0"/>
                </a:lnTo>
                <a:lnTo>
                  <a:pt x="5811806" y="0"/>
                </a:lnTo>
                <a:lnTo>
                  <a:pt x="5407003" y="533389"/>
                </a:lnTo>
                <a:lnTo>
                  <a:pt x="5421291" y="533389"/>
                </a:lnTo>
                <a:lnTo>
                  <a:pt x="5826094" y="0"/>
                </a:lnTo>
                <a:lnTo>
                  <a:pt x="5907055" y="0"/>
                </a:lnTo>
                <a:lnTo>
                  <a:pt x="5502253" y="533388"/>
                </a:lnTo>
                <a:lnTo>
                  <a:pt x="5516539" y="533388"/>
                </a:lnTo>
                <a:lnTo>
                  <a:pt x="5921343" y="0"/>
                </a:lnTo>
                <a:lnTo>
                  <a:pt x="6002306" y="0"/>
                </a:lnTo>
                <a:lnTo>
                  <a:pt x="5597502" y="533388"/>
                </a:lnTo>
                <a:lnTo>
                  <a:pt x="5611790" y="533388"/>
                </a:lnTo>
                <a:lnTo>
                  <a:pt x="6016592" y="0"/>
                </a:lnTo>
                <a:lnTo>
                  <a:pt x="6097554" y="0"/>
                </a:lnTo>
                <a:lnTo>
                  <a:pt x="5692751" y="533388"/>
                </a:lnTo>
                <a:lnTo>
                  <a:pt x="5707039" y="533388"/>
                </a:lnTo>
                <a:lnTo>
                  <a:pt x="6111841" y="0"/>
                </a:lnTo>
                <a:lnTo>
                  <a:pt x="6192804" y="0"/>
                </a:lnTo>
                <a:lnTo>
                  <a:pt x="5788002" y="533388"/>
                </a:lnTo>
                <a:lnTo>
                  <a:pt x="5802290" y="533388"/>
                </a:lnTo>
                <a:lnTo>
                  <a:pt x="6207091" y="0"/>
                </a:lnTo>
                <a:lnTo>
                  <a:pt x="6288054" y="0"/>
                </a:lnTo>
                <a:lnTo>
                  <a:pt x="5883251" y="533388"/>
                </a:lnTo>
                <a:lnTo>
                  <a:pt x="5897539" y="533388"/>
                </a:lnTo>
                <a:lnTo>
                  <a:pt x="6302341" y="0"/>
                </a:lnTo>
                <a:lnTo>
                  <a:pt x="6383304" y="0"/>
                </a:lnTo>
                <a:lnTo>
                  <a:pt x="5978502" y="533389"/>
                </a:lnTo>
                <a:lnTo>
                  <a:pt x="5992788" y="533389"/>
                </a:lnTo>
                <a:lnTo>
                  <a:pt x="6397592" y="0"/>
                </a:lnTo>
                <a:lnTo>
                  <a:pt x="6478555" y="0"/>
                </a:lnTo>
                <a:lnTo>
                  <a:pt x="6075338" y="533389"/>
                </a:lnTo>
                <a:lnTo>
                  <a:pt x="6088038" y="533389"/>
                </a:lnTo>
                <a:lnTo>
                  <a:pt x="6492843" y="0"/>
                </a:lnTo>
                <a:lnTo>
                  <a:pt x="6573805" y="0"/>
                </a:lnTo>
                <a:lnTo>
                  <a:pt x="6170588" y="533389"/>
                </a:lnTo>
                <a:lnTo>
                  <a:pt x="6183288" y="533389"/>
                </a:lnTo>
                <a:lnTo>
                  <a:pt x="6588093" y="0"/>
                </a:lnTo>
                <a:lnTo>
                  <a:pt x="6669059" y="0"/>
                </a:lnTo>
                <a:lnTo>
                  <a:pt x="6265839" y="533391"/>
                </a:lnTo>
                <a:lnTo>
                  <a:pt x="6278539" y="533391"/>
                </a:lnTo>
                <a:lnTo>
                  <a:pt x="6683346" y="0"/>
                </a:lnTo>
                <a:lnTo>
                  <a:pt x="6764313" y="0"/>
                </a:lnTo>
                <a:lnTo>
                  <a:pt x="6361089" y="533397"/>
                </a:lnTo>
                <a:lnTo>
                  <a:pt x="6373789" y="533397"/>
                </a:lnTo>
                <a:lnTo>
                  <a:pt x="6778600" y="0"/>
                </a:lnTo>
                <a:lnTo>
                  <a:pt x="6857975" y="0"/>
                </a:lnTo>
                <a:lnTo>
                  <a:pt x="6453164" y="533397"/>
                </a:lnTo>
                <a:lnTo>
                  <a:pt x="6467452" y="533397"/>
                </a:lnTo>
                <a:lnTo>
                  <a:pt x="6872262" y="0"/>
                </a:lnTo>
                <a:lnTo>
                  <a:pt x="6954813" y="0"/>
                </a:lnTo>
                <a:lnTo>
                  <a:pt x="6551589" y="533398"/>
                </a:lnTo>
                <a:lnTo>
                  <a:pt x="6564289" y="533398"/>
                </a:lnTo>
                <a:lnTo>
                  <a:pt x="6969101" y="0"/>
                </a:lnTo>
                <a:lnTo>
                  <a:pt x="7050063" y="0"/>
                </a:lnTo>
                <a:lnTo>
                  <a:pt x="6646839" y="533398"/>
                </a:lnTo>
                <a:lnTo>
                  <a:pt x="6659539" y="533398"/>
                </a:lnTo>
                <a:lnTo>
                  <a:pt x="7064351" y="0"/>
                </a:lnTo>
                <a:lnTo>
                  <a:pt x="7145313" y="0"/>
                </a:lnTo>
                <a:lnTo>
                  <a:pt x="6742089" y="533398"/>
                </a:lnTo>
                <a:lnTo>
                  <a:pt x="6754789" y="533398"/>
                </a:lnTo>
                <a:lnTo>
                  <a:pt x="7159601" y="0"/>
                </a:lnTo>
                <a:lnTo>
                  <a:pt x="7240564" y="0"/>
                </a:lnTo>
                <a:lnTo>
                  <a:pt x="6837339" y="533398"/>
                </a:lnTo>
                <a:lnTo>
                  <a:pt x="6850039" y="533398"/>
                </a:lnTo>
                <a:lnTo>
                  <a:pt x="7254851" y="0"/>
                </a:lnTo>
                <a:lnTo>
                  <a:pt x="7335813" y="0"/>
                </a:lnTo>
                <a:lnTo>
                  <a:pt x="6932589" y="533398"/>
                </a:lnTo>
                <a:lnTo>
                  <a:pt x="6945289" y="533398"/>
                </a:lnTo>
                <a:lnTo>
                  <a:pt x="7350101" y="0"/>
                </a:lnTo>
                <a:lnTo>
                  <a:pt x="7431063" y="0"/>
                </a:lnTo>
                <a:lnTo>
                  <a:pt x="7027839" y="533398"/>
                </a:lnTo>
                <a:lnTo>
                  <a:pt x="7040539" y="533398"/>
                </a:lnTo>
                <a:lnTo>
                  <a:pt x="7445351" y="0"/>
                </a:lnTo>
                <a:lnTo>
                  <a:pt x="7526313" y="0"/>
                </a:lnTo>
                <a:lnTo>
                  <a:pt x="7123089" y="533398"/>
                </a:lnTo>
                <a:lnTo>
                  <a:pt x="7135789" y="533398"/>
                </a:lnTo>
                <a:lnTo>
                  <a:pt x="7540601" y="0"/>
                </a:lnTo>
                <a:lnTo>
                  <a:pt x="7623150" y="0"/>
                </a:lnTo>
                <a:lnTo>
                  <a:pt x="7218339" y="533397"/>
                </a:lnTo>
                <a:lnTo>
                  <a:pt x="7231039" y="533397"/>
                </a:lnTo>
                <a:lnTo>
                  <a:pt x="7635850" y="0"/>
                </a:lnTo>
                <a:lnTo>
                  <a:pt x="7718400" y="0"/>
                </a:lnTo>
                <a:lnTo>
                  <a:pt x="7313589" y="533397"/>
                </a:lnTo>
                <a:lnTo>
                  <a:pt x="7326289" y="533397"/>
                </a:lnTo>
                <a:lnTo>
                  <a:pt x="7731100" y="0"/>
                </a:lnTo>
                <a:lnTo>
                  <a:pt x="7813650" y="0"/>
                </a:lnTo>
                <a:lnTo>
                  <a:pt x="7408839" y="533397"/>
                </a:lnTo>
                <a:lnTo>
                  <a:pt x="7421539" y="533397"/>
                </a:lnTo>
                <a:lnTo>
                  <a:pt x="7826350" y="0"/>
                </a:lnTo>
                <a:lnTo>
                  <a:pt x="7908900" y="0"/>
                </a:lnTo>
                <a:lnTo>
                  <a:pt x="7504089" y="533397"/>
                </a:lnTo>
                <a:lnTo>
                  <a:pt x="7516789" y="533397"/>
                </a:lnTo>
                <a:lnTo>
                  <a:pt x="7921600" y="0"/>
                </a:lnTo>
                <a:lnTo>
                  <a:pt x="8004150" y="0"/>
                </a:lnTo>
                <a:lnTo>
                  <a:pt x="7599339" y="533397"/>
                </a:lnTo>
                <a:lnTo>
                  <a:pt x="7612039" y="533397"/>
                </a:lnTo>
                <a:lnTo>
                  <a:pt x="8016850" y="0"/>
                </a:lnTo>
                <a:lnTo>
                  <a:pt x="8099400" y="0"/>
                </a:lnTo>
                <a:lnTo>
                  <a:pt x="7694589" y="533397"/>
                </a:lnTo>
                <a:lnTo>
                  <a:pt x="7707289" y="533397"/>
                </a:lnTo>
                <a:lnTo>
                  <a:pt x="8112100" y="0"/>
                </a:lnTo>
                <a:lnTo>
                  <a:pt x="8194650" y="0"/>
                </a:lnTo>
                <a:lnTo>
                  <a:pt x="7789839" y="533397"/>
                </a:lnTo>
                <a:lnTo>
                  <a:pt x="7802539" y="533397"/>
                </a:lnTo>
                <a:lnTo>
                  <a:pt x="8207350" y="0"/>
                </a:lnTo>
                <a:lnTo>
                  <a:pt x="8289900" y="0"/>
                </a:lnTo>
                <a:lnTo>
                  <a:pt x="7885089" y="533397"/>
                </a:lnTo>
                <a:lnTo>
                  <a:pt x="7897789" y="533397"/>
                </a:lnTo>
                <a:lnTo>
                  <a:pt x="8302600" y="0"/>
                </a:lnTo>
                <a:lnTo>
                  <a:pt x="8385151" y="0"/>
                </a:lnTo>
                <a:lnTo>
                  <a:pt x="7980339" y="533398"/>
                </a:lnTo>
                <a:lnTo>
                  <a:pt x="7993039" y="533398"/>
                </a:lnTo>
                <a:lnTo>
                  <a:pt x="8397851" y="0"/>
                </a:lnTo>
                <a:lnTo>
                  <a:pt x="8480402" y="0"/>
                </a:lnTo>
                <a:lnTo>
                  <a:pt x="8075589" y="533399"/>
                </a:lnTo>
                <a:lnTo>
                  <a:pt x="8088289" y="533399"/>
                </a:lnTo>
                <a:lnTo>
                  <a:pt x="8493102" y="0"/>
                </a:lnTo>
                <a:lnTo>
                  <a:pt x="8575651" y="0"/>
                </a:lnTo>
                <a:lnTo>
                  <a:pt x="8170839" y="533399"/>
                </a:lnTo>
                <a:lnTo>
                  <a:pt x="8183539" y="533399"/>
                </a:lnTo>
                <a:lnTo>
                  <a:pt x="8588351" y="0"/>
                </a:lnTo>
                <a:lnTo>
                  <a:pt x="8670902" y="0"/>
                </a:lnTo>
                <a:lnTo>
                  <a:pt x="8266089" y="533400"/>
                </a:lnTo>
                <a:lnTo>
                  <a:pt x="8278789" y="533400"/>
                </a:lnTo>
                <a:lnTo>
                  <a:pt x="8683602" y="0"/>
                </a:lnTo>
                <a:lnTo>
                  <a:pt x="8766152" y="0"/>
                </a:lnTo>
                <a:lnTo>
                  <a:pt x="8361339" y="533399"/>
                </a:lnTo>
                <a:lnTo>
                  <a:pt x="8374039" y="533399"/>
                </a:lnTo>
                <a:lnTo>
                  <a:pt x="8778852" y="0"/>
                </a:lnTo>
                <a:lnTo>
                  <a:pt x="8861402" y="0"/>
                </a:lnTo>
                <a:lnTo>
                  <a:pt x="8456589" y="533399"/>
                </a:lnTo>
                <a:lnTo>
                  <a:pt x="8469289" y="533399"/>
                </a:lnTo>
                <a:lnTo>
                  <a:pt x="8874102" y="0"/>
                </a:lnTo>
                <a:lnTo>
                  <a:pt x="8956652" y="0"/>
                </a:lnTo>
                <a:lnTo>
                  <a:pt x="8551839" y="533400"/>
                </a:lnTo>
                <a:lnTo>
                  <a:pt x="8564539" y="533400"/>
                </a:lnTo>
                <a:lnTo>
                  <a:pt x="8969352" y="0"/>
                </a:lnTo>
                <a:lnTo>
                  <a:pt x="9051902" y="0"/>
                </a:lnTo>
                <a:lnTo>
                  <a:pt x="8647089" y="533400"/>
                </a:lnTo>
                <a:lnTo>
                  <a:pt x="8659789" y="533400"/>
                </a:lnTo>
                <a:lnTo>
                  <a:pt x="9064602" y="0"/>
                </a:lnTo>
                <a:lnTo>
                  <a:pt x="9147152" y="0"/>
                </a:lnTo>
                <a:lnTo>
                  <a:pt x="8742339" y="533400"/>
                </a:lnTo>
                <a:lnTo>
                  <a:pt x="8755039" y="533400"/>
                </a:lnTo>
                <a:lnTo>
                  <a:pt x="9159852" y="0"/>
                </a:lnTo>
                <a:lnTo>
                  <a:pt x="9242401" y="0"/>
                </a:lnTo>
                <a:lnTo>
                  <a:pt x="8837589" y="533398"/>
                </a:lnTo>
                <a:lnTo>
                  <a:pt x="8851877" y="533398"/>
                </a:lnTo>
                <a:lnTo>
                  <a:pt x="9255101" y="0"/>
                </a:lnTo>
                <a:lnTo>
                  <a:pt x="9337651" y="0"/>
                </a:lnTo>
                <a:lnTo>
                  <a:pt x="8932839" y="533399"/>
                </a:lnTo>
                <a:lnTo>
                  <a:pt x="8947127" y="533399"/>
                </a:lnTo>
                <a:lnTo>
                  <a:pt x="9350351" y="0"/>
                </a:lnTo>
                <a:lnTo>
                  <a:pt x="9432901" y="0"/>
                </a:lnTo>
                <a:lnTo>
                  <a:pt x="9028089" y="533398"/>
                </a:lnTo>
                <a:lnTo>
                  <a:pt x="9042377" y="533398"/>
                </a:lnTo>
                <a:lnTo>
                  <a:pt x="9445601" y="0"/>
                </a:lnTo>
                <a:lnTo>
                  <a:pt x="9528151" y="0"/>
                </a:lnTo>
                <a:lnTo>
                  <a:pt x="9123339" y="533398"/>
                </a:lnTo>
                <a:lnTo>
                  <a:pt x="9137627" y="533398"/>
                </a:lnTo>
                <a:lnTo>
                  <a:pt x="9540851" y="0"/>
                </a:lnTo>
                <a:lnTo>
                  <a:pt x="9623401" y="0"/>
                </a:lnTo>
                <a:lnTo>
                  <a:pt x="9218589" y="533399"/>
                </a:lnTo>
                <a:lnTo>
                  <a:pt x="9232877" y="533399"/>
                </a:lnTo>
                <a:lnTo>
                  <a:pt x="9636101" y="0"/>
                </a:lnTo>
                <a:lnTo>
                  <a:pt x="9718651" y="0"/>
                </a:lnTo>
                <a:lnTo>
                  <a:pt x="9313839" y="533399"/>
                </a:lnTo>
                <a:lnTo>
                  <a:pt x="9328127" y="533399"/>
                </a:lnTo>
                <a:lnTo>
                  <a:pt x="9731351" y="0"/>
                </a:lnTo>
                <a:lnTo>
                  <a:pt x="9813901" y="0"/>
                </a:lnTo>
                <a:lnTo>
                  <a:pt x="9409089" y="533399"/>
                </a:lnTo>
                <a:lnTo>
                  <a:pt x="9423377" y="533399"/>
                </a:lnTo>
                <a:lnTo>
                  <a:pt x="9826601" y="0"/>
                </a:lnTo>
                <a:lnTo>
                  <a:pt x="9909151" y="0"/>
                </a:lnTo>
                <a:lnTo>
                  <a:pt x="9504339" y="533399"/>
                </a:lnTo>
                <a:lnTo>
                  <a:pt x="9518627" y="533399"/>
                </a:lnTo>
                <a:lnTo>
                  <a:pt x="9921851" y="0"/>
                </a:lnTo>
                <a:lnTo>
                  <a:pt x="10004401" y="0"/>
                </a:lnTo>
                <a:lnTo>
                  <a:pt x="9599589" y="533399"/>
                </a:lnTo>
                <a:lnTo>
                  <a:pt x="9613877" y="533399"/>
                </a:lnTo>
                <a:lnTo>
                  <a:pt x="10017101" y="0"/>
                </a:lnTo>
                <a:lnTo>
                  <a:pt x="10099652" y="0"/>
                </a:lnTo>
                <a:lnTo>
                  <a:pt x="9694839" y="533400"/>
                </a:lnTo>
                <a:lnTo>
                  <a:pt x="9709127" y="533400"/>
                </a:lnTo>
                <a:lnTo>
                  <a:pt x="10112352" y="0"/>
                </a:lnTo>
                <a:lnTo>
                  <a:pt x="10194899" y="0"/>
                </a:lnTo>
                <a:lnTo>
                  <a:pt x="9790089" y="533396"/>
                </a:lnTo>
                <a:lnTo>
                  <a:pt x="9804377" y="533396"/>
                </a:lnTo>
                <a:lnTo>
                  <a:pt x="10207599" y="0"/>
                </a:lnTo>
                <a:lnTo>
                  <a:pt x="10290149" y="0"/>
                </a:lnTo>
                <a:lnTo>
                  <a:pt x="9885339" y="533395"/>
                </a:lnTo>
                <a:lnTo>
                  <a:pt x="9899627" y="533395"/>
                </a:lnTo>
                <a:lnTo>
                  <a:pt x="10302849" y="0"/>
                </a:lnTo>
                <a:lnTo>
                  <a:pt x="10385397" y="0"/>
                </a:lnTo>
                <a:lnTo>
                  <a:pt x="9980589" y="533394"/>
                </a:lnTo>
                <a:lnTo>
                  <a:pt x="9994876" y="533394"/>
                </a:lnTo>
                <a:lnTo>
                  <a:pt x="10399684" y="0"/>
                </a:lnTo>
                <a:lnTo>
                  <a:pt x="10480649" y="0"/>
                </a:lnTo>
                <a:lnTo>
                  <a:pt x="10075839" y="533395"/>
                </a:lnTo>
                <a:lnTo>
                  <a:pt x="10090126" y="533395"/>
                </a:lnTo>
                <a:lnTo>
                  <a:pt x="10494936" y="0"/>
                </a:lnTo>
                <a:lnTo>
                  <a:pt x="10575899" y="0"/>
                </a:lnTo>
                <a:lnTo>
                  <a:pt x="10171089" y="533396"/>
                </a:lnTo>
                <a:lnTo>
                  <a:pt x="10185376" y="533396"/>
                </a:lnTo>
                <a:lnTo>
                  <a:pt x="10590186" y="0"/>
                </a:lnTo>
                <a:lnTo>
                  <a:pt x="10671149" y="0"/>
                </a:lnTo>
                <a:lnTo>
                  <a:pt x="10266339" y="533396"/>
                </a:lnTo>
                <a:lnTo>
                  <a:pt x="10280626" y="533396"/>
                </a:lnTo>
                <a:lnTo>
                  <a:pt x="10685436" y="0"/>
                </a:lnTo>
                <a:lnTo>
                  <a:pt x="10766399" y="0"/>
                </a:lnTo>
                <a:lnTo>
                  <a:pt x="10361589" y="533396"/>
                </a:lnTo>
                <a:lnTo>
                  <a:pt x="10375876" y="533396"/>
                </a:lnTo>
                <a:lnTo>
                  <a:pt x="10780686" y="0"/>
                </a:lnTo>
                <a:lnTo>
                  <a:pt x="10861649" y="0"/>
                </a:lnTo>
                <a:lnTo>
                  <a:pt x="10456839" y="533396"/>
                </a:lnTo>
                <a:lnTo>
                  <a:pt x="10471126" y="533396"/>
                </a:lnTo>
                <a:lnTo>
                  <a:pt x="10875936" y="0"/>
                </a:lnTo>
                <a:lnTo>
                  <a:pt x="10956899" y="0"/>
                </a:lnTo>
                <a:lnTo>
                  <a:pt x="10552089" y="533395"/>
                </a:lnTo>
                <a:lnTo>
                  <a:pt x="10566376" y="533395"/>
                </a:lnTo>
                <a:lnTo>
                  <a:pt x="10971186" y="0"/>
                </a:lnTo>
                <a:lnTo>
                  <a:pt x="11052148" y="0"/>
                </a:lnTo>
                <a:lnTo>
                  <a:pt x="10647339" y="533395"/>
                </a:lnTo>
                <a:lnTo>
                  <a:pt x="10661626" y="533395"/>
                </a:lnTo>
                <a:lnTo>
                  <a:pt x="11066435" y="0"/>
                </a:lnTo>
                <a:lnTo>
                  <a:pt x="11147398" y="0"/>
                </a:lnTo>
                <a:lnTo>
                  <a:pt x="10742589" y="533395"/>
                </a:lnTo>
                <a:lnTo>
                  <a:pt x="10756876" y="533395"/>
                </a:lnTo>
                <a:lnTo>
                  <a:pt x="11161685" y="0"/>
                </a:lnTo>
                <a:lnTo>
                  <a:pt x="11242648" y="0"/>
                </a:lnTo>
                <a:lnTo>
                  <a:pt x="10837839" y="533395"/>
                </a:lnTo>
                <a:lnTo>
                  <a:pt x="10852126" y="533395"/>
                </a:lnTo>
                <a:lnTo>
                  <a:pt x="11256935" y="0"/>
                </a:lnTo>
                <a:lnTo>
                  <a:pt x="11337898" y="0"/>
                </a:lnTo>
                <a:lnTo>
                  <a:pt x="10933089" y="533394"/>
                </a:lnTo>
                <a:lnTo>
                  <a:pt x="10947376" y="533394"/>
                </a:lnTo>
                <a:lnTo>
                  <a:pt x="11352185" y="0"/>
                </a:lnTo>
                <a:lnTo>
                  <a:pt x="11433147" y="0"/>
                </a:lnTo>
                <a:lnTo>
                  <a:pt x="11029926" y="533395"/>
                </a:lnTo>
                <a:lnTo>
                  <a:pt x="11042626" y="533395"/>
                </a:lnTo>
                <a:lnTo>
                  <a:pt x="11447435" y="0"/>
                </a:lnTo>
                <a:lnTo>
                  <a:pt x="11528397" y="0"/>
                </a:lnTo>
                <a:lnTo>
                  <a:pt x="11125176" y="533395"/>
                </a:lnTo>
                <a:lnTo>
                  <a:pt x="11137876" y="533395"/>
                </a:lnTo>
                <a:lnTo>
                  <a:pt x="11542686" y="0"/>
                </a:lnTo>
                <a:lnTo>
                  <a:pt x="11623647" y="0"/>
                </a:lnTo>
                <a:lnTo>
                  <a:pt x="11220426" y="533395"/>
                </a:lnTo>
                <a:lnTo>
                  <a:pt x="11233126" y="533395"/>
                </a:lnTo>
                <a:lnTo>
                  <a:pt x="11637935" y="0"/>
                </a:lnTo>
                <a:lnTo>
                  <a:pt x="11718897" y="0"/>
                </a:lnTo>
                <a:lnTo>
                  <a:pt x="11315676" y="533395"/>
                </a:lnTo>
                <a:lnTo>
                  <a:pt x="11328376" y="533395"/>
                </a:lnTo>
                <a:lnTo>
                  <a:pt x="11733185" y="0"/>
                </a:lnTo>
                <a:lnTo>
                  <a:pt x="11814147" y="0"/>
                </a:lnTo>
                <a:lnTo>
                  <a:pt x="11410926" y="533395"/>
                </a:lnTo>
                <a:lnTo>
                  <a:pt x="11423626" y="533395"/>
                </a:lnTo>
                <a:lnTo>
                  <a:pt x="11828435" y="0"/>
                </a:lnTo>
                <a:lnTo>
                  <a:pt x="11909399" y="0"/>
                </a:lnTo>
                <a:lnTo>
                  <a:pt x="11506176" y="533397"/>
                </a:lnTo>
                <a:lnTo>
                  <a:pt x="11518876" y="533397"/>
                </a:lnTo>
                <a:lnTo>
                  <a:pt x="11923686" y="0"/>
                </a:lnTo>
                <a:lnTo>
                  <a:pt x="12004649" y="0"/>
                </a:lnTo>
                <a:lnTo>
                  <a:pt x="11601426" y="533396"/>
                </a:lnTo>
                <a:lnTo>
                  <a:pt x="11614126" y="533396"/>
                </a:lnTo>
                <a:lnTo>
                  <a:pt x="12018936" y="0"/>
                </a:lnTo>
                <a:lnTo>
                  <a:pt x="12099897" y="0"/>
                </a:lnTo>
                <a:lnTo>
                  <a:pt x="11696676" y="533394"/>
                </a:lnTo>
                <a:lnTo>
                  <a:pt x="11709376" y="533394"/>
                </a:lnTo>
                <a:lnTo>
                  <a:pt x="12114185" y="0"/>
                </a:lnTo>
                <a:lnTo>
                  <a:pt x="12193176" y="0"/>
                </a:lnTo>
                <a:lnTo>
                  <a:pt x="12193176" y="4189"/>
                </a:lnTo>
                <a:lnTo>
                  <a:pt x="11791926" y="533397"/>
                </a:lnTo>
                <a:lnTo>
                  <a:pt x="11804626" y="533397"/>
                </a:lnTo>
                <a:lnTo>
                  <a:pt x="12193176" y="21648"/>
                </a:lnTo>
                <a:lnTo>
                  <a:pt x="12193176" y="129602"/>
                </a:lnTo>
                <a:lnTo>
                  <a:pt x="11887176" y="533396"/>
                </a:lnTo>
                <a:lnTo>
                  <a:pt x="11899876" y="533396"/>
                </a:lnTo>
                <a:lnTo>
                  <a:pt x="12193176" y="147060"/>
                </a:lnTo>
                <a:lnTo>
                  <a:pt x="12193176" y="255018"/>
                </a:lnTo>
                <a:lnTo>
                  <a:pt x="11982426" y="533397"/>
                </a:lnTo>
                <a:lnTo>
                  <a:pt x="11995126" y="533397"/>
                </a:lnTo>
                <a:lnTo>
                  <a:pt x="12193176" y="272474"/>
                </a:lnTo>
                <a:lnTo>
                  <a:pt x="12193176" y="380436"/>
                </a:lnTo>
                <a:lnTo>
                  <a:pt x="12077676" y="533396"/>
                </a:lnTo>
                <a:lnTo>
                  <a:pt x="12090376" y="533396"/>
                </a:lnTo>
                <a:lnTo>
                  <a:pt x="12193176" y="397887"/>
                </a:lnTo>
                <a:lnTo>
                  <a:pt x="12193176" y="505914"/>
                </a:lnTo>
                <a:lnTo>
                  <a:pt x="12172926" y="533397"/>
                </a:lnTo>
                <a:lnTo>
                  <a:pt x="12185626" y="533397"/>
                </a:lnTo>
                <a:lnTo>
                  <a:pt x="12193176" y="523330"/>
                </a:lnTo>
                <a:lnTo>
                  <a:pt x="12193176" y="6119987"/>
                </a:lnTo>
                <a:lnTo>
                  <a:pt x="0" y="6119987"/>
                </a:lnTo>
                <a:lnTo>
                  <a:pt x="0" y="519085"/>
                </a:lnTo>
                <a:close/>
                <a:moveTo>
                  <a:pt x="300017" y="0"/>
                </a:moveTo>
                <a:lnTo>
                  <a:pt x="380980" y="0"/>
                </a:lnTo>
                <a:lnTo>
                  <a:pt x="0" y="501622"/>
                </a:lnTo>
                <a:lnTo>
                  <a:pt x="0" y="393672"/>
                </a:lnTo>
                <a:close/>
                <a:moveTo>
                  <a:pt x="204766" y="0"/>
                </a:moveTo>
                <a:lnTo>
                  <a:pt x="285729" y="0"/>
                </a:lnTo>
                <a:lnTo>
                  <a:pt x="0" y="376209"/>
                </a:lnTo>
                <a:lnTo>
                  <a:pt x="0" y="268259"/>
                </a:lnTo>
                <a:close/>
                <a:moveTo>
                  <a:pt x="109516" y="0"/>
                </a:moveTo>
                <a:lnTo>
                  <a:pt x="190478" y="0"/>
                </a:lnTo>
                <a:lnTo>
                  <a:pt x="0" y="250796"/>
                </a:lnTo>
                <a:lnTo>
                  <a:pt x="0" y="142845"/>
                </a:lnTo>
                <a:close/>
                <a:moveTo>
                  <a:pt x="14266" y="0"/>
                </a:moveTo>
                <a:lnTo>
                  <a:pt x="95228" y="0"/>
                </a:lnTo>
                <a:lnTo>
                  <a:pt x="0" y="125383"/>
                </a:lnTo>
                <a:lnTo>
                  <a:pt x="0" y="17436"/>
                </a:lnTo>
                <a:close/>
              </a:path>
            </a:pathLst>
          </a:custGeom>
        </p:spPr>
        <p:txBody>
          <a:bodyPr wrap="square">
            <a:noAutofit/>
          </a:bodyPr>
          <a:lstStyle>
            <a:lvl1pPr marL="270108" indent="-270108" algn="l" defTabSz="1088937" rtl="0" eaLnBrk="1" latinLnBrk="0" hangingPunct="1">
              <a:spcBef>
                <a:spcPts val="0"/>
              </a:spcBef>
              <a:buFont typeface="Arial" pitchFamily="34" charset="0"/>
              <a:buNone/>
              <a:defRPr/>
            </a:lvl1pPr>
          </a:lstStyle>
          <a:p>
            <a:r>
              <a:rPr lang="nl-NL"/>
              <a:t>[Afbeelding]</a:t>
            </a:r>
          </a:p>
        </p:txBody>
      </p:sp>
      <p:sp>
        <p:nvSpPr>
          <p:cNvPr id="144" name="Frame picture 3{PHJU} (JU-Free)">
            <a:extLst>
              <a:ext uri="{FF2B5EF4-FFF2-40B4-BE49-F238E27FC236}">
                <a16:creationId xmlns:a16="http://schemas.microsoft.com/office/drawing/2014/main" id="{C429AD2F-0292-4125-8734-B72A0E5CC3D3}"/>
              </a:ext>
            </a:extLst>
          </p:cNvPr>
          <p:cNvSpPr>
            <a:spLocks noGrp="1"/>
          </p:cNvSpPr>
          <p:nvPr>
            <p:ph type="body" sz="quarter" idx="14" hasCustomPrompt="1"/>
            <p:custDataLst>
              <p:custData r:id="rId1"/>
            </p:custDataLst>
          </p:nvPr>
        </p:nvSpPr>
        <p:spPr bwMode="gray">
          <a:xfrm>
            <a:off x="0" y="0"/>
            <a:ext cx="12193200" cy="367200"/>
          </a:xfrm>
          <a:prstGeom prst="rect">
            <a:avLst/>
          </a:prstGeom>
          <a:solidFill>
            <a:schemeClr val="bg1">
              <a:alpha val="75000"/>
            </a:schemeClr>
          </a:solidFill>
        </p:spPr>
        <p:txBody>
          <a:bodyPr/>
          <a:lstStyle>
            <a:lvl1pPr marL="270108" indent="-270108" algn="l" defTabSz="1088937" rtl="0" eaLnBrk="1" latinLnBrk="0" hangingPunct="1">
              <a:spcBef>
                <a:spcPts val="0"/>
              </a:spcBef>
              <a:buFont typeface="Arial" pitchFamily="34" charset="0"/>
              <a:buNone/>
              <a:defRPr sz="330">
                <a:latin typeface="Arial" panose="020B0604020202020204" pitchFamily="34" charset="0"/>
              </a:defRPr>
            </a:lvl1pPr>
          </a:lstStyle>
          <a:p>
            <a:r>
              <a:rPr lang="nl-NL"/>
              <a:t> </a:t>
            </a:r>
          </a:p>
        </p:txBody>
      </p:sp>
      <p:sp>
        <p:nvSpPr>
          <p:cNvPr id="4" name="Slide Number Placeholder 4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grpSp>
        <p:nvGrpSpPr>
          <p:cNvPr id="8" name="Group 5"/>
          <p:cNvGrpSpPr>
            <a:grpSpLocks noSelect="1"/>
          </p:cNvGrpSpPr>
          <p:nvPr userDrawn="1"/>
        </p:nvGrpSpPr>
        <p:grpSpPr bwMode="gray">
          <a:xfrm>
            <a:off x="10650538" y="6224588"/>
            <a:ext cx="1208088" cy="371475"/>
            <a:chOff x="10650538" y="6224588"/>
            <a:chExt cx="1208088" cy="371475"/>
          </a:xfrm>
        </p:grpSpPr>
        <p:sp>
          <p:nvSpPr>
            <p:cNvPr id="9" name="Freeform 5">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Freeform 5">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1592569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912867" y="1709738"/>
            <a:ext cx="9217284" cy="3159974"/>
          </a:xfrm>
        </p:spPr>
        <p:txBody>
          <a:bodyPr anchor="b">
            <a:normAutofit/>
          </a:bodyPr>
          <a:lstStyle>
            <a:lvl1pPr>
              <a:defRPr sz="8535"/>
            </a:lvl1pPr>
          </a:lstStyle>
          <a:p>
            <a:r>
              <a:rPr lang="en-US"/>
              <a:t>Click to edit Master title style</a:t>
            </a:r>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912866" y="5018568"/>
            <a:ext cx="7909138" cy="1073889"/>
          </a:xfrm>
        </p:spPr>
        <p:txBody>
          <a:bodyPr>
            <a:normAutofit/>
          </a:bodyPr>
          <a:lstStyle>
            <a:lvl1pPr marL="0" indent="0">
              <a:buNone/>
              <a:defRPr sz="3556">
                <a:solidFill>
                  <a:schemeClr val="tx1">
                    <a:tint val="75000"/>
                  </a:schemeClr>
                </a:solidFill>
              </a:defRPr>
            </a:lvl1pPr>
            <a:lvl2pPr marL="812993" indent="0">
              <a:buNone/>
              <a:defRPr sz="3556">
                <a:solidFill>
                  <a:schemeClr val="tx1">
                    <a:tint val="75000"/>
                  </a:schemeClr>
                </a:solidFill>
              </a:defRPr>
            </a:lvl2pPr>
            <a:lvl3pPr marL="1625986" indent="0">
              <a:buNone/>
              <a:defRPr sz="3201">
                <a:solidFill>
                  <a:schemeClr val="tx1">
                    <a:tint val="75000"/>
                  </a:schemeClr>
                </a:solidFill>
              </a:defRPr>
            </a:lvl3pPr>
            <a:lvl4pPr marL="2438979" indent="0">
              <a:buNone/>
              <a:defRPr sz="2845">
                <a:solidFill>
                  <a:schemeClr val="tx1">
                    <a:tint val="75000"/>
                  </a:schemeClr>
                </a:solidFill>
              </a:defRPr>
            </a:lvl4pPr>
            <a:lvl5pPr marL="3251972" indent="0">
              <a:buNone/>
              <a:defRPr sz="2845">
                <a:solidFill>
                  <a:schemeClr val="tx1">
                    <a:tint val="75000"/>
                  </a:schemeClr>
                </a:solidFill>
              </a:defRPr>
            </a:lvl5pPr>
            <a:lvl6pPr marL="4064965" indent="0">
              <a:buNone/>
              <a:defRPr sz="2845">
                <a:solidFill>
                  <a:schemeClr val="tx1">
                    <a:tint val="75000"/>
                  </a:schemeClr>
                </a:solidFill>
              </a:defRPr>
            </a:lvl6pPr>
            <a:lvl7pPr marL="4877958" indent="0">
              <a:buNone/>
              <a:defRPr sz="2845">
                <a:solidFill>
                  <a:schemeClr val="tx1">
                    <a:tint val="75000"/>
                  </a:schemeClr>
                </a:solidFill>
              </a:defRPr>
            </a:lvl7pPr>
            <a:lvl8pPr marL="5690951" indent="0">
              <a:buNone/>
              <a:defRPr sz="2845">
                <a:solidFill>
                  <a:schemeClr val="tx1">
                    <a:tint val="75000"/>
                  </a:schemeClr>
                </a:solidFill>
              </a:defRPr>
            </a:lvl8pPr>
            <a:lvl9pPr marL="6503944" indent="0">
              <a:buNone/>
              <a:defRPr sz="2845">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06DDB232-C681-46A2-B21F-2BD21E9CA134}" type="datetimeFigureOut">
              <a:rPr lang="en-US" dirty="0"/>
              <a:t>6/15/2026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dirty="0"/>
              <a:t>‹nr.›</a:t>
            </a:fld>
            <a:endParaRPr lang="en-US"/>
          </a:p>
        </p:txBody>
      </p:sp>
    </p:spTree>
    <p:extLst>
      <p:ext uri="{BB962C8B-B14F-4D97-AF65-F5344CB8AC3E}">
        <p14:creationId xmlns:p14="http://schemas.microsoft.com/office/powerpoint/2010/main" val="1291729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7" name="Slide Number Placeholder 1 (JU-Free)"/>
          <p:cNvSpPr>
            <a:spLocks noGrp="1"/>
          </p:cNvSpPr>
          <p:nvPr>
            <p:ph type="sldNum" sz="quarter" idx="17"/>
          </p:nvPr>
        </p:nvSpPr>
        <p:spPr bwMode="gray"/>
        <p:txBody>
          <a:bodyPr/>
          <a:lstStyle/>
          <a:p>
            <a:fld id="{1336C48C-F87C-4E4B-81EF-5027B17D1F61}" type="slidenum">
              <a:rPr lang="nl-NL" noProof="1" smtClean="0"/>
              <a:pPr/>
              <a:t>‹nr.›</a:t>
            </a:fld>
            <a:endParaRPr lang="nl-NL" noProof="1"/>
          </a:p>
        </p:txBody>
      </p:sp>
      <p:sp>
        <p:nvSpPr>
          <p:cNvPr id="9" name="Frame content 2[PHJU] (JU-Free)"/>
          <p:cNvSpPr>
            <a:spLocks noGrp="1"/>
          </p:cNvSpPr>
          <p:nvPr>
            <p:ph sz="quarter" idx="13" hasCustomPrompt="1"/>
          </p:nvPr>
        </p:nvSpPr>
        <p:spPr bwMode="gray">
          <a:xfrm>
            <a:off x="624164" y="1692000"/>
            <a:ext cx="5387003" cy="4032000"/>
          </a:xfrm>
        </p:spPr>
        <p:txBody>
          <a:bodyPr/>
          <a:lstStyle>
            <a:lvl1pPr>
              <a:defRPr/>
            </a:lvl1pPr>
          </a:lstStyle>
          <a:p>
            <a:pPr lvl="0"/>
            <a:r>
              <a:rPr lang="nl-NL" noProof="1"/>
              <a:t>[Typ tekst of klik op een pictogram om een object in te voegen]</a:t>
            </a:r>
          </a:p>
        </p:txBody>
      </p:sp>
      <p:sp>
        <p:nvSpPr>
          <p:cNvPr id="11" name="Frame content 3[PHJU] (JU-Free)"/>
          <p:cNvSpPr>
            <a:spLocks noGrp="1"/>
          </p:cNvSpPr>
          <p:nvPr>
            <p:ph sz="quarter" idx="14" hasCustomPrompt="1"/>
          </p:nvPr>
        </p:nvSpPr>
        <p:spPr bwMode="gray">
          <a:xfrm>
            <a:off x="6217636" y="1692000"/>
            <a:ext cx="5387003" cy="4032000"/>
          </a:xfrm>
        </p:spPr>
        <p:txBody>
          <a:bodyPr/>
          <a:lstStyle>
            <a:lvl1pPr>
              <a:defRPr/>
            </a:lvl1pPr>
          </a:lstStyle>
          <a:p>
            <a:pPr lvl="0"/>
            <a:r>
              <a:rPr lang="nl-NL" noProof="1"/>
              <a:t>[Typ tekst of klik op een pictogram om een object in te voegen]</a:t>
            </a:r>
          </a:p>
        </p:txBody>
      </p:sp>
      <p:sp>
        <p:nvSpPr>
          <p:cNvPr id="8" name="Titel 4 (JU-Free)"/>
          <p:cNvSpPr>
            <a:spLocks noGrp="1"/>
          </p:cNvSpPr>
          <p:nvPr>
            <p:ph type="title" hasCustomPrompt="1"/>
          </p:nvPr>
        </p:nvSpPr>
        <p:spPr bwMode="gray"/>
        <p:txBody>
          <a:bodyPr/>
          <a:lstStyle/>
          <a:p>
            <a:r>
              <a:rPr lang="nl-NL" noProof="1"/>
              <a:t>[Titel]</a:t>
            </a:r>
            <a:endParaRPr lang="nl-NL"/>
          </a:p>
        </p:txBody>
      </p:sp>
      <p:grpSp>
        <p:nvGrpSpPr>
          <p:cNvPr id="12" name="Group 5"/>
          <p:cNvGrpSpPr>
            <a:grpSpLocks noSelect="1"/>
          </p:cNvGrpSpPr>
          <p:nvPr userDrawn="1"/>
        </p:nvGrpSpPr>
        <p:grpSpPr bwMode="gray">
          <a:xfrm>
            <a:off x="10650538" y="6224588"/>
            <a:ext cx="1208088" cy="371475"/>
            <a:chOff x="10650538" y="6224588"/>
            <a:chExt cx="1208088" cy="371475"/>
          </a:xfrm>
        </p:grpSpPr>
        <p:sp>
          <p:nvSpPr>
            <p:cNvPr id="13" name="Freeform 5">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 name="Freeform 5">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5" name="Slide Number Placeholder 1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sp>
        <p:nvSpPr>
          <p:cNvPr id="2" name="Titel 2 (JU-Free)"/>
          <p:cNvSpPr>
            <a:spLocks noGrp="1"/>
          </p:cNvSpPr>
          <p:nvPr>
            <p:ph type="title" hasCustomPrompt="1"/>
          </p:nvPr>
        </p:nvSpPr>
        <p:spPr bwMode="gray"/>
        <p:txBody>
          <a:bodyPr/>
          <a:lstStyle/>
          <a:p>
            <a:r>
              <a:rPr lang="nl-NL" noProof="1"/>
              <a:t>[Titel]</a:t>
            </a:r>
          </a:p>
        </p:txBody>
      </p:sp>
      <p:grpSp>
        <p:nvGrpSpPr>
          <p:cNvPr id="9" name="Group 3"/>
          <p:cNvGrpSpPr>
            <a:grpSpLocks noSelect="1"/>
          </p:cNvGrpSpPr>
          <p:nvPr userDrawn="1"/>
        </p:nvGrpSpPr>
        <p:grpSpPr bwMode="gray">
          <a:xfrm>
            <a:off x="10650538" y="6224588"/>
            <a:ext cx="1208088" cy="371475"/>
            <a:chOff x="10650538" y="6224588"/>
            <a:chExt cx="1208088" cy="371475"/>
          </a:xfrm>
        </p:grpSpPr>
        <p:sp>
          <p:nvSpPr>
            <p:cNvPr id="10" name="Freeform 3">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1" name="Freeform 3">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4" name="Slide Number Placeholder 1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grpSp>
        <p:nvGrpSpPr>
          <p:cNvPr id="8" name="Group 2"/>
          <p:cNvGrpSpPr>
            <a:grpSpLocks noSelect="1"/>
          </p:cNvGrpSpPr>
          <p:nvPr userDrawn="1"/>
        </p:nvGrpSpPr>
        <p:grpSpPr bwMode="gray">
          <a:xfrm>
            <a:off x="10650538" y="6224588"/>
            <a:ext cx="1208088" cy="371475"/>
            <a:chOff x="10650538" y="6224588"/>
            <a:chExt cx="1208088" cy="371475"/>
          </a:xfrm>
        </p:grpSpPr>
        <p:sp>
          <p:nvSpPr>
            <p:cNvPr id="9" name="Freeform 2">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Freeform 2">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inddia]">
    <p:spTree>
      <p:nvGrpSpPr>
        <p:cNvPr id="1" name=""/>
        <p:cNvGrpSpPr/>
        <p:nvPr/>
      </p:nvGrpSpPr>
      <p:grpSpPr>
        <a:xfrm>
          <a:off x="0" y="0"/>
          <a:ext cx="0" cy="0"/>
          <a:chOff x="0" y="0"/>
          <a:chExt cx="0" cy="0"/>
        </a:xfrm>
      </p:grpSpPr>
      <p:sp>
        <p:nvSpPr>
          <p:cNvPr id="6" name="Slide Number Placeholder 1 (JU-Free)"/>
          <p:cNvSpPr>
            <a:spLocks noGrp="1"/>
          </p:cNvSpPr>
          <p:nvPr>
            <p:ph type="sldNum" sz="quarter" idx="12"/>
          </p:nvPr>
        </p:nvSpPr>
        <p:spPr bwMode="gray"/>
        <p:txBody>
          <a:bodyPr/>
          <a:lstStyle/>
          <a:p>
            <a:fld id="{1336C48C-F87C-4E4B-81EF-5027B17D1F61}" type="slidenum">
              <a:rPr lang="nl-NL" noProof="1" smtClean="0"/>
              <a:pPr/>
              <a:t>‹nr.›</a:t>
            </a:fld>
            <a:endParaRPr lang="nl-NL" noProof="1"/>
          </a:p>
        </p:txBody>
      </p:sp>
      <p:grpSp>
        <p:nvGrpSpPr>
          <p:cNvPr id="11" name="Group 2"/>
          <p:cNvGrpSpPr>
            <a:grpSpLocks noSelect="1"/>
          </p:cNvGrpSpPr>
          <p:nvPr userDrawn="1"/>
        </p:nvGrpSpPr>
        <p:grpSpPr bwMode="gray">
          <a:xfrm>
            <a:off x="10650538" y="6224588"/>
            <a:ext cx="1208088" cy="371475"/>
            <a:chOff x="10650538" y="6224588"/>
            <a:chExt cx="1208088" cy="371475"/>
          </a:xfrm>
        </p:grpSpPr>
        <p:sp>
          <p:nvSpPr>
            <p:cNvPr id="12" name="Freeform 2">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3" name="Freeform 2">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14" name="Frame 3">
            <a:extLst>
              <a:ext uri="{FF2B5EF4-FFF2-40B4-BE49-F238E27FC236}">
                <a16:creationId xmlns:a16="http://schemas.microsoft.com/office/drawing/2014/main" id="{FDFB2D5E-2EE6-4D18-90F8-28A123782698}"/>
              </a:ext>
            </a:extLst>
          </p:cNvPr>
          <p:cNvSpPr>
            <a:spLocks noSelect="1"/>
          </p:cNvSpPr>
          <p:nvPr userDrawn="1"/>
        </p:nvSpPr>
        <p:spPr bwMode="gray">
          <a:xfrm>
            <a:off x="0" y="0"/>
            <a:ext cx="12195175" cy="1866900"/>
          </a:xfrm>
          <a:custGeom>
            <a:avLst/>
            <a:gdLst>
              <a:gd name="T0" fmla="*/ 5229 w 7682"/>
              <a:gd name="T1" fmla="*/ 1176 h 1176"/>
              <a:gd name="T2" fmla="*/ 7510 w 7682"/>
              <a:gd name="T3" fmla="*/ 1176 h 1176"/>
              <a:gd name="T4" fmla="*/ 7639 w 7682"/>
              <a:gd name="T5" fmla="*/ 1176 h 1176"/>
              <a:gd name="T6" fmla="*/ 4998 w 7682"/>
              <a:gd name="T7" fmla="*/ 1176 h 1176"/>
              <a:gd name="T8" fmla="*/ 5942 w 7682"/>
              <a:gd name="T9" fmla="*/ 0 h 1176"/>
              <a:gd name="T10" fmla="*/ 5109 w 7682"/>
              <a:gd name="T11" fmla="*/ 1176 h 1176"/>
              <a:gd name="T12" fmla="*/ 7271 w 7682"/>
              <a:gd name="T13" fmla="*/ 0 h 1176"/>
              <a:gd name="T14" fmla="*/ 6782 w 7682"/>
              <a:gd name="T15" fmla="*/ 0 h 1176"/>
              <a:gd name="T16" fmla="*/ 6078 w 7682"/>
              <a:gd name="T17" fmla="*/ 1176 h 1176"/>
              <a:gd name="T18" fmla="*/ 7562 w 7682"/>
              <a:gd name="T19" fmla="*/ 0 h 1176"/>
              <a:gd name="T20" fmla="*/ 6310 w 7682"/>
              <a:gd name="T21" fmla="*/ 1176 h 1176"/>
              <a:gd name="T22" fmla="*/ 7391 w 7682"/>
              <a:gd name="T23" fmla="*/ 0 h 1176"/>
              <a:gd name="T24" fmla="*/ 7218 w 7682"/>
              <a:gd name="T25" fmla="*/ 1176 h 1176"/>
              <a:gd name="T26" fmla="*/ 7682 w 7682"/>
              <a:gd name="T27" fmla="*/ 396 h 1176"/>
              <a:gd name="T28" fmla="*/ 7038 w 7682"/>
              <a:gd name="T29" fmla="*/ 1176 h 1176"/>
              <a:gd name="T30" fmla="*/ 5409 w 7682"/>
              <a:gd name="T31" fmla="*/ 1176 h 1176"/>
              <a:gd name="T32" fmla="*/ 6611 w 7682"/>
              <a:gd name="T33" fmla="*/ 0 h 1176"/>
              <a:gd name="T34" fmla="*/ 6482 w 7682"/>
              <a:gd name="T35" fmla="*/ 0 h 1176"/>
              <a:gd name="T36" fmla="*/ 7682 w 7682"/>
              <a:gd name="T37" fmla="*/ 159 h 1176"/>
              <a:gd name="T38" fmla="*/ 4862 w 7682"/>
              <a:gd name="T39" fmla="*/ 0 h 1176"/>
              <a:gd name="T40" fmla="*/ 68 w 7682"/>
              <a:gd name="T41" fmla="*/ 1176 h 1176"/>
              <a:gd name="T42" fmla="*/ 2950 w 7682"/>
              <a:gd name="T43" fmla="*/ 0 h 1176"/>
              <a:gd name="T44" fmla="*/ 2701 w 7682"/>
              <a:gd name="T45" fmla="*/ 0 h 1176"/>
              <a:gd name="T46" fmla="*/ 196 w 7682"/>
              <a:gd name="T47" fmla="*/ 1176 h 1176"/>
              <a:gd name="T48" fmla="*/ 3061 w 7682"/>
              <a:gd name="T49" fmla="*/ 0 h 1176"/>
              <a:gd name="T50" fmla="*/ 0 w 7682"/>
              <a:gd name="T51" fmla="*/ 711 h 1176"/>
              <a:gd name="T52" fmla="*/ 3310 w 7682"/>
              <a:gd name="T53" fmla="*/ 0 h 1176"/>
              <a:gd name="T54" fmla="*/ 3181 w 7682"/>
              <a:gd name="T55" fmla="*/ 0 h 1176"/>
              <a:gd name="T56" fmla="*/ 0 w 7682"/>
              <a:gd name="T57" fmla="*/ 960 h 1176"/>
              <a:gd name="T58" fmla="*/ 780 w 7682"/>
              <a:gd name="T59" fmla="*/ 0 h 1176"/>
              <a:gd name="T60" fmla="*/ 1268 w 7682"/>
              <a:gd name="T61" fmla="*/ 1176 h 1176"/>
              <a:gd name="T62" fmla="*/ 2229 w 7682"/>
              <a:gd name="T63" fmla="*/ 0 h 1176"/>
              <a:gd name="T64" fmla="*/ 1861 w 7682"/>
              <a:gd name="T65" fmla="*/ 0 h 1176"/>
              <a:gd name="T66" fmla="*/ 1217 w 7682"/>
              <a:gd name="T67" fmla="*/ 1176 h 1176"/>
              <a:gd name="T68" fmla="*/ 1321 w 7682"/>
              <a:gd name="T69" fmla="*/ 0 h 1176"/>
              <a:gd name="T70" fmla="*/ 1688 w 7682"/>
              <a:gd name="T71" fmla="*/ 1176 h 1176"/>
              <a:gd name="T72" fmla="*/ 1269 w 7682"/>
              <a:gd name="T73" fmla="*/ 0 h 1176"/>
              <a:gd name="T74" fmla="*/ 1501 w 7682"/>
              <a:gd name="T75" fmla="*/ 0 h 1176"/>
              <a:gd name="T76" fmla="*/ 556 w 7682"/>
              <a:gd name="T77" fmla="*/ 1176 h 1176"/>
              <a:gd name="T78" fmla="*/ 660 w 7682"/>
              <a:gd name="T79" fmla="*/ 0 h 1176"/>
              <a:gd name="T80" fmla="*/ 3909 w 7682"/>
              <a:gd name="T81" fmla="*/ 1176 h 1176"/>
              <a:gd name="T82" fmla="*/ 4930 w 7682"/>
              <a:gd name="T83" fmla="*/ 0 h 1176"/>
              <a:gd name="T84" fmla="*/ 480 w 7682"/>
              <a:gd name="T85" fmla="*/ 0 h 1176"/>
              <a:gd name="T86" fmla="*/ 4097 w 7682"/>
              <a:gd name="T87" fmla="*/ 1176 h 1176"/>
              <a:gd name="T88" fmla="*/ 5342 w 7682"/>
              <a:gd name="T89" fmla="*/ 0 h 1176"/>
              <a:gd name="T90" fmla="*/ 4749 w 7682"/>
              <a:gd name="T91" fmla="*/ 1176 h 1176"/>
              <a:gd name="T92" fmla="*/ 5590 w 7682"/>
              <a:gd name="T93" fmla="*/ 0 h 1176"/>
              <a:gd name="T94" fmla="*/ 5102 w 7682"/>
              <a:gd name="T95" fmla="*/ 0 h 1176"/>
              <a:gd name="T96" fmla="*/ 4397 w 7682"/>
              <a:gd name="T97" fmla="*/ 1176 h 1176"/>
              <a:gd name="T98" fmla="*/ 4621 w 7682"/>
              <a:gd name="T99" fmla="*/ 0 h 1176"/>
              <a:gd name="T100" fmla="*/ 0 w 7682"/>
              <a:gd name="T101" fmla="*/ 316 h 1176"/>
              <a:gd name="T102" fmla="*/ 189 w 7682"/>
              <a:gd name="T103" fmla="*/ 0 h 1176"/>
              <a:gd name="T104" fmla="*/ 3721 w 7682"/>
              <a:gd name="T105" fmla="*/ 0 h 1176"/>
              <a:gd name="T106" fmla="*/ 2657 w 7682"/>
              <a:gd name="T107" fmla="*/ 1176 h 1176"/>
              <a:gd name="T108" fmla="*/ 300 w 7682"/>
              <a:gd name="T109" fmla="*/ 0 h 1176"/>
              <a:gd name="T110" fmla="*/ 3069 w 7682"/>
              <a:gd name="T111" fmla="*/ 1176 h 1176"/>
              <a:gd name="T112" fmla="*/ 4150 w 7682"/>
              <a:gd name="T113" fmla="*/ 0 h 1176"/>
              <a:gd name="T114" fmla="*/ 3901 w 7682"/>
              <a:gd name="T115" fmla="*/ 0 h 1176"/>
              <a:gd name="T116" fmla="*/ 2957 w 7682"/>
              <a:gd name="T117" fmla="*/ 117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682" h="1176">
                <a:moveTo>
                  <a:pt x="7270" y="1176"/>
                </a:moveTo>
                <a:lnTo>
                  <a:pt x="7682" y="633"/>
                </a:lnTo>
                <a:lnTo>
                  <a:pt x="7682" y="644"/>
                </a:lnTo>
                <a:lnTo>
                  <a:pt x="7278" y="1176"/>
                </a:lnTo>
                <a:lnTo>
                  <a:pt x="7270" y="1176"/>
                </a:lnTo>
                <a:close/>
                <a:moveTo>
                  <a:pt x="6182" y="0"/>
                </a:moveTo>
                <a:lnTo>
                  <a:pt x="5289" y="1176"/>
                </a:lnTo>
                <a:lnTo>
                  <a:pt x="5298" y="1176"/>
                </a:lnTo>
                <a:lnTo>
                  <a:pt x="6190" y="0"/>
                </a:lnTo>
                <a:lnTo>
                  <a:pt x="6182" y="0"/>
                </a:lnTo>
                <a:close/>
                <a:moveTo>
                  <a:pt x="6122" y="0"/>
                </a:moveTo>
                <a:lnTo>
                  <a:pt x="5229" y="1176"/>
                </a:lnTo>
                <a:lnTo>
                  <a:pt x="5238" y="1176"/>
                </a:lnTo>
                <a:lnTo>
                  <a:pt x="6130" y="0"/>
                </a:lnTo>
                <a:lnTo>
                  <a:pt x="6122" y="0"/>
                </a:lnTo>
                <a:close/>
                <a:moveTo>
                  <a:pt x="7579" y="1176"/>
                </a:moveTo>
                <a:lnTo>
                  <a:pt x="7682" y="1040"/>
                </a:lnTo>
                <a:lnTo>
                  <a:pt x="7682" y="1028"/>
                </a:lnTo>
                <a:lnTo>
                  <a:pt x="7570" y="1176"/>
                </a:lnTo>
                <a:lnTo>
                  <a:pt x="7579" y="1176"/>
                </a:lnTo>
                <a:close/>
                <a:moveTo>
                  <a:pt x="7519" y="1176"/>
                </a:moveTo>
                <a:lnTo>
                  <a:pt x="7682" y="961"/>
                </a:lnTo>
                <a:lnTo>
                  <a:pt x="7682" y="950"/>
                </a:lnTo>
                <a:lnTo>
                  <a:pt x="7510" y="1176"/>
                </a:lnTo>
                <a:lnTo>
                  <a:pt x="7519" y="1176"/>
                </a:lnTo>
                <a:close/>
                <a:moveTo>
                  <a:pt x="7338" y="1176"/>
                </a:moveTo>
                <a:lnTo>
                  <a:pt x="7682" y="724"/>
                </a:lnTo>
                <a:lnTo>
                  <a:pt x="7682" y="712"/>
                </a:lnTo>
                <a:lnTo>
                  <a:pt x="7330" y="1176"/>
                </a:lnTo>
                <a:lnTo>
                  <a:pt x="7338" y="1176"/>
                </a:lnTo>
                <a:close/>
                <a:moveTo>
                  <a:pt x="5822" y="0"/>
                </a:moveTo>
                <a:lnTo>
                  <a:pt x="4929" y="1176"/>
                </a:lnTo>
                <a:lnTo>
                  <a:pt x="4938" y="1176"/>
                </a:lnTo>
                <a:lnTo>
                  <a:pt x="5830" y="0"/>
                </a:lnTo>
                <a:lnTo>
                  <a:pt x="5822" y="0"/>
                </a:lnTo>
                <a:close/>
                <a:moveTo>
                  <a:pt x="7639" y="1176"/>
                </a:moveTo>
                <a:lnTo>
                  <a:pt x="7682" y="1119"/>
                </a:lnTo>
                <a:lnTo>
                  <a:pt x="7682" y="1108"/>
                </a:lnTo>
                <a:lnTo>
                  <a:pt x="7630" y="1176"/>
                </a:lnTo>
                <a:lnTo>
                  <a:pt x="7639" y="1176"/>
                </a:lnTo>
                <a:close/>
                <a:moveTo>
                  <a:pt x="5762" y="0"/>
                </a:moveTo>
                <a:lnTo>
                  <a:pt x="4869" y="1176"/>
                </a:lnTo>
                <a:lnTo>
                  <a:pt x="4878" y="1176"/>
                </a:lnTo>
                <a:lnTo>
                  <a:pt x="5770" y="0"/>
                </a:lnTo>
                <a:lnTo>
                  <a:pt x="5762" y="0"/>
                </a:lnTo>
                <a:close/>
                <a:moveTo>
                  <a:pt x="5882" y="0"/>
                </a:moveTo>
                <a:lnTo>
                  <a:pt x="4989" y="1176"/>
                </a:lnTo>
                <a:lnTo>
                  <a:pt x="4998" y="1176"/>
                </a:lnTo>
                <a:lnTo>
                  <a:pt x="5890" y="0"/>
                </a:lnTo>
                <a:lnTo>
                  <a:pt x="5882" y="0"/>
                </a:lnTo>
                <a:close/>
                <a:moveTo>
                  <a:pt x="7398" y="1176"/>
                </a:moveTo>
                <a:lnTo>
                  <a:pt x="7682" y="803"/>
                </a:lnTo>
                <a:lnTo>
                  <a:pt x="7682" y="792"/>
                </a:lnTo>
                <a:lnTo>
                  <a:pt x="7390" y="1176"/>
                </a:lnTo>
                <a:lnTo>
                  <a:pt x="7398" y="1176"/>
                </a:lnTo>
                <a:close/>
                <a:moveTo>
                  <a:pt x="5942" y="0"/>
                </a:moveTo>
                <a:lnTo>
                  <a:pt x="5049" y="1176"/>
                </a:lnTo>
                <a:lnTo>
                  <a:pt x="5058" y="1176"/>
                </a:lnTo>
                <a:lnTo>
                  <a:pt x="5950" y="0"/>
                </a:lnTo>
                <a:lnTo>
                  <a:pt x="5942" y="0"/>
                </a:lnTo>
                <a:close/>
                <a:moveTo>
                  <a:pt x="6062" y="0"/>
                </a:moveTo>
                <a:lnTo>
                  <a:pt x="5169" y="1176"/>
                </a:lnTo>
                <a:lnTo>
                  <a:pt x="5178" y="1176"/>
                </a:lnTo>
                <a:lnTo>
                  <a:pt x="6070" y="0"/>
                </a:lnTo>
                <a:lnTo>
                  <a:pt x="6062" y="0"/>
                </a:lnTo>
                <a:close/>
                <a:moveTo>
                  <a:pt x="7458" y="1176"/>
                </a:moveTo>
                <a:lnTo>
                  <a:pt x="7682" y="882"/>
                </a:lnTo>
                <a:lnTo>
                  <a:pt x="7682" y="870"/>
                </a:lnTo>
                <a:lnTo>
                  <a:pt x="7450" y="1176"/>
                </a:lnTo>
                <a:lnTo>
                  <a:pt x="7458" y="1176"/>
                </a:lnTo>
                <a:close/>
                <a:moveTo>
                  <a:pt x="6002" y="0"/>
                </a:moveTo>
                <a:lnTo>
                  <a:pt x="5109" y="1176"/>
                </a:lnTo>
                <a:lnTo>
                  <a:pt x="5118" y="1176"/>
                </a:lnTo>
                <a:lnTo>
                  <a:pt x="6010" y="0"/>
                </a:lnTo>
                <a:lnTo>
                  <a:pt x="6002" y="0"/>
                </a:lnTo>
                <a:close/>
                <a:moveTo>
                  <a:pt x="6902" y="0"/>
                </a:moveTo>
                <a:lnTo>
                  <a:pt x="6010" y="1176"/>
                </a:lnTo>
                <a:lnTo>
                  <a:pt x="6018" y="1176"/>
                </a:lnTo>
                <a:lnTo>
                  <a:pt x="6911" y="0"/>
                </a:lnTo>
                <a:lnTo>
                  <a:pt x="6902" y="0"/>
                </a:lnTo>
                <a:close/>
                <a:moveTo>
                  <a:pt x="7262" y="0"/>
                </a:moveTo>
                <a:lnTo>
                  <a:pt x="6370" y="1176"/>
                </a:lnTo>
                <a:lnTo>
                  <a:pt x="6378" y="1176"/>
                </a:lnTo>
                <a:lnTo>
                  <a:pt x="7271" y="0"/>
                </a:lnTo>
                <a:lnTo>
                  <a:pt x="7262" y="0"/>
                </a:lnTo>
                <a:close/>
                <a:moveTo>
                  <a:pt x="7502" y="0"/>
                </a:moveTo>
                <a:lnTo>
                  <a:pt x="6610" y="1176"/>
                </a:lnTo>
                <a:lnTo>
                  <a:pt x="6618" y="1176"/>
                </a:lnTo>
                <a:lnTo>
                  <a:pt x="7511" y="0"/>
                </a:lnTo>
                <a:lnTo>
                  <a:pt x="7502" y="0"/>
                </a:lnTo>
                <a:close/>
                <a:moveTo>
                  <a:pt x="6842" y="0"/>
                </a:moveTo>
                <a:lnTo>
                  <a:pt x="5950" y="1176"/>
                </a:lnTo>
                <a:lnTo>
                  <a:pt x="5958" y="1176"/>
                </a:lnTo>
                <a:lnTo>
                  <a:pt x="6851" y="0"/>
                </a:lnTo>
                <a:lnTo>
                  <a:pt x="6842" y="0"/>
                </a:lnTo>
                <a:close/>
                <a:moveTo>
                  <a:pt x="6782" y="0"/>
                </a:moveTo>
                <a:lnTo>
                  <a:pt x="5890" y="1176"/>
                </a:lnTo>
                <a:lnTo>
                  <a:pt x="5898" y="1176"/>
                </a:lnTo>
                <a:lnTo>
                  <a:pt x="6791" y="0"/>
                </a:lnTo>
                <a:lnTo>
                  <a:pt x="6782" y="0"/>
                </a:lnTo>
                <a:close/>
                <a:moveTo>
                  <a:pt x="7622" y="0"/>
                </a:moveTo>
                <a:lnTo>
                  <a:pt x="6730" y="1176"/>
                </a:lnTo>
                <a:lnTo>
                  <a:pt x="6738" y="1176"/>
                </a:lnTo>
                <a:lnTo>
                  <a:pt x="7631" y="0"/>
                </a:lnTo>
                <a:lnTo>
                  <a:pt x="7622" y="0"/>
                </a:lnTo>
                <a:close/>
                <a:moveTo>
                  <a:pt x="6962" y="0"/>
                </a:moveTo>
                <a:lnTo>
                  <a:pt x="6070" y="1176"/>
                </a:lnTo>
                <a:lnTo>
                  <a:pt x="6078" y="1176"/>
                </a:lnTo>
                <a:lnTo>
                  <a:pt x="6971" y="0"/>
                </a:lnTo>
                <a:lnTo>
                  <a:pt x="6962" y="0"/>
                </a:lnTo>
                <a:close/>
                <a:moveTo>
                  <a:pt x="6722" y="0"/>
                </a:moveTo>
                <a:lnTo>
                  <a:pt x="5830" y="1176"/>
                </a:lnTo>
                <a:lnTo>
                  <a:pt x="5838" y="1176"/>
                </a:lnTo>
                <a:lnTo>
                  <a:pt x="6731" y="0"/>
                </a:lnTo>
                <a:lnTo>
                  <a:pt x="6722" y="0"/>
                </a:lnTo>
                <a:close/>
                <a:moveTo>
                  <a:pt x="7562" y="0"/>
                </a:moveTo>
                <a:lnTo>
                  <a:pt x="6670" y="1176"/>
                </a:lnTo>
                <a:lnTo>
                  <a:pt x="6678" y="1176"/>
                </a:lnTo>
                <a:lnTo>
                  <a:pt x="7571" y="0"/>
                </a:lnTo>
                <a:lnTo>
                  <a:pt x="7562" y="0"/>
                </a:lnTo>
                <a:close/>
                <a:moveTo>
                  <a:pt x="7142" y="0"/>
                </a:moveTo>
                <a:lnTo>
                  <a:pt x="6250" y="1176"/>
                </a:lnTo>
                <a:lnTo>
                  <a:pt x="6258" y="1176"/>
                </a:lnTo>
                <a:lnTo>
                  <a:pt x="7151" y="0"/>
                </a:lnTo>
                <a:lnTo>
                  <a:pt x="7142" y="0"/>
                </a:lnTo>
                <a:close/>
                <a:moveTo>
                  <a:pt x="7442" y="0"/>
                </a:moveTo>
                <a:lnTo>
                  <a:pt x="6550" y="1176"/>
                </a:lnTo>
                <a:lnTo>
                  <a:pt x="6558" y="1176"/>
                </a:lnTo>
                <a:lnTo>
                  <a:pt x="7451" y="0"/>
                </a:lnTo>
                <a:lnTo>
                  <a:pt x="7442" y="0"/>
                </a:lnTo>
                <a:close/>
                <a:moveTo>
                  <a:pt x="7202" y="0"/>
                </a:moveTo>
                <a:lnTo>
                  <a:pt x="6310" y="1176"/>
                </a:lnTo>
                <a:lnTo>
                  <a:pt x="6318" y="1176"/>
                </a:lnTo>
                <a:lnTo>
                  <a:pt x="7211" y="0"/>
                </a:lnTo>
                <a:lnTo>
                  <a:pt x="7202" y="0"/>
                </a:lnTo>
                <a:close/>
                <a:moveTo>
                  <a:pt x="7322" y="0"/>
                </a:moveTo>
                <a:lnTo>
                  <a:pt x="6430" y="1176"/>
                </a:lnTo>
                <a:lnTo>
                  <a:pt x="6438" y="1176"/>
                </a:lnTo>
                <a:lnTo>
                  <a:pt x="7331" y="0"/>
                </a:lnTo>
                <a:lnTo>
                  <a:pt x="7322" y="0"/>
                </a:lnTo>
                <a:close/>
                <a:moveTo>
                  <a:pt x="7382" y="0"/>
                </a:moveTo>
                <a:lnTo>
                  <a:pt x="6490" y="1176"/>
                </a:lnTo>
                <a:lnTo>
                  <a:pt x="6498" y="1176"/>
                </a:lnTo>
                <a:lnTo>
                  <a:pt x="7391" y="0"/>
                </a:lnTo>
                <a:lnTo>
                  <a:pt x="7382" y="0"/>
                </a:lnTo>
                <a:close/>
                <a:moveTo>
                  <a:pt x="7022" y="0"/>
                </a:moveTo>
                <a:lnTo>
                  <a:pt x="6130" y="1176"/>
                </a:lnTo>
                <a:lnTo>
                  <a:pt x="6138" y="1176"/>
                </a:lnTo>
                <a:lnTo>
                  <a:pt x="7031" y="0"/>
                </a:lnTo>
                <a:lnTo>
                  <a:pt x="7022" y="0"/>
                </a:lnTo>
                <a:close/>
                <a:moveTo>
                  <a:pt x="7082" y="0"/>
                </a:moveTo>
                <a:lnTo>
                  <a:pt x="6190" y="1176"/>
                </a:lnTo>
                <a:lnTo>
                  <a:pt x="6198" y="1176"/>
                </a:lnTo>
                <a:lnTo>
                  <a:pt x="7091" y="0"/>
                </a:lnTo>
                <a:lnTo>
                  <a:pt x="7082" y="0"/>
                </a:lnTo>
                <a:close/>
                <a:moveTo>
                  <a:pt x="7218" y="1176"/>
                </a:moveTo>
                <a:lnTo>
                  <a:pt x="7682" y="565"/>
                </a:lnTo>
                <a:lnTo>
                  <a:pt x="7682" y="554"/>
                </a:lnTo>
                <a:lnTo>
                  <a:pt x="7210" y="1176"/>
                </a:lnTo>
                <a:lnTo>
                  <a:pt x="7218" y="1176"/>
                </a:lnTo>
                <a:close/>
                <a:moveTo>
                  <a:pt x="6362" y="0"/>
                </a:moveTo>
                <a:lnTo>
                  <a:pt x="5469" y="1176"/>
                </a:lnTo>
                <a:lnTo>
                  <a:pt x="5478" y="1176"/>
                </a:lnTo>
                <a:lnTo>
                  <a:pt x="6370" y="0"/>
                </a:lnTo>
                <a:lnTo>
                  <a:pt x="6362" y="0"/>
                </a:lnTo>
                <a:close/>
                <a:moveTo>
                  <a:pt x="7098" y="1176"/>
                </a:moveTo>
                <a:lnTo>
                  <a:pt x="7682" y="407"/>
                </a:lnTo>
                <a:lnTo>
                  <a:pt x="7682" y="396"/>
                </a:lnTo>
                <a:lnTo>
                  <a:pt x="7090" y="1176"/>
                </a:lnTo>
                <a:lnTo>
                  <a:pt x="7098" y="1176"/>
                </a:lnTo>
                <a:close/>
                <a:moveTo>
                  <a:pt x="6422" y="0"/>
                </a:moveTo>
                <a:lnTo>
                  <a:pt x="5529" y="1176"/>
                </a:lnTo>
                <a:lnTo>
                  <a:pt x="5538" y="1176"/>
                </a:lnTo>
                <a:lnTo>
                  <a:pt x="6430" y="0"/>
                </a:lnTo>
                <a:lnTo>
                  <a:pt x="6422" y="0"/>
                </a:lnTo>
                <a:close/>
                <a:moveTo>
                  <a:pt x="7038" y="1176"/>
                </a:moveTo>
                <a:lnTo>
                  <a:pt x="7682" y="328"/>
                </a:lnTo>
                <a:lnTo>
                  <a:pt x="7682" y="317"/>
                </a:lnTo>
                <a:lnTo>
                  <a:pt x="7030" y="1176"/>
                </a:lnTo>
                <a:lnTo>
                  <a:pt x="7038" y="1176"/>
                </a:lnTo>
                <a:close/>
                <a:moveTo>
                  <a:pt x="6242" y="0"/>
                </a:moveTo>
                <a:lnTo>
                  <a:pt x="5349" y="1176"/>
                </a:lnTo>
                <a:lnTo>
                  <a:pt x="5358" y="1176"/>
                </a:lnTo>
                <a:lnTo>
                  <a:pt x="6250" y="0"/>
                </a:lnTo>
                <a:lnTo>
                  <a:pt x="6242" y="0"/>
                </a:lnTo>
                <a:close/>
                <a:moveTo>
                  <a:pt x="7158" y="1176"/>
                </a:moveTo>
                <a:lnTo>
                  <a:pt x="7682" y="486"/>
                </a:lnTo>
                <a:lnTo>
                  <a:pt x="7682" y="475"/>
                </a:lnTo>
                <a:lnTo>
                  <a:pt x="7150" y="1176"/>
                </a:lnTo>
                <a:lnTo>
                  <a:pt x="7158" y="1176"/>
                </a:lnTo>
                <a:close/>
                <a:moveTo>
                  <a:pt x="6302" y="0"/>
                </a:moveTo>
                <a:lnTo>
                  <a:pt x="5409" y="1176"/>
                </a:lnTo>
                <a:lnTo>
                  <a:pt x="5418" y="1176"/>
                </a:lnTo>
                <a:lnTo>
                  <a:pt x="6310" y="0"/>
                </a:lnTo>
                <a:lnTo>
                  <a:pt x="6302" y="0"/>
                </a:lnTo>
                <a:close/>
                <a:moveTo>
                  <a:pt x="6542" y="0"/>
                </a:moveTo>
                <a:lnTo>
                  <a:pt x="5649" y="1176"/>
                </a:lnTo>
                <a:lnTo>
                  <a:pt x="5658" y="1176"/>
                </a:lnTo>
                <a:lnTo>
                  <a:pt x="6551" y="0"/>
                </a:lnTo>
                <a:lnTo>
                  <a:pt x="6542" y="0"/>
                </a:lnTo>
                <a:close/>
                <a:moveTo>
                  <a:pt x="6602" y="0"/>
                </a:moveTo>
                <a:lnTo>
                  <a:pt x="5709" y="1176"/>
                </a:lnTo>
                <a:lnTo>
                  <a:pt x="5718" y="1176"/>
                </a:lnTo>
                <a:lnTo>
                  <a:pt x="6611" y="0"/>
                </a:lnTo>
                <a:lnTo>
                  <a:pt x="6602" y="0"/>
                </a:lnTo>
                <a:close/>
                <a:moveTo>
                  <a:pt x="6858" y="1176"/>
                </a:moveTo>
                <a:lnTo>
                  <a:pt x="7682" y="91"/>
                </a:lnTo>
                <a:lnTo>
                  <a:pt x="7682" y="80"/>
                </a:lnTo>
                <a:lnTo>
                  <a:pt x="6850" y="1176"/>
                </a:lnTo>
                <a:lnTo>
                  <a:pt x="6858" y="1176"/>
                </a:lnTo>
                <a:close/>
                <a:moveTo>
                  <a:pt x="6790" y="1176"/>
                </a:moveTo>
                <a:lnTo>
                  <a:pt x="6798" y="1176"/>
                </a:lnTo>
                <a:lnTo>
                  <a:pt x="7682" y="12"/>
                </a:lnTo>
                <a:lnTo>
                  <a:pt x="7682" y="1"/>
                </a:lnTo>
                <a:lnTo>
                  <a:pt x="6790" y="1176"/>
                </a:lnTo>
                <a:close/>
                <a:moveTo>
                  <a:pt x="6482" y="0"/>
                </a:moveTo>
                <a:lnTo>
                  <a:pt x="5589" y="1176"/>
                </a:lnTo>
                <a:lnTo>
                  <a:pt x="5598" y="1176"/>
                </a:lnTo>
                <a:lnTo>
                  <a:pt x="6490" y="0"/>
                </a:lnTo>
                <a:lnTo>
                  <a:pt x="6482" y="0"/>
                </a:lnTo>
                <a:close/>
                <a:moveTo>
                  <a:pt x="6978" y="1176"/>
                </a:moveTo>
                <a:lnTo>
                  <a:pt x="7682" y="249"/>
                </a:lnTo>
                <a:lnTo>
                  <a:pt x="7682" y="238"/>
                </a:lnTo>
                <a:lnTo>
                  <a:pt x="6970" y="1176"/>
                </a:lnTo>
                <a:lnTo>
                  <a:pt x="6978" y="1176"/>
                </a:lnTo>
                <a:close/>
                <a:moveTo>
                  <a:pt x="6918" y="1176"/>
                </a:moveTo>
                <a:lnTo>
                  <a:pt x="7682" y="170"/>
                </a:lnTo>
                <a:lnTo>
                  <a:pt x="7682" y="159"/>
                </a:lnTo>
                <a:lnTo>
                  <a:pt x="6910" y="1176"/>
                </a:lnTo>
                <a:lnTo>
                  <a:pt x="6918" y="1176"/>
                </a:lnTo>
                <a:close/>
                <a:moveTo>
                  <a:pt x="6662" y="0"/>
                </a:moveTo>
                <a:lnTo>
                  <a:pt x="5770" y="1176"/>
                </a:lnTo>
                <a:lnTo>
                  <a:pt x="5778" y="1176"/>
                </a:lnTo>
                <a:lnTo>
                  <a:pt x="6671" y="0"/>
                </a:lnTo>
                <a:lnTo>
                  <a:pt x="6662" y="0"/>
                </a:lnTo>
                <a:close/>
                <a:moveTo>
                  <a:pt x="4862" y="0"/>
                </a:moveTo>
                <a:lnTo>
                  <a:pt x="3969" y="1176"/>
                </a:lnTo>
                <a:lnTo>
                  <a:pt x="3977" y="1176"/>
                </a:lnTo>
                <a:lnTo>
                  <a:pt x="4870" y="0"/>
                </a:lnTo>
                <a:lnTo>
                  <a:pt x="4862" y="0"/>
                </a:lnTo>
                <a:close/>
                <a:moveTo>
                  <a:pt x="2881" y="0"/>
                </a:moveTo>
                <a:lnTo>
                  <a:pt x="1988" y="1176"/>
                </a:lnTo>
                <a:lnTo>
                  <a:pt x="1997" y="1176"/>
                </a:lnTo>
                <a:lnTo>
                  <a:pt x="2890" y="0"/>
                </a:lnTo>
                <a:lnTo>
                  <a:pt x="2881" y="0"/>
                </a:lnTo>
                <a:close/>
                <a:moveTo>
                  <a:pt x="1021" y="0"/>
                </a:moveTo>
                <a:lnTo>
                  <a:pt x="128" y="1176"/>
                </a:lnTo>
                <a:lnTo>
                  <a:pt x="136" y="1176"/>
                </a:lnTo>
                <a:lnTo>
                  <a:pt x="1029" y="0"/>
                </a:lnTo>
                <a:lnTo>
                  <a:pt x="1021" y="0"/>
                </a:lnTo>
                <a:close/>
                <a:moveTo>
                  <a:pt x="961" y="0"/>
                </a:moveTo>
                <a:lnTo>
                  <a:pt x="68" y="1176"/>
                </a:lnTo>
                <a:lnTo>
                  <a:pt x="76" y="1176"/>
                </a:lnTo>
                <a:lnTo>
                  <a:pt x="969" y="0"/>
                </a:lnTo>
                <a:lnTo>
                  <a:pt x="961" y="0"/>
                </a:lnTo>
                <a:close/>
                <a:moveTo>
                  <a:pt x="900" y="0"/>
                </a:moveTo>
                <a:lnTo>
                  <a:pt x="8" y="1176"/>
                </a:lnTo>
                <a:lnTo>
                  <a:pt x="16" y="1176"/>
                </a:lnTo>
                <a:lnTo>
                  <a:pt x="909" y="0"/>
                </a:lnTo>
                <a:lnTo>
                  <a:pt x="900" y="0"/>
                </a:lnTo>
                <a:close/>
                <a:moveTo>
                  <a:pt x="2941" y="0"/>
                </a:moveTo>
                <a:lnTo>
                  <a:pt x="2048" y="1176"/>
                </a:lnTo>
                <a:lnTo>
                  <a:pt x="2057" y="1176"/>
                </a:lnTo>
                <a:lnTo>
                  <a:pt x="2950" y="0"/>
                </a:lnTo>
                <a:lnTo>
                  <a:pt x="2941" y="0"/>
                </a:lnTo>
                <a:close/>
                <a:moveTo>
                  <a:pt x="3001" y="0"/>
                </a:moveTo>
                <a:lnTo>
                  <a:pt x="2108" y="1176"/>
                </a:lnTo>
                <a:lnTo>
                  <a:pt x="2117" y="1176"/>
                </a:lnTo>
                <a:lnTo>
                  <a:pt x="3010" y="0"/>
                </a:lnTo>
                <a:lnTo>
                  <a:pt x="3001" y="0"/>
                </a:lnTo>
                <a:close/>
                <a:moveTo>
                  <a:pt x="2821" y="0"/>
                </a:moveTo>
                <a:lnTo>
                  <a:pt x="1928" y="1176"/>
                </a:lnTo>
                <a:lnTo>
                  <a:pt x="1937" y="1176"/>
                </a:lnTo>
                <a:lnTo>
                  <a:pt x="2830" y="0"/>
                </a:lnTo>
                <a:lnTo>
                  <a:pt x="2821" y="0"/>
                </a:lnTo>
                <a:close/>
                <a:moveTo>
                  <a:pt x="2701" y="0"/>
                </a:moveTo>
                <a:lnTo>
                  <a:pt x="1808" y="1176"/>
                </a:lnTo>
                <a:lnTo>
                  <a:pt x="1817" y="1176"/>
                </a:lnTo>
                <a:lnTo>
                  <a:pt x="2710" y="0"/>
                </a:lnTo>
                <a:lnTo>
                  <a:pt x="2701" y="0"/>
                </a:lnTo>
                <a:close/>
                <a:moveTo>
                  <a:pt x="1141" y="0"/>
                </a:moveTo>
                <a:lnTo>
                  <a:pt x="248" y="1176"/>
                </a:lnTo>
                <a:lnTo>
                  <a:pt x="256" y="1176"/>
                </a:lnTo>
                <a:lnTo>
                  <a:pt x="1149" y="0"/>
                </a:lnTo>
                <a:lnTo>
                  <a:pt x="1141" y="0"/>
                </a:lnTo>
                <a:close/>
                <a:moveTo>
                  <a:pt x="1081" y="0"/>
                </a:moveTo>
                <a:lnTo>
                  <a:pt x="188" y="1176"/>
                </a:lnTo>
                <a:lnTo>
                  <a:pt x="196" y="1176"/>
                </a:lnTo>
                <a:lnTo>
                  <a:pt x="1089" y="0"/>
                </a:lnTo>
                <a:lnTo>
                  <a:pt x="1081" y="0"/>
                </a:lnTo>
                <a:close/>
                <a:moveTo>
                  <a:pt x="2761" y="0"/>
                </a:moveTo>
                <a:lnTo>
                  <a:pt x="1868" y="1176"/>
                </a:lnTo>
                <a:lnTo>
                  <a:pt x="1877" y="1176"/>
                </a:lnTo>
                <a:lnTo>
                  <a:pt x="2770" y="0"/>
                </a:lnTo>
                <a:lnTo>
                  <a:pt x="2761" y="0"/>
                </a:lnTo>
                <a:close/>
                <a:moveTo>
                  <a:pt x="3061" y="0"/>
                </a:moveTo>
                <a:lnTo>
                  <a:pt x="2168" y="1176"/>
                </a:lnTo>
                <a:lnTo>
                  <a:pt x="2177" y="1176"/>
                </a:lnTo>
                <a:lnTo>
                  <a:pt x="3070" y="0"/>
                </a:lnTo>
                <a:lnTo>
                  <a:pt x="3061" y="0"/>
                </a:lnTo>
                <a:close/>
                <a:moveTo>
                  <a:pt x="600" y="0"/>
                </a:moveTo>
                <a:lnTo>
                  <a:pt x="0" y="790"/>
                </a:lnTo>
                <a:lnTo>
                  <a:pt x="0" y="802"/>
                </a:lnTo>
                <a:lnTo>
                  <a:pt x="609" y="0"/>
                </a:lnTo>
                <a:lnTo>
                  <a:pt x="600" y="0"/>
                </a:lnTo>
                <a:close/>
                <a:moveTo>
                  <a:pt x="3241" y="0"/>
                </a:moveTo>
                <a:lnTo>
                  <a:pt x="2348" y="1176"/>
                </a:lnTo>
                <a:lnTo>
                  <a:pt x="2357" y="1176"/>
                </a:lnTo>
                <a:lnTo>
                  <a:pt x="3250" y="0"/>
                </a:lnTo>
                <a:lnTo>
                  <a:pt x="3241" y="0"/>
                </a:lnTo>
                <a:close/>
                <a:moveTo>
                  <a:pt x="540" y="0"/>
                </a:moveTo>
                <a:lnTo>
                  <a:pt x="0" y="711"/>
                </a:lnTo>
                <a:lnTo>
                  <a:pt x="0" y="722"/>
                </a:lnTo>
                <a:lnTo>
                  <a:pt x="549" y="0"/>
                </a:lnTo>
                <a:lnTo>
                  <a:pt x="540" y="0"/>
                </a:lnTo>
                <a:close/>
                <a:moveTo>
                  <a:pt x="840" y="0"/>
                </a:moveTo>
                <a:lnTo>
                  <a:pt x="0" y="1106"/>
                </a:lnTo>
                <a:lnTo>
                  <a:pt x="0" y="1118"/>
                </a:lnTo>
                <a:lnTo>
                  <a:pt x="849" y="0"/>
                </a:lnTo>
                <a:lnTo>
                  <a:pt x="840" y="0"/>
                </a:lnTo>
                <a:close/>
                <a:moveTo>
                  <a:pt x="3301" y="0"/>
                </a:moveTo>
                <a:lnTo>
                  <a:pt x="2408" y="1176"/>
                </a:lnTo>
                <a:lnTo>
                  <a:pt x="2417" y="1176"/>
                </a:lnTo>
                <a:lnTo>
                  <a:pt x="3310" y="0"/>
                </a:lnTo>
                <a:lnTo>
                  <a:pt x="3301" y="0"/>
                </a:lnTo>
                <a:close/>
                <a:moveTo>
                  <a:pt x="5702" y="0"/>
                </a:moveTo>
                <a:lnTo>
                  <a:pt x="4809" y="1176"/>
                </a:lnTo>
                <a:lnTo>
                  <a:pt x="4818" y="1176"/>
                </a:lnTo>
                <a:lnTo>
                  <a:pt x="5710" y="0"/>
                </a:lnTo>
                <a:lnTo>
                  <a:pt x="5702" y="0"/>
                </a:lnTo>
                <a:close/>
                <a:moveTo>
                  <a:pt x="1201" y="0"/>
                </a:moveTo>
                <a:lnTo>
                  <a:pt x="308" y="1176"/>
                </a:lnTo>
                <a:lnTo>
                  <a:pt x="316" y="1176"/>
                </a:lnTo>
                <a:lnTo>
                  <a:pt x="1209" y="0"/>
                </a:lnTo>
                <a:lnTo>
                  <a:pt x="1201" y="0"/>
                </a:lnTo>
                <a:close/>
                <a:moveTo>
                  <a:pt x="3181" y="0"/>
                </a:moveTo>
                <a:lnTo>
                  <a:pt x="2288" y="1176"/>
                </a:lnTo>
                <a:lnTo>
                  <a:pt x="2297" y="1176"/>
                </a:lnTo>
                <a:lnTo>
                  <a:pt x="3190" y="0"/>
                </a:lnTo>
                <a:lnTo>
                  <a:pt x="3181" y="0"/>
                </a:lnTo>
                <a:close/>
                <a:moveTo>
                  <a:pt x="3361" y="0"/>
                </a:moveTo>
                <a:lnTo>
                  <a:pt x="2468" y="1176"/>
                </a:lnTo>
                <a:lnTo>
                  <a:pt x="2477" y="1176"/>
                </a:lnTo>
                <a:lnTo>
                  <a:pt x="3370" y="0"/>
                </a:lnTo>
                <a:lnTo>
                  <a:pt x="3361" y="0"/>
                </a:lnTo>
                <a:close/>
                <a:moveTo>
                  <a:pt x="720" y="0"/>
                </a:moveTo>
                <a:lnTo>
                  <a:pt x="0" y="948"/>
                </a:lnTo>
                <a:lnTo>
                  <a:pt x="0" y="960"/>
                </a:lnTo>
                <a:lnTo>
                  <a:pt x="729" y="0"/>
                </a:lnTo>
                <a:lnTo>
                  <a:pt x="720" y="0"/>
                </a:lnTo>
                <a:close/>
                <a:moveTo>
                  <a:pt x="3121" y="0"/>
                </a:moveTo>
                <a:lnTo>
                  <a:pt x="2228" y="1176"/>
                </a:lnTo>
                <a:lnTo>
                  <a:pt x="2237" y="1176"/>
                </a:lnTo>
                <a:lnTo>
                  <a:pt x="3130" y="0"/>
                </a:lnTo>
                <a:lnTo>
                  <a:pt x="3121" y="0"/>
                </a:lnTo>
                <a:close/>
                <a:moveTo>
                  <a:pt x="780" y="0"/>
                </a:moveTo>
                <a:lnTo>
                  <a:pt x="0" y="1027"/>
                </a:lnTo>
                <a:lnTo>
                  <a:pt x="0" y="1038"/>
                </a:lnTo>
                <a:lnTo>
                  <a:pt x="789" y="0"/>
                </a:lnTo>
                <a:lnTo>
                  <a:pt x="780" y="0"/>
                </a:lnTo>
                <a:close/>
                <a:moveTo>
                  <a:pt x="1741" y="0"/>
                </a:moveTo>
                <a:lnTo>
                  <a:pt x="848" y="1176"/>
                </a:lnTo>
                <a:lnTo>
                  <a:pt x="857" y="1176"/>
                </a:lnTo>
                <a:lnTo>
                  <a:pt x="1749" y="0"/>
                </a:lnTo>
                <a:lnTo>
                  <a:pt x="1741" y="0"/>
                </a:lnTo>
                <a:close/>
                <a:moveTo>
                  <a:pt x="1681" y="0"/>
                </a:moveTo>
                <a:lnTo>
                  <a:pt x="788" y="1176"/>
                </a:lnTo>
                <a:lnTo>
                  <a:pt x="797" y="1176"/>
                </a:lnTo>
                <a:lnTo>
                  <a:pt x="1689" y="0"/>
                </a:lnTo>
                <a:lnTo>
                  <a:pt x="1681" y="0"/>
                </a:lnTo>
                <a:close/>
                <a:moveTo>
                  <a:pt x="2161" y="0"/>
                </a:moveTo>
                <a:lnTo>
                  <a:pt x="1268" y="1176"/>
                </a:lnTo>
                <a:lnTo>
                  <a:pt x="1277" y="1176"/>
                </a:lnTo>
                <a:lnTo>
                  <a:pt x="2169" y="0"/>
                </a:lnTo>
                <a:lnTo>
                  <a:pt x="2161" y="0"/>
                </a:lnTo>
                <a:close/>
                <a:moveTo>
                  <a:pt x="1621" y="0"/>
                </a:moveTo>
                <a:lnTo>
                  <a:pt x="728" y="1176"/>
                </a:lnTo>
                <a:lnTo>
                  <a:pt x="737" y="1176"/>
                </a:lnTo>
                <a:lnTo>
                  <a:pt x="1629" y="0"/>
                </a:lnTo>
                <a:lnTo>
                  <a:pt x="1621" y="0"/>
                </a:lnTo>
                <a:close/>
                <a:moveTo>
                  <a:pt x="2221" y="0"/>
                </a:moveTo>
                <a:lnTo>
                  <a:pt x="1328" y="1176"/>
                </a:lnTo>
                <a:lnTo>
                  <a:pt x="1337" y="1176"/>
                </a:lnTo>
                <a:lnTo>
                  <a:pt x="2229" y="0"/>
                </a:lnTo>
                <a:lnTo>
                  <a:pt x="2221" y="0"/>
                </a:lnTo>
                <a:close/>
                <a:moveTo>
                  <a:pt x="2041" y="0"/>
                </a:moveTo>
                <a:lnTo>
                  <a:pt x="1148" y="1176"/>
                </a:lnTo>
                <a:lnTo>
                  <a:pt x="1157" y="1176"/>
                </a:lnTo>
                <a:lnTo>
                  <a:pt x="2049" y="0"/>
                </a:lnTo>
                <a:lnTo>
                  <a:pt x="2041" y="0"/>
                </a:lnTo>
                <a:close/>
                <a:moveTo>
                  <a:pt x="1981" y="0"/>
                </a:moveTo>
                <a:lnTo>
                  <a:pt x="1088" y="1176"/>
                </a:lnTo>
                <a:lnTo>
                  <a:pt x="1097" y="1176"/>
                </a:lnTo>
                <a:lnTo>
                  <a:pt x="1989" y="0"/>
                </a:lnTo>
                <a:lnTo>
                  <a:pt x="1981" y="0"/>
                </a:lnTo>
                <a:close/>
                <a:moveTo>
                  <a:pt x="1861" y="0"/>
                </a:moveTo>
                <a:lnTo>
                  <a:pt x="968" y="1176"/>
                </a:lnTo>
                <a:lnTo>
                  <a:pt x="977" y="1176"/>
                </a:lnTo>
                <a:lnTo>
                  <a:pt x="1869" y="0"/>
                </a:lnTo>
                <a:lnTo>
                  <a:pt x="1861" y="0"/>
                </a:lnTo>
                <a:close/>
                <a:moveTo>
                  <a:pt x="2281" y="0"/>
                </a:moveTo>
                <a:lnTo>
                  <a:pt x="1388" y="1176"/>
                </a:lnTo>
                <a:lnTo>
                  <a:pt x="1397" y="1176"/>
                </a:lnTo>
                <a:lnTo>
                  <a:pt x="2289" y="0"/>
                </a:lnTo>
                <a:lnTo>
                  <a:pt x="2281" y="0"/>
                </a:lnTo>
                <a:close/>
                <a:moveTo>
                  <a:pt x="2101" y="0"/>
                </a:moveTo>
                <a:lnTo>
                  <a:pt x="1208" y="1176"/>
                </a:lnTo>
                <a:lnTo>
                  <a:pt x="1217" y="1176"/>
                </a:lnTo>
                <a:lnTo>
                  <a:pt x="2109" y="0"/>
                </a:lnTo>
                <a:lnTo>
                  <a:pt x="2101" y="0"/>
                </a:lnTo>
                <a:close/>
                <a:moveTo>
                  <a:pt x="1801" y="0"/>
                </a:moveTo>
                <a:lnTo>
                  <a:pt x="908" y="1176"/>
                </a:lnTo>
                <a:lnTo>
                  <a:pt x="917" y="1176"/>
                </a:lnTo>
                <a:lnTo>
                  <a:pt x="1809" y="0"/>
                </a:lnTo>
                <a:lnTo>
                  <a:pt x="1801" y="0"/>
                </a:lnTo>
                <a:close/>
                <a:moveTo>
                  <a:pt x="1321" y="0"/>
                </a:moveTo>
                <a:lnTo>
                  <a:pt x="428" y="1176"/>
                </a:lnTo>
                <a:lnTo>
                  <a:pt x="436" y="1176"/>
                </a:lnTo>
                <a:lnTo>
                  <a:pt x="1329" y="0"/>
                </a:lnTo>
                <a:lnTo>
                  <a:pt x="1321" y="0"/>
                </a:lnTo>
                <a:close/>
                <a:moveTo>
                  <a:pt x="2521" y="0"/>
                </a:moveTo>
                <a:lnTo>
                  <a:pt x="1628" y="1176"/>
                </a:lnTo>
                <a:lnTo>
                  <a:pt x="1637" y="1176"/>
                </a:lnTo>
                <a:lnTo>
                  <a:pt x="2529" y="0"/>
                </a:lnTo>
                <a:lnTo>
                  <a:pt x="2521" y="0"/>
                </a:lnTo>
                <a:close/>
                <a:moveTo>
                  <a:pt x="2641" y="0"/>
                </a:moveTo>
                <a:lnTo>
                  <a:pt x="1748" y="1176"/>
                </a:lnTo>
                <a:lnTo>
                  <a:pt x="1757" y="1176"/>
                </a:lnTo>
                <a:lnTo>
                  <a:pt x="2649" y="0"/>
                </a:lnTo>
                <a:lnTo>
                  <a:pt x="2641" y="0"/>
                </a:lnTo>
                <a:close/>
                <a:moveTo>
                  <a:pt x="2581" y="0"/>
                </a:moveTo>
                <a:lnTo>
                  <a:pt x="1688" y="1176"/>
                </a:lnTo>
                <a:lnTo>
                  <a:pt x="1697" y="1176"/>
                </a:lnTo>
                <a:lnTo>
                  <a:pt x="2589" y="0"/>
                </a:lnTo>
                <a:lnTo>
                  <a:pt x="2581" y="0"/>
                </a:lnTo>
                <a:close/>
                <a:moveTo>
                  <a:pt x="1561" y="0"/>
                </a:moveTo>
                <a:lnTo>
                  <a:pt x="668" y="1176"/>
                </a:lnTo>
                <a:lnTo>
                  <a:pt x="676" y="1176"/>
                </a:lnTo>
                <a:lnTo>
                  <a:pt x="1569" y="0"/>
                </a:lnTo>
                <a:lnTo>
                  <a:pt x="1561" y="0"/>
                </a:lnTo>
                <a:close/>
                <a:moveTo>
                  <a:pt x="1261" y="0"/>
                </a:moveTo>
                <a:lnTo>
                  <a:pt x="368" y="1176"/>
                </a:lnTo>
                <a:lnTo>
                  <a:pt x="376" y="1176"/>
                </a:lnTo>
                <a:lnTo>
                  <a:pt x="1269" y="0"/>
                </a:lnTo>
                <a:lnTo>
                  <a:pt x="1261" y="0"/>
                </a:lnTo>
                <a:close/>
                <a:moveTo>
                  <a:pt x="1381" y="0"/>
                </a:moveTo>
                <a:lnTo>
                  <a:pt x="488" y="1176"/>
                </a:lnTo>
                <a:lnTo>
                  <a:pt x="496" y="1176"/>
                </a:lnTo>
                <a:lnTo>
                  <a:pt x="1389" y="0"/>
                </a:lnTo>
                <a:lnTo>
                  <a:pt x="1381" y="0"/>
                </a:lnTo>
                <a:close/>
                <a:moveTo>
                  <a:pt x="2341" y="0"/>
                </a:moveTo>
                <a:lnTo>
                  <a:pt x="1448" y="1176"/>
                </a:lnTo>
                <a:lnTo>
                  <a:pt x="1457" y="1176"/>
                </a:lnTo>
                <a:lnTo>
                  <a:pt x="2349" y="0"/>
                </a:lnTo>
                <a:lnTo>
                  <a:pt x="2341" y="0"/>
                </a:lnTo>
                <a:close/>
                <a:moveTo>
                  <a:pt x="1501" y="0"/>
                </a:moveTo>
                <a:lnTo>
                  <a:pt x="608" y="1176"/>
                </a:lnTo>
                <a:lnTo>
                  <a:pt x="616" y="1176"/>
                </a:lnTo>
                <a:lnTo>
                  <a:pt x="1509" y="0"/>
                </a:lnTo>
                <a:lnTo>
                  <a:pt x="1501" y="0"/>
                </a:lnTo>
                <a:close/>
                <a:moveTo>
                  <a:pt x="2461" y="0"/>
                </a:moveTo>
                <a:lnTo>
                  <a:pt x="1568" y="1176"/>
                </a:lnTo>
                <a:lnTo>
                  <a:pt x="1577" y="1176"/>
                </a:lnTo>
                <a:lnTo>
                  <a:pt x="2469" y="0"/>
                </a:lnTo>
                <a:lnTo>
                  <a:pt x="2461" y="0"/>
                </a:lnTo>
                <a:close/>
                <a:moveTo>
                  <a:pt x="1441" y="0"/>
                </a:moveTo>
                <a:lnTo>
                  <a:pt x="548" y="1176"/>
                </a:lnTo>
                <a:lnTo>
                  <a:pt x="556" y="1176"/>
                </a:lnTo>
                <a:lnTo>
                  <a:pt x="1449" y="0"/>
                </a:lnTo>
                <a:lnTo>
                  <a:pt x="1441" y="0"/>
                </a:lnTo>
                <a:close/>
                <a:moveTo>
                  <a:pt x="2401" y="0"/>
                </a:moveTo>
                <a:lnTo>
                  <a:pt x="1508" y="1176"/>
                </a:lnTo>
                <a:lnTo>
                  <a:pt x="1517" y="1176"/>
                </a:lnTo>
                <a:lnTo>
                  <a:pt x="2409" y="0"/>
                </a:lnTo>
                <a:lnTo>
                  <a:pt x="2401" y="0"/>
                </a:lnTo>
                <a:close/>
                <a:moveTo>
                  <a:pt x="660" y="0"/>
                </a:moveTo>
                <a:lnTo>
                  <a:pt x="0" y="869"/>
                </a:lnTo>
                <a:lnTo>
                  <a:pt x="0" y="880"/>
                </a:lnTo>
                <a:lnTo>
                  <a:pt x="669" y="0"/>
                </a:lnTo>
                <a:lnTo>
                  <a:pt x="660" y="0"/>
                </a:lnTo>
                <a:close/>
                <a:moveTo>
                  <a:pt x="4741" y="0"/>
                </a:moveTo>
                <a:lnTo>
                  <a:pt x="3849" y="1176"/>
                </a:lnTo>
                <a:lnTo>
                  <a:pt x="3857" y="1176"/>
                </a:lnTo>
                <a:lnTo>
                  <a:pt x="4750" y="0"/>
                </a:lnTo>
                <a:lnTo>
                  <a:pt x="4741" y="0"/>
                </a:lnTo>
                <a:close/>
                <a:moveTo>
                  <a:pt x="4681" y="0"/>
                </a:moveTo>
                <a:lnTo>
                  <a:pt x="3789" y="1176"/>
                </a:lnTo>
                <a:lnTo>
                  <a:pt x="3797" y="1176"/>
                </a:lnTo>
                <a:lnTo>
                  <a:pt x="4690" y="0"/>
                </a:lnTo>
                <a:lnTo>
                  <a:pt x="4681" y="0"/>
                </a:lnTo>
                <a:close/>
                <a:moveTo>
                  <a:pt x="4802" y="0"/>
                </a:moveTo>
                <a:lnTo>
                  <a:pt x="3909" y="1176"/>
                </a:lnTo>
                <a:lnTo>
                  <a:pt x="3917" y="1176"/>
                </a:lnTo>
                <a:lnTo>
                  <a:pt x="4810" y="0"/>
                </a:lnTo>
                <a:lnTo>
                  <a:pt x="4802" y="0"/>
                </a:lnTo>
                <a:close/>
                <a:moveTo>
                  <a:pt x="1921" y="0"/>
                </a:moveTo>
                <a:lnTo>
                  <a:pt x="1028" y="1176"/>
                </a:lnTo>
                <a:lnTo>
                  <a:pt x="1037" y="1176"/>
                </a:lnTo>
                <a:lnTo>
                  <a:pt x="1929" y="0"/>
                </a:lnTo>
                <a:lnTo>
                  <a:pt x="1921" y="0"/>
                </a:lnTo>
                <a:close/>
                <a:moveTo>
                  <a:pt x="4922" y="0"/>
                </a:moveTo>
                <a:lnTo>
                  <a:pt x="4029" y="1176"/>
                </a:lnTo>
                <a:lnTo>
                  <a:pt x="4037" y="1176"/>
                </a:lnTo>
                <a:lnTo>
                  <a:pt x="4930" y="0"/>
                </a:lnTo>
                <a:lnTo>
                  <a:pt x="4922" y="0"/>
                </a:lnTo>
                <a:close/>
                <a:moveTo>
                  <a:pt x="4501" y="0"/>
                </a:moveTo>
                <a:lnTo>
                  <a:pt x="3609" y="1176"/>
                </a:lnTo>
                <a:lnTo>
                  <a:pt x="3617" y="1176"/>
                </a:lnTo>
                <a:lnTo>
                  <a:pt x="4510" y="0"/>
                </a:lnTo>
                <a:lnTo>
                  <a:pt x="4501" y="0"/>
                </a:lnTo>
                <a:close/>
                <a:moveTo>
                  <a:pt x="4381" y="0"/>
                </a:moveTo>
                <a:lnTo>
                  <a:pt x="3489" y="1176"/>
                </a:lnTo>
                <a:lnTo>
                  <a:pt x="3497" y="1176"/>
                </a:lnTo>
                <a:lnTo>
                  <a:pt x="4390" y="0"/>
                </a:lnTo>
                <a:lnTo>
                  <a:pt x="4381" y="0"/>
                </a:lnTo>
                <a:close/>
                <a:moveTo>
                  <a:pt x="480" y="0"/>
                </a:moveTo>
                <a:lnTo>
                  <a:pt x="0" y="632"/>
                </a:lnTo>
                <a:lnTo>
                  <a:pt x="0" y="643"/>
                </a:lnTo>
                <a:lnTo>
                  <a:pt x="489" y="0"/>
                </a:lnTo>
                <a:lnTo>
                  <a:pt x="480" y="0"/>
                </a:lnTo>
                <a:close/>
                <a:moveTo>
                  <a:pt x="4441" y="0"/>
                </a:moveTo>
                <a:lnTo>
                  <a:pt x="3549" y="1176"/>
                </a:lnTo>
                <a:lnTo>
                  <a:pt x="3557" y="1176"/>
                </a:lnTo>
                <a:lnTo>
                  <a:pt x="4450" y="0"/>
                </a:lnTo>
                <a:lnTo>
                  <a:pt x="4441" y="0"/>
                </a:lnTo>
                <a:close/>
                <a:moveTo>
                  <a:pt x="4982" y="0"/>
                </a:moveTo>
                <a:lnTo>
                  <a:pt x="4089" y="1176"/>
                </a:lnTo>
                <a:lnTo>
                  <a:pt x="4097" y="1176"/>
                </a:lnTo>
                <a:lnTo>
                  <a:pt x="4990" y="0"/>
                </a:lnTo>
                <a:lnTo>
                  <a:pt x="4982" y="0"/>
                </a:lnTo>
                <a:close/>
                <a:moveTo>
                  <a:pt x="4561" y="0"/>
                </a:moveTo>
                <a:lnTo>
                  <a:pt x="3669" y="1176"/>
                </a:lnTo>
                <a:lnTo>
                  <a:pt x="3677" y="1176"/>
                </a:lnTo>
                <a:lnTo>
                  <a:pt x="4570" y="0"/>
                </a:lnTo>
                <a:lnTo>
                  <a:pt x="4561" y="0"/>
                </a:lnTo>
                <a:close/>
                <a:moveTo>
                  <a:pt x="5342" y="0"/>
                </a:moveTo>
                <a:lnTo>
                  <a:pt x="4449" y="1176"/>
                </a:lnTo>
                <a:lnTo>
                  <a:pt x="4457" y="1176"/>
                </a:lnTo>
                <a:lnTo>
                  <a:pt x="5350" y="0"/>
                </a:lnTo>
                <a:lnTo>
                  <a:pt x="5342" y="0"/>
                </a:lnTo>
                <a:close/>
                <a:moveTo>
                  <a:pt x="5522" y="0"/>
                </a:moveTo>
                <a:lnTo>
                  <a:pt x="4629" y="1176"/>
                </a:lnTo>
                <a:lnTo>
                  <a:pt x="4638" y="1176"/>
                </a:lnTo>
                <a:lnTo>
                  <a:pt x="5530" y="0"/>
                </a:lnTo>
                <a:lnTo>
                  <a:pt x="5522" y="0"/>
                </a:lnTo>
                <a:close/>
                <a:moveTo>
                  <a:pt x="5462" y="0"/>
                </a:moveTo>
                <a:lnTo>
                  <a:pt x="4569" y="1176"/>
                </a:lnTo>
                <a:lnTo>
                  <a:pt x="4578" y="1176"/>
                </a:lnTo>
                <a:lnTo>
                  <a:pt x="5470" y="0"/>
                </a:lnTo>
                <a:lnTo>
                  <a:pt x="5462" y="0"/>
                </a:lnTo>
                <a:close/>
                <a:moveTo>
                  <a:pt x="5642" y="0"/>
                </a:moveTo>
                <a:lnTo>
                  <a:pt x="4749" y="1176"/>
                </a:lnTo>
                <a:lnTo>
                  <a:pt x="4758" y="1176"/>
                </a:lnTo>
                <a:lnTo>
                  <a:pt x="5650" y="0"/>
                </a:lnTo>
                <a:lnTo>
                  <a:pt x="5642" y="0"/>
                </a:lnTo>
                <a:close/>
                <a:moveTo>
                  <a:pt x="5402" y="0"/>
                </a:moveTo>
                <a:lnTo>
                  <a:pt x="4509" y="1176"/>
                </a:lnTo>
                <a:lnTo>
                  <a:pt x="4517" y="1176"/>
                </a:lnTo>
                <a:lnTo>
                  <a:pt x="5410" y="0"/>
                </a:lnTo>
                <a:lnTo>
                  <a:pt x="5402" y="0"/>
                </a:lnTo>
                <a:close/>
                <a:moveTo>
                  <a:pt x="5582" y="0"/>
                </a:moveTo>
                <a:lnTo>
                  <a:pt x="4689" y="1176"/>
                </a:lnTo>
                <a:lnTo>
                  <a:pt x="4698" y="1176"/>
                </a:lnTo>
                <a:lnTo>
                  <a:pt x="5590" y="0"/>
                </a:lnTo>
                <a:lnTo>
                  <a:pt x="5582" y="0"/>
                </a:lnTo>
                <a:close/>
                <a:moveTo>
                  <a:pt x="4320" y="0"/>
                </a:moveTo>
                <a:lnTo>
                  <a:pt x="3428" y="1176"/>
                </a:lnTo>
                <a:lnTo>
                  <a:pt x="3436" y="1176"/>
                </a:lnTo>
                <a:lnTo>
                  <a:pt x="4329" y="0"/>
                </a:lnTo>
                <a:lnTo>
                  <a:pt x="4320" y="0"/>
                </a:lnTo>
                <a:close/>
                <a:moveTo>
                  <a:pt x="5042" y="0"/>
                </a:moveTo>
                <a:lnTo>
                  <a:pt x="4149" y="1176"/>
                </a:lnTo>
                <a:lnTo>
                  <a:pt x="4157" y="1176"/>
                </a:lnTo>
                <a:lnTo>
                  <a:pt x="5050" y="0"/>
                </a:lnTo>
                <a:lnTo>
                  <a:pt x="5042" y="0"/>
                </a:lnTo>
                <a:close/>
                <a:moveTo>
                  <a:pt x="5102" y="0"/>
                </a:moveTo>
                <a:lnTo>
                  <a:pt x="4209" y="1176"/>
                </a:lnTo>
                <a:lnTo>
                  <a:pt x="4217" y="1176"/>
                </a:lnTo>
                <a:lnTo>
                  <a:pt x="5110" y="0"/>
                </a:lnTo>
                <a:lnTo>
                  <a:pt x="5102" y="0"/>
                </a:lnTo>
                <a:close/>
                <a:moveTo>
                  <a:pt x="5162" y="0"/>
                </a:moveTo>
                <a:lnTo>
                  <a:pt x="4269" y="1176"/>
                </a:lnTo>
                <a:lnTo>
                  <a:pt x="4277" y="1176"/>
                </a:lnTo>
                <a:lnTo>
                  <a:pt x="5170" y="0"/>
                </a:lnTo>
                <a:lnTo>
                  <a:pt x="5162" y="0"/>
                </a:lnTo>
                <a:close/>
                <a:moveTo>
                  <a:pt x="5282" y="0"/>
                </a:moveTo>
                <a:lnTo>
                  <a:pt x="4389" y="1176"/>
                </a:lnTo>
                <a:lnTo>
                  <a:pt x="4397" y="1176"/>
                </a:lnTo>
                <a:lnTo>
                  <a:pt x="5290" y="0"/>
                </a:lnTo>
                <a:lnTo>
                  <a:pt x="5282" y="0"/>
                </a:lnTo>
                <a:close/>
                <a:moveTo>
                  <a:pt x="5222" y="0"/>
                </a:moveTo>
                <a:lnTo>
                  <a:pt x="4329" y="1176"/>
                </a:lnTo>
                <a:lnTo>
                  <a:pt x="4337" y="1176"/>
                </a:lnTo>
                <a:lnTo>
                  <a:pt x="5230" y="0"/>
                </a:lnTo>
                <a:lnTo>
                  <a:pt x="5222" y="0"/>
                </a:lnTo>
                <a:close/>
                <a:moveTo>
                  <a:pt x="4621" y="0"/>
                </a:moveTo>
                <a:lnTo>
                  <a:pt x="3729" y="1176"/>
                </a:lnTo>
                <a:lnTo>
                  <a:pt x="3737" y="1176"/>
                </a:lnTo>
                <a:lnTo>
                  <a:pt x="4630" y="0"/>
                </a:lnTo>
                <a:lnTo>
                  <a:pt x="4621" y="0"/>
                </a:lnTo>
                <a:close/>
                <a:moveTo>
                  <a:pt x="4261" y="0"/>
                </a:moveTo>
                <a:lnTo>
                  <a:pt x="3369" y="1176"/>
                </a:lnTo>
                <a:lnTo>
                  <a:pt x="3377" y="1176"/>
                </a:lnTo>
                <a:lnTo>
                  <a:pt x="4270" y="0"/>
                </a:lnTo>
                <a:lnTo>
                  <a:pt x="4261" y="0"/>
                </a:lnTo>
                <a:close/>
                <a:moveTo>
                  <a:pt x="3601" y="0"/>
                </a:moveTo>
                <a:lnTo>
                  <a:pt x="2709" y="1176"/>
                </a:lnTo>
                <a:lnTo>
                  <a:pt x="2717" y="1176"/>
                </a:lnTo>
                <a:lnTo>
                  <a:pt x="3610" y="0"/>
                </a:lnTo>
                <a:lnTo>
                  <a:pt x="3601" y="0"/>
                </a:lnTo>
                <a:close/>
                <a:moveTo>
                  <a:pt x="240" y="0"/>
                </a:moveTo>
                <a:lnTo>
                  <a:pt x="0" y="316"/>
                </a:lnTo>
                <a:lnTo>
                  <a:pt x="0" y="327"/>
                </a:lnTo>
                <a:lnTo>
                  <a:pt x="249" y="0"/>
                </a:lnTo>
                <a:lnTo>
                  <a:pt x="240" y="0"/>
                </a:lnTo>
                <a:close/>
                <a:moveTo>
                  <a:pt x="3661" y="0"/>
                </a:moveTo>
                <a:lnTo>
                  <a:pt x="2769" y="1176"/>
                </a:lnTo>
                <a:lnTo>
                  <a:pt x="2777" y="1176"/>
                </a:lnTo>
                <a:lnTo>
                  <a:pt x="3670" y="0"/>
                </a:lnTo>
                <a:lnTo>
                  <a:pt x="3661" y="0"/>
                </a:lnTo>
                <a:close/>
                <a:moveTo>
                  <a:pt x="180" y="0"/>
                </a:moveTo>
                <a:lnTo>
                  <a:pt x="0" y="237"/>
                </a:lnTo>
                <a:lnTo>
                  <a:pt x="0" y="248"/>
                </a:lnTo>
                <a:lnTo>
                  <a:pt x="189" y="0"/>
                </a:lnTo>
                <a:lnTo>
                  <a:pt x="180" y="0"/>
                </a:lnTo>
                <a:close/>
                <a:moveTo>
                  <a:pt x="420" y="0"/>
                </a:moveTo>
                <a:lnTo>
                  <a:pt x="0" y="553"/>
                </a:lnTo>
                <a:lnTo>
                  <a:pt x="0" y="564"/>
                </a:lnTo>
                <a:lnTo>
                  <a:pt x="429" y="0"/>
                </a:lnTo>
                <a:lnTo>
                  <a:pt x="420" y="0"/>
                </a:lnTo>
                <a:close/>
                <a:moveTo>
                  <a:pt x="3421" y="0"/>
                </a:moveTo>
                <a:lnTo>
                  <a:pt x="2529" y="1176"/>
                </a:lnTo>
                <a:lnTo>
                  <a:pt x="2537" y="1176"/>
                </a:lnTo>
                <a:lnTo>
                  <a:pt x="3430" y="0"/>
                </a:lnTo>
                <a:lnTo>
                  <a:pt x="3421" y="0"/>
                </a:lnTo>
                <a:close/>
                <a:moveTo>
                  <a:pt x="3721" y="0"/>
                </a:moveTo>
                <a:lnTo>
                  <a:pt x="2829" y="1176"/>
                </a:lnTo>
                <a:lnTo>
                  <a:pt x="2837" y="1176"/>
                </a:lnTo>
                <a:lnTo>
                  <a:pt x="3730" y="0"/>
                </a:lnTo>
                <a:lnTo>
                  <a:pt x="3721" y="0"/>
                </a:lnTo>
                <a:close/>
                <a:moveTo>
                  <a:pt x="3481" y="0"/>
                </a:moveTo>
                <a:lnTo>
                  <a:pt x="2589" y="1176"/>
                </a:lnTo>
                <a:lnTo>
                  <a:pt x="2597" y="1176"/>
                </a:lnTo>
                <a:lnTo>
                  <a:pt x="3490" y="0"/>
                </a:lnTo>
                <a:lnTo>
                  <a:pt x="3481" y="0"/>
                </a:lnTo>
                <a:close/>
                <a:moveTo>
                  <a:pt x="3541" y="0"/>
                </a:moveTo>
                <a:lnTo>
                  <a:pt x="2649" y="1176"/>
                </a:lnTo>
                <a:lnTo>
                  <a:pt x="2657" y="1176"/>
                </a:lnTo>
                <a:lnTo>
                  <a:pt x="3550" y="0"/>
                </a:lnTo>
                <a:lnTo>
                  <a:pt x="3541" y="0"/>
                </a:lnTo>
                <a:close/>
                <a:moveTo>
                  <a:pt x="360" y="0"/>
                </a:moveTo>
                <a:lnTo>
                  <a:pt x="0" y="474"/>
                </a:lnTo>
                <a:lnTo>
                  <a:pt x="0" y="485"/>
                </a:lnTo>
                <a:lnTo>
                  <a:pt x="369" y="0"/>
                </a:lnTo>
                <a:lnTo>
                  <a:pt x="360" y="0"/>
                </a:lnTo>
                <a:close/>
                <a:moveTo>
                  <a:pt x="300" y="0"/>
                </a:moveTo>
                <a:lnTo>
                  <a:pt x="0" y="395"/>
                </a:lnTo>
                <a:lnTo>
                  <a:pt x="0" y="406"/>
                </a:lnTo>
                <a:lnTo>
                  <a:pt x="309" y="0"/>
                </a:lnTo>
                <a:lnTo>
                  <a:pt x="300" y="0"/>
                </a:lnTo>
                <a:close/>
                <a:moveTo>
                  <a:pt x="4021" y="0"/>
                </a:moveTo>
                <a:lnTo>
                  <a:pt x="3129" y="1176"/>
                </a:lnTo>
                <a:lnTo>
                  <a:pt x="3137" y="1176"/>
                </a:lnTo>
                <a:lnTo>
                  <a:pt x="4030" y="0"/>
                </a:lnTo>
                <a:lnTo>
                  <a:pt x="4021" y="0"/>
                </a:lnTo>
                <a:close/>
                <a:moveTo>
                  <a:pt x="4081" y="0"/>
                </a:moveTo>
                <a:lnTo>
                  <a:pt x="3189" y="1176"/>
                </a:lnTo>
                <a:lnTo>
                  <a:pt x="3197" y="1176"/>
                </a:lnTo>
                <a:lnTo>
                  <a:pt x="4090" y="0"/>
                </a:lnTo>
                <a:lnTo>
                  <a:pt x="4081" y="0"/>
                </a:lnTo>
                <a:close/>
                <a:moveTo>
                  <a:pt x="3961" y="0"/>
                </a:moveTo>
                <a:lnTo>
                  <a:pt x="3069" y="1176"/>
                </a:lnTo>
                <a:lnTo>
                  <a:pt x="3077" y="1176"/>
                </a:lnTo>
                <a:lnTo>
                  <a:pt x="3970" y="0"/>
                </a:lnTo>
                <a:lnTo>
                  <a:pt x="3961" y="0"/>
                </a:lnTo>
                <a:close/>
                <a:moveTo>
                  <a:pt x="4201" y="0"/>
                </a:moveTo>
                <a:lnTo>
                  <a:pt x="3309" y="1176"/>
                </a:lnTo>
                <a:lnTo>
                  <a:pt x="3317" y="1176"/>
                </a:lnTo>
                <a:lnTo>
                  <a:pt x="4210" y="0"/>
                </a:lnTo>
                <a:lnTo>
                  <a:pt x="4201" y="0"/>
                </a:lnTo>
                <a:close/>
                <a:moveTo>
                  <a:pt x="4141" y="0"/>
                </a:moveTo>
                <a:lnTo>
                  <a:pt x="3249" y="1176"/>
                </a:lnTo>
                <a:lnTo>
                  <a:pt x="3257" y="1176"/>
                </a:lnTo>
                <a:lnTo>
                  <a:pt x="4150" y="0"/>
                </a:lnTo>
                <a:lnTo>
                  <a:pt x="4141" y="0"/>
                </a:lnTo>
                <a:close/>
                <a:moveTo>
                  <a:pt x="3781" y="0"/>
                </a:moveTo>
                <a:lnTo>
                  <a:pt x="2889" y="1176"/>
                </a:lnTo>
                <a:lnTo>
                  <a:pt x="2897" y="1176"/>
                </a:lnTo>
                <a:lnTo>
                  <a:pt x="3790" y="0"/>
                </a:lnTo>
                <a:lnTo>
                  <a:pt x="3781" y="0"/>
                </a:lnTo>
                <a:close/>
                <a:moveTo>
                  <a:pt x="60" y="0"/>
                </a:moveTo>
                <a:lnTo>
                  <a:pt x="0" y="79"/>
                </a:lnTo>
                <a:lnTo>
                  <a:pt x="0" y="90"/>
                </a:lnTo>
                <a:lnTo>
                  <a:pt x="69" y="0"/>
                </a:lnTo>
                <a:lnTo>
                  <a:pt x="60" y="0"/>
                </a:lnTo>
                <a:close/>
                <a:moveTo>
                  <a:pt x="3901" y="0"/>
                </a:moveTo>
                <a:lnTo>
                  <a:pt x="3009" y="1176"/>
                </a:lnTo>
                <a:lnTo>
                  <a:pt x="3017" y="1176"/>
                </a:lnTo>
                <a:lnTo>
                  <a:pt x="3910" y="0"/>
                </a:lnTo>
                <a:lnTo>
                  <a:pt x="3901" y="0"/>
                </a:lnTo>
                <a:close/>
                <a:moveTo>
                  <a:pt x="120" y="0"/>
                </a:moveTo>
                <a:lnTo>
                  <a:pt x="0" y="158"/>
                </a:lnTo>
                <a:lnTo>
                  <a:pt x="0" y="169"/>
                </a:lnTo>
                <a:lnTo>
                  <a:pt x="129" y="0"/>
                </a:lnTo>
                <a:lnTo>
                  <a:pt x="120" y="0"/>
                </a:lnTo>
                <a:close/>
                <a:moveTo>
                  <a:pt x="3841" y="0"/>
                </a:moveTo>
                <a:lnTo>
                  <a:pt x="2949" y="1176"/>
                </a:lnTo>
                <a:lnTo>
                  <a:pt x="2957" y="1176"/>
                </a:lnTo>
                <a:lnTo>
                  <a:pt x="3850" y="0"/>
                </a:lnTo>
                <a:lnTo>
                  <a:pt x="3841" y="0"/>
                </a:lnTo>
                <a:close/>
                <a:moveTo>
                  <a:pt x="0" y="0"/>
                </a:moveTo>
                <a:lnTo>
                  <a:pt x="0" y="11"/>
                </a:lnTo>
                <a:lnTo>
                  <a:pt x="9" y="0"/>
                </a:lnTo>
                <a:lnTo>
                  <a:pt x="0" y="0"/>
                </a:lnTo>
                <a:close/>
              </a:path>
            </a:pathLst>
          </a:custGeom>
          <a:solidFill>
            <a:srgbClr val="E6B9BA"/>
          </a:solidFill>
          <a:ln>
            <a:noFill/>
          </a:ln>
        </p:spPr>
        <p:txBody>
          <a:bodyPr vert="horz" wrap="square" lIns="91440" tIns="45720" rIns="91440" bIns="45720" numCol="1" anchor="t" anchorCtr="0" compatLnSpc="1">
            <a:prstTxWarp prst="textNoShape">
              <a:avLst/>
            </a:prstTxWarp>
          </a:bodyPr>
          <a:lstStyle/>
          <a:p>
            <a:endParaRPr lang="nl-NL"/>
          </a:p>
        </p:txBody>
      </p:sp>
      <p:sp>
        <p:nvSpPr>
          <p:cNvPr id="15" name="Rectangle 4">
            <a:extLst>
              <a:ext uri="{FF2B5EF4-FFF2-40B4-BE49-F238E27FC236}">
                <a16:creationId xmlns:a16="http://schemas.microsoft.com/office/drawing/2014/main" id="{7210DEDC-E763-4DC3-8082-22FCE54A3DF4}"/>
              </a:ext>
            </a:extLst>
          </p:cNvPr>
          <p:cNvSpPr>
            <a:spLocks noSelect="1" noChangeArrowheads="1"/>
          </p:cNvSpPr>
          <p:nvPr userDrawn="1"/>
        </p:nvSpPr>
        <p:spPr bwMode="gray">
          <a:xfrm>
            <a:off x="342900" y="765175"/>
            <a:ext cx="10220325" cy="1560513"/>
          </a:xfrm>
          <a:prstGeom prst="rect">
            <a:avLst/>
          </a:prstGeom>
          <a:solidFill>
            <a:srgbClr val="FFFFFF"/>
          </a:solidFill>
          <a:ln w="127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nl-NL"/>
          </a:p>
        </p:txBody>
      </p:sp>
      <p:grpSp>
        <p:nvGrpSpPr>
          <p:cNvPr id="4" name="Picture 5">
            <a:extLst>
              <a:ext uri="{FF2B5EF4-FFF2-40B4-BE49-F238E27FC236}">
                <a16:creationId xmlns:a16="http://schemas.microsoft.com/office/drawing/2014/main" id="{753CBE4D-06CF-4564-AABC-BA6F7C822B74}"/>
              </a:ext>
            </a:extLst>
          </p:cNvPr>
          <p:cNvGrpSpPr>
            <a:grpSpLocks noSelect="1"/>
          </p:cNvGrpSpPr>
          <p:nvPr/>
        </p:nvGrpSpPr>
        <p:grpSpPr>
          <a:xfrm>
            <a:off x="9679114" y="327914"/>
            <a:ext cx="1763776" cy="1762760"/>
            <a:chOff x="9679114" y="327914"/>
            <a:chExt cx="1763776" cy="1762760"/>
          </a:xfrm>
        </p:grpSpPr>
        <p:sp>
          <p:nvSpPr>
            <p:cNvPr id="5" name="Freeform 5">
              <a:extLst>
                <a:ext uri="{FF2B5EF4-FFF2-40B4-BE49-F238E27FC236}">
                  <a16:creationId xmlns:a16="http://schemas.microsoft.com/office/drawing/2014/main" id="{CD04F0DD-4482-434C-B486-F272A805808C}"/>
                </a:ext>
              </a:extLst>
            </p:cNvPr>
            <p:cNvSpPr>
              <a:spLocks noSelect="1"/>
            </p:cNvSpPr>
            <p:nvPr/>
          </p:nvSpPr>
          <p:spPr>
            <a:xfrm>
              <a:off x="9680130" y="327914"/>
              <a:ext cx="1762760" cy="1762760"/>
            </a:xfrm>
            <a:custGeom>
              <a:avLst/>
              <a:gdLst>
                <a:gd name="connsiteX0" fmla="*/ 1763395 w 1762760"/>
                <a:gd name="connsiteY0" fmla="*/ 881761 h 1762760"/>
                <a:gd name="connsiteX1" fmla="*/ 881761 w 1762760"/>
                <a:gd name="connsiteY1" fmla="*/ 1763395 h 1762760"/>
                <a:gd name="connsiteX2" fmla="*/ 127 w 1762760"/>
                <a:gd name="connsiteY2" fmla="*/ 881761 h 1762760"/>
                <a:gd name="connsiteX3" fmla="*/ 881761 w 1762760"/>
                <a:gd name="connsiteY3" fmla="*/ 127 h 1762760"/>
                <a:gd name="connsiteX4" fmla="*/ 1763395 w 1762760"/>
                <a:gd name="connsiteY4" fmla="*/ 881761 h 1762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760" h="1762760">
                  <a:moveTo>
                    <a:pt x="1763395" y="881761"/>
                  </a:moveTo>
                  <a:cubicBezTo>
                    <a:pt x="1763395" y="1368674"/>
                    <a:pt x="1368675" y="1763395"/>
                    <a:pt x="881761" y="1763395"/>
                  </a:cubicBezTo>
                  <a:cubicBezTo>
                    <a:pt x="394848" y="1763395"/>
                    <a:pt x="127" y="1368674"/>
                    <a:pt x="127" y="881761"/>
                  </a:cubicBezTo>
                  <a:cubicBezTo>
                    <a:pt x="127" y="394848"/>
                    <a:pt x="394848" y="127"/>
                    <a:pt x="881761" y="127"/>
                  </a:cubicBezTo>
                  <a:cubicBezTo>
                    <a:pt x="1368675" y="127"/>
                    <a:pt x="1763395" y="394848"/>
                    <a:pt x="1763395" y="881761"/>
                  </a:cubicBezTo>
                  <a:close/>
                </a:path>
              </a:pathLst>
            </a:custGeom>
            <a:solidFill>
              <a:srgbClr val="FFFFFF"/>
            </a:solidFill>
            <a:ln w="1269" cap="flat">
              <a:noFill/>
              <a:prstDash val="solid"/>
              <a:miter/>
            </a:ln>
          </p:spPr>
          <p:txBody>
            <a:bodyPr rtlCol="0" anchor="ctr"/>
            <a:lstStyle/>
            <a:p>
              <a:endParaRPr lang="nl-NL"/>
            </a:p>
          </p:txBody>
        </p:sp>
        <p:sp>
          <p:nvSpPr>
            <p:cNvPr id="7" name="Freeform 5">
              <a:extLst>
                <a:ext uri="{FF2B5EF4-FFF2-40B4-BE49-F238E27FC236}">
                  <a16:creationId xmlns:a16="http://schemas.microsoft.com/office/drawing/2014/main" id="{D8109610-1AF7-45CF-8E5E-7143450CE724}"/>
                </a:ext>
              </a:extLst>
            </p:cNvPr>
            <p:cNvSpPr>
              <a:spLocks noSelect="1"/>
            </p:cNvSpPr>
            <p:nvPr/>
          </p:nvSpPr>
          <p:spPr>
            <a:xfrm>
              <a:off x="9679114" y="627761"/>
              <a:ext cx="264160" cy="1085850"/>
            </a:xfrm>
            <a:custGeom>
              <a:avLst/>
              <a:gdLst>
                <a:gd name="connsiteX0" fmla="*/ 160147 w 264160"/>
                <a:gd name="connsiteY0" fmla="*/ 1086739 h 1085850"/>
                <a:gd name="connsiteX1" fmla="*/ 264922 w 264160"/>
                <a:gd name="connsiteY1" fmla="*/ 1086739 h 1085850"/>
                <a:gd name="connsiteX2" fmla="*/ 82677 w 264160"/>
                <a:gd name="connsiteY2" fmla="*/ 578739 h 1085850"/>
                <a:gd name="connsiteX3" fmla="*/ 220218 w 264160"/>
                <a:gd name="connsiteY3" fmla="*/ 133477 h 1085850"/>
                <a:gd name="connsiteX4" fmla="*/ 220218 w 264160"/>
                <a:gd name="connsiteY4" fmla="*/ 127 h 1085850"/>
                <a:gd name="connsiteX5" fmla="*/ 127 w 264160"/>
                <a:gd name="connsiteY5" fmla="*/ 566039 h 1085850"/>
                <a:gd name="connsiteX6" fmla="*/ 160147 w 264160"/>
                <a:gd name="connsiteY6" fmla="*/ 1086739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 h="1085850">
                  <a:moveTo>
                    <a:pt x="160147" y="1086739"/>
                  </a:moveTo>
                  <a:lnTo>
                    <a:pt x="264922" y="1086739"/>
                  </a:lnTo>
                  <a:cubicBezTo>
                    <a:pt x="264922" y="1086739"/>
                    <a:pt x="82677" y="894588"/>
                    <a:pt x="82677" y="578739"/>
                  </a:cubicBezTo>
                  <a:cubicBezTo>
                    <a:pt x="82677" y="300863"/>
                    <a:pt x="220218" y="133477"/>
                    <a:pt x="220218" y="133477"/>
                  </a:cubicBezTo>
                  <a:lnTo>
                    <a:pt x="220218" y="127"/>
                  </a:lnTo>
                  <a:cubicBezTo>
                    <a:pt x="220218" y="127"/>
                    <a:pt x="127" y="227203"/>
                    <a:pt x="127" y="566039"/>
                  </a:cubicBezTo>
                  <a:cubicBezTo>
                    <a:pt x="127" y="891540"/>
                    <a:pt x="160147" y="1086739"/>
                    <a:pt x="160147" y="1086739"/>
                  </a:cubicBezTo>
                  <a:close/>
                </a:path>
              </a:pathLst>
            </a:custGeom>
            <a:solidFill>
              <a:srgbClr val="E7B9BA"/>
            </a:solidFill>
            <a:ln w="1269" cap="flat">
              <a:noFill/>
              <a:prstDash val="solid"/>
              <a:miter/>
            </a:ln>
          </p:spPr>
          <p:txBody>
            <a:bodyPr rtlCol="0" anchor="ctr"/>
            <a:lstStyle/>
            <a:p>
              <a:endParaRPr lang="nl-NL"/>
            </a:p>
          </p:txBody>
        </p:sp>
        <p:sp>
          <p:nvSpPr>
            <p:cNvPr id="8" name="Freeform 5">
              <a:extLst>
                <a:ext uri="{FF2B5EF4-FFF2-40B4-BE49-F238E27FC236}">
                  <a16:creationId xmlns:a16="http://schemas.microsoft.com/office/drawing/2014/main" id="{E94E5467-66F7-497D-9A58-F45A74992199}"/>
                </a:ext>
              </a:extLst>
            </p:cNvPr>
            <p:cNvSpPr>
              <a:spLocks noSelect="1"/>
            </p:cNvSpPr>
            <p:nvPr/>
          </p:nvSpPr>
          <p:spPr>
            <a:xfrm>
              <a:off x="9978580" y="1826133"/>
              <a:ext cx="1088390" cy="264160"/>
            </a:xfrm>
            <a:custGeom>
              <a:avLst/>
              <a:gdLst>
                <a:gd name="connsiteX0" fmla="*/ 1088643 w 1088390"/>
                <a:gd name="connsiteY0" fmla="*/ 105918 h 264160"/>
                <a:gd name="connsiteX1" fmla="*/ 1088643 w 1088390"/>
                <a:gd name="connsiteY1" fmla="*/ 127 h 264160"/>
                <a:gd name="connsiteX2" fmla="*/ 580643 w 1088390"/>
                <a:gd name="connsiteY2" fmla="*/ 182372 h 264160"/>
                <a:gd name="connsiteX3" fmla="*/ 135382 w 1088390"/>
                <a:gd name="connsiteY3" fmla="*/ 44831 h 264160"/>
                <a:gd name="connsiteX4" fmla="*/ 127 w 1088390"/>
                <a:gd name="connsiteY4" fmla="*/ 44831 h 264160"/>
                <a:gd name="connsiteX5" fmla="*/ 567943 w 1088390"/>
                <a:gd name="connsiteY5" fmla="*/ 264922 h 264160"/>
                <a:gd name="connsiteX6" fmla="*/ 1088643 w 1088390"/>
                <a:gd name="connsiteY6" fmla="*/ 105918 h 26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8390" h="264160">
                  <a:moveTo>
                    <a:pt x="1088643" y="105918"/>
                  </a:moveTo>
                  <a:lnTo>
                    <a:pt x="1088643" y="127"/>
                  </a:lnTo>
                  <a:cubicBezTo>
                    <a:pt x="1088643" y="127"/>
                    <a:pt x="896493" y="182372"/>
                    <a:pt x="580643" y="182372"/>
                  </a:cubicBezTo>
                  <a:cubicBezTo>
                    <a:pt x="302768" y="182372"/>
                    <a:pt x="135382" y="44831"/>
                    <a:pt x="135382" y="44831"/>
                  </a:cubicBezTo>
                  <a:cubicBezTo>
                    <a:pt x="135382" y="44831"/>
                    <a:pt x="254" y="46736"/>
                    <a:pt x="127" y="44831"/>
                  </a:cubicBezTo>
                  <a:cubicBezTo>
                    <a:pt x="34544" y="70993"/>
                    <a:pt x="242570" y="264922"/>
                    <a:pt x="567943" y="264922"/>
                  </a:cubicBezTo>
                  <a:cubicBezTo>
                    <a:pt x="894968" y="264795"/>
                    <a:pt x="1066927" y="117475"/>
                    <a:pt x="1088643" y="105918"/>
                  </a:cubicBezTo>
                  <a:close/>
                </a:path>
              </a:pathLst>
            </a:custGeom>
            <a:solidFill>
              <a:srgbClr val="668EAC"/>
            </a:solidFill>
            <a:ln w="1269" cap="flat">
              <a:noFill/>
              <a:prstDash val="solid"/>
              <a:miter/>
            </a:ln>
          </p:spPr>
          <p:txBody>
            <a:bodyPr rtlCol="0" anchor="ctr"/>
            <a:lstStyle/>
            <a:p>
              <a:endParaRPr lang="nl-NL"/>
            </a:p>
          </p:txBody>
        </p:sp>
        <p:sp>
          <p:nvSpPr>
            <p:cNvPr id="10" name="Freeform 5">
              <a:extLst>
                <a:ext uri="{FF2B5EF4-FFF2-40B4-BE49-F238E27FC236}">
                  <a16:creationId xmlns:a16="http://schemas.microsoft.com/office/drawing/2014/main" id="{A56975E7-379E-4C5A-9467-0555523218C0}"/>
                </a:ext>
              </a:extLst>
            </p:cNvPr>
            <p:cNvSpPr>
              <a:spLocks noSelect="1"/>
            </p:cNvSpPr>
            <p:nvPr/>
          </p:nvSpPr>
          <p:spPr>
            <a:xfrm>
              <a:off x="11175555" y="704469"/>
              <a:ext cx="266700" cy="1088390"/>
            </a:xfrm>
            <a:custGeom>
              <a:avLst/>
              <a:gdLst>
                <a:gd name="connsiteX0" fmla="*/ 108838 w 266700"/>
                <a:gd name="connsiteY0" fmla="*/ 127 h 1088390"/>
                <a:gd name="connsiteX1" fmla="*/ 127 w 266700"/>
                <a:gd name="connsiteY1" fmla="*/ 127 h 1088390"/>
                <a:gd name="connsiteX2" fmla="*/ 182372 w 266700"/>
                <a:gd name="connsiteY2" fmla="*/ 508127 h 1088390"/>
                <a:gd name="connsiteX3" fmla="*/ 44831 w 266700"/>
                <a:gd name="connsiteY3" fmla="*/ 953389 h 1088390"/>
                <a:gd name="connsiteX4" fmla="*/ 47117 w 266700"/>
                <a:gd name="connsiteY4" fmla="*/ 1089025 h 1088390"/>
                <a:gd name="connsiteX5" fmla="*/ 267588 w 266700"/>
                <a:gd name="connsiteY5" fmla="*/ 516763 h 1088390"/>
                <a:gd name="connsiteX6" fmla="*/ 108838 w 266700"/>
                <a:gd name="connsiteY6" fmla="*/ 127 h 1088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700" h="1088390">
                  <a:moveTo>
                    <a:pt x="108838" y="127"/>
                  </a:moveTo>
                  <a:lnTo>
                    <a:pt x="127" y="127"/>
                  </a:lnTo>
                  <a:cubicBezTo>
                    <a:pt x="127" y="127"/>
                    <a:pt x="182372" y="192278"/>
                    <a:pt x="182372" y="508127"/>
                  </a:cubicBezTo>
                  <a:cubicBezTo>
                    <a:pt x="182372" y="785876"/>
                    <a:pt x="44831" y="953389"/>
                    <a:pt x="44831" y="953389"/>
                  </a:cubicBezTo>
                  <a:lnTo>
                    <a:pt x="47117" y="1089025"/>
                  </a:lnTo>
                  <a:cubicBezTo>
                    <a:pt x="47117" y="1089025"/>
                    <a:pt x="267588" y="864997"/>
                    <a:pt x="267588" y="516763"/>
                  </a:cubicBezTo>
                  <a:cubicBezTo>
                    <a:pt x="267588" y="191389"/>
                    <a:pt x="108838" y="127"/>
                    <a:pt x="108838" y="127"/>
                  </a:cubicBezTo>
                  <a:close/>
                </a:path>
              </a:pathLst>
            </a:custGeom>
            <a:solidFill>
              <a:srgbClr val="48474F"/>
            </a:solidFill>
            <a:ln w="1269" cap="flat">
              <a:noFill/>
              <a:prstDash val="solid"/>
              <a:miter/>
            </a:ln>
          </p:spPr>
          <p:txBody>
            <a:bodyPr rtlCol="0" anchor="ctr"/>
            <a:lstStyle/>
            <a:p>
              <a:endParaRPr lang="nl-NL"/>
            </a:p>
          </p:txBody>
        </p:sp>
        <p:sp>
          <p:nvSpPr>
            <p:cNvPr id="16" name="Freeform 5">
              <a:extLst>
                <a:ext uri="{FF2B5EF4-FFF2-40B4-BE49-F238E27FC236}">
                  <a16:creationId xmlns:a16="http://schemas.microsoft.com/office/drawing/2014/main" id="{F53D5700-0824-4967-9860-7C44588D0CD5}"/>
                </a:ext>
              </a:extLst>
            </p:cNvPr>
            <p:cNvSpPr>
              <a:spLocks noSelect="1"/>
            </p:cNvSpPr>
            <p:nvPr/>
          </p:nvSpPr>
          <p:spPr>
            <a:xfrm>
              <a:off x="10055923" y="328041"/>
              <a:ext cx="1089660" cy="265430"/>
            </a:xfrm>
            <a:custGeom>
              <a:avLst/>
              <a:gdLst>
                <a:gd name="connsiteX0" fmla="*/ 127 w 1089660"/>
                <a:gd name="connsiteY0" fmla="*/ 159385 h 265430"/>
                <a:gd name="connsiteX1" fmla="*/ 127 w 1089660"/>
                <a:gd name="connsiteY1" fmla="*/ 266192 h 265430"/>
                <a:gd name="connsiteX2" fmla="*/ 508128 w 1089660"/>
                <a:gd name="connsiteY2" fmla="*/ 83947 h 265430"/>
                <a:gd name="connsiteX3" fmla="*/ 953389 w 1089660"/>
                <a:gd name="connsiteY3" fmla="*/ 221488 h 265430"/>
                <a:gd name="connsiteX4" fmla="*/ 1090041 w 1089660"/>
                <a:gd name="connsiteY4" fmla="*/ 221488 h 265430"/>
                <a:gd name="connsiteX5" fmla="*/ 520319 w 1089660"/>
                <a:gd name="connsiteY5" fmla="*/ 127 h 265430"/>
                <a:gd name="connsiteX6" fmla="*/ 127 w 1089660"/>
                <a:gd name="connsiteY6" fmla="*/ 159385 h 265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9660" h="265430">
                  <a:moveTo>
                    <a:pt x="127" y="159385"/>
                  </a:moveTo>
                  <a:lnTo>
                    <a:pt x="127" y="266192"/>
                  </a:lnTo>
                  <a:cubicBezTo>
                    <a:pt x="127" y="266192"/>
                    <a:pt x="192278" y="83947"/>
                    <a:pt x="508128" y="83947"/>
                  </a:cubicBezTo>
                  <a:cubicBezTo>
                    <a:pt x="786003" y="83947"/>
                    <a:pt x="953389" y="221488"/>
                    <a:pt x="953389" y="221488"/>
                  </a:cubicBezTo>
                  <a:lnTo>
                    <a:pt x="1090041" y="221488"/>
                  </a:lnTo>
                  <a:cubicBezTo>
                    <a:pt x="1090041" y="221488"/>
                    <a:pt x="859283" y="127"/>
                    <a:pt x="520319" y="127"/>
                  </a:cubicBezTo>
                  <a:cubicBezTo>
                    <a:pt x="194945" y="127"/>
                    <a:pt x="127" y="159385"/>
                    <a:pt x="127" y="159385"/>
                  </a:cubicBezTo>
                  <a:close/>
                </a:path>
              </a:pathLst>
            </a:custGeom>
            <a:solidFill>
              <a:srgbClr val="D4077F"/>
            </a:solidFill>
            <a:ln w="1269" cap="flat">
              <a:noFill/>
              <a:prstDash val="solid"/>
              <a:miter/>
            </a:ln>
          </p:spPr>
          <p:txBody>
            <a:bodyPr rtlCol="0" anchor="ctr"/>
            <a:lstStyle/>
            <a:p>
              <a:endParaRPr lang="nl-NL"/>
            </a:p>
          </p:txBody>
        </p:sp>
      </p:grpSp>
      <p:sp>
        <p:nvSpPr>
          <p:cNvPr id="9" name="***Tijdelijke aanduiding voor tekst 6[PHJU] (JU-Free)"/>
          <p:cNvSpPr>
            <a:spLocks noGrp="1"/>
          </p:cNvSpPr>
          <p:nvPr>
            <p:ph type="body" sz="quarter" idx="13" hasCustomPrompt="1"/>
          </p:nvPr>
        </p:nvSpPr>
        <p:spPr bwMode="gray">
          <a:xfrm>
            <a:off x="623888" y="2394000"/>
            <a:ext cx="10980000" cy="1152000"/>
          </a:xfrm>
        </p:spPr>
        <p:txBody>
          <a:bodyPr/>
          <a:lstStyle>
            <a:lvl1pPr>
              <a:defRPr/>
            </a:lvl1pPr>
          </a:lstStyle>
          <a:p>
            <a:pPr lvl="0"/>
            <a:r>
              <a:rPr lang="nl-NL"/>
              <a:t>[Tekst]</a:t>
            </a:r>
          </a:p>
        </p:txBody>
      </p:sp>
      <p:sp>
        <p:nvSpPr>
          <p:cNvPr id="2" name="***Titel 7 (JU-Free)"/>
          <p:cNvSpPr>
            <a:spLocks noGrp="1"/>
          </p:cNvSpPr>
          <p:nvPr>
            <p:ph type="title" hasCustomPrompt="1"/>
          </p:nvPr>
        </p:nvSpPr>
        <p:spPr bwMode="gray">
          <a:xfrm>
            <a:off x="624163" y="989856"/>
            <a:ext cx="8850672" cy="1143000"/>
          </a:xfrm>
        </p:spPr>
        <p:txBody>
          <a:bodyPr/>
          <a:lstStyle/>
          <a:p>
            <a:r>
              <a:rPr lang="nl-NL" noProof="1"/>
              <a:t>[Titel]</a:t>
            </a:r>
          </a:p>
        </p:txBody>
      </p:sp>
      <p:sp>
        <p:nvSpPr>
          <p:cNvPr id="17" name="Tijdelijke aanduiding voor dia 8[PHJU] (JU-Free)"/>
          <p:cNvSpPr>
            <a:spLocks noGrp="1"/>
          </p:cNvSpPr>
          <p:nvPr>
            <p:ph type="body" sz="quarter" idx="14" hasCustomPrompt="1"/>
          </p:nvPr>
        </p:nvSpPr>
        <p:spPr>
          <a:xfrm>
            <a:off x="9774359" y="431640"/>
            <a:ext cx="1584000" cy="1584000"/>
          </a:xfrm>
          <a:ln>
            <a:noFill/>
          </a:ln>
        </p:spPr>
        <p:txBody>
          <a:bodyPr anchor="ctr" anchorCtr="0"/>
          <a:lstStyle>
            <a:lvl1pPr marL="0" indent="0" algn="ctr">
              <a:lnSpc>
                <a:spcPct val="130000"/>
              </a:lnSpc>
              <a:buFontTx/>
              <a:buNone/>
              <a:defRPr sz="1600" b="1">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nl-NL"/>
              <a:t>[Tekst]</a:t>
            </a:r>
          </a:p>
        </p:txBody>
      </p:sp>
    </p:spTree>
    <p:extLst>
      <p:ext uri="{BB962C8B-B14F-4D97-AF65-F5344CB8AC3E}">
        <p14:creationId xmlns:p14="http://schemas.microsoft.com/office/powerpoint/2010/main" val="26342958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el en tekst kader">
    <p:spTree>
      <p:nvGrpSpPr>
        <p:cNvPr id="1" name=""/>
        <p:cNvGrpSpPr/>
        <p:nvPr/>
      </p:nvGrpSpPr>
      <p:grpSpPr>
        <a:xfrm>
          <a:off x="0" y="0"/>
          <a:ext cx="0" cy="0"/>
          <a:chOff x="0" y="0"/>
          <a:chExt cx="0" cy="0"/>
        </a:xfrm>
      </p:grpSpPr>
      <p:sp>
        <p:nvSpPr>
          <p:cNvPr id="6" name="Tijdelijke aanduiding voor dianummer 5"/>
          <p:cNvSpPr>
            <a:spLocks noGrp="1" noSelect="1"/>
          </p:cNvSpPr>
          <p:nvPr>
            <p:ph type="sldNum" sz="quarter" idx="12"/>
          </p:nvPr>
        </p:nvSpPr>
        <p:spPr bwMode="gray"/>
        <p:txBody>
          <a:bodyPr/>
          <a:lstStyle/>
          <a:p>
            <a:fld id="{1336C48C-F87C-4E4B-81EF-5027B17D1F61}" type="slidenum">
              <a:rPr lang="nl-NL" noProof="1" smtClean="0"/>
              <a:pPr/>
              <a:t>‹nr.›</a:t>
            </a:fld>
            <a:endParaRPr lang="nl-NL" noProof="1"/>
          </a:p>
        </p:txBody>
      </p:sp>
      <p:sp>
        <p:nvSpPr>
          <p:cNvPr id="14" name="Rectangle 5">
            <a:extLst>
              <a:ext uri="{FF2B5EF4-FFF2-40B4-BE49-F238E27FC236}">
                <a16:creationId xmlns:a16="http://schemas.microsoft.com/office/drawing/2014/main" id="{0C6A5DF4-75E2-4CA0-A53D-7AD2009418E0}"/>
              </a:ext>
            </a:extLst>
          </p:cNvPr>
          <p:cNvSpPr>
            <a:spLocks noSelect="1" noChangeArrowheads="1"/>
          </p:cNvSpPr>
          <p:nvPr userDrawn="1"/>
        </p:nvSpPr>
        <p:spPr bwMode="gray">
          <a:xfrm>
            <a:off x="0" y="3175"/>
            <a:ext cx="12195175" cy="950913"/>
          </a:xfrm>
          <a:prstGeom prst="rect">
            <a:avLst/>
          </a:prstGeom>
          <a:solidFill>
            <a:srgbClr val="678EA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nl-NL" sz="1799"/>
          </a:p>
        </p:txBody>
      </p:sp>
      <p:sp>
        <p:nvSpPr>
          <p:cNvPr id="15" name="Freeform 12">
            <a:extLst>
              <a:ext uri="{FF2B5EF4-FFF2-40B4-BE49-F238E27FC236}">
                <a16:creationId xmlns:a16="http://schemas.microsoft.com/office/drawing/2014/main" id="{FDFB2D5E-2EE6-4D18-90F8-28A123782698}"/>
              </a:ext>
            </a:extLst>
          </p:cNvPr>
          <p:cNvSpPr>
            <a:spLocks noSelect="1"/>
          </p:cNvSpPr>
          <p:nvPr userDrawn="1"/>
        </p:nvSpPr>
        <p:spPr bwMode="gray">
          <a:xfrm>
            <a:off x="0" y="0"/>
            <a:ext cx="12195175" cy="1866900"/>
          </a:xfrm>
          <a:custGeom>
            <a:avLst/>
            <a:gdLst>
              <a:gd name="T0" fmla="*/ 5229 w 7682"/>
              <a:gd name="T1" fmla="*/ 1176 h 1176"/>
              <a:gd name="T2" fmla="*/ 7510 w 7682"/>
              <a:gd name="T3" fmla="*/ 1176 h 1176"/>
              <a:gd name="T4" fmla="*/ 7639 w 7682"/>
              <a:gd name="T5" fmla="*/ 1176 h 1176"/>
              <a:gd name="T6" fmla="*/ 4998 w 7682"/>
              <a:gd name="T7" fmla="*/ 1176 h 1176"/>
              <a:gd name="T8" fmla="*/ 5942 w 7682"/>
              <a:gd name="T9" fmla="*/ 0 h 1176"/>
              <a:gd name="T10" fmla="*/ 5109 w 7682"/>
              <a:gd name="T11" fmla="*/ 1176 h 1176"/>
              <a:gd name="T12" fmla="*/ 7271 w 7682"/>
              <a:gd name="T13" fmla="*/ 0 h 1176"/>
              <a:gd name="T14" fmla="*/ 6782 w 7682"/>
              <a:gd name="T15" fmla="*/ 0 h 1176"/>
              <a:gd name="T16" fmla="*/ 6078 w 7682"/>
              <a:gd name="T17" fmla="*/ 1176 h 1176"/>
              <a:gd name="T18" fmla="*/ 7562 w 7682"/>
              <a:gd name="T19" fmla="*/ 0 h 1176"/>
              <a:gd name="T20" fmla="*/ 6310 w 7682"/>
              <a:gd name="T21" fmla="*/ 1176 h 1176"/>
              <a:gd name="T22" fmla="*/ 7391 w 7682"/>
              <a:gd name="T23" fmla="*/ 0 h 1176"/>
              <a:gd name="T24" fmla="*/ 7218 w 7682"/>
              <a:gd name="T25" fmla="*/ 1176 h 1176"/>
              <a:gd name="T26" fmla="*/ 7682 w 7682"/>
              <a:gd name="T27" fmla="*/ 396 h 1176"/>
              <a:gd name="T28" fmla="*/ 7038 w 7682"/>
              <a:gd name="T29" fmla="*/ 1176 h 1176"/>
              <a:gd name="T30" fmla="*/ 5409 w 7682"/>
              <a:gd name="T31" fmla="*/ 1176 h 1176"/>
              <a:gd name="T32" fmla="*/ 6611 w 7682"/>
              <a:gd name="T33" fmla="*/ 0 h 1176"/>
              <a:gd name="T34" fmla="*/ 6482 w 7682"/>
              <a:gd name="T35" fmla="*/ 0 h 1176"/>
              <a:gd name="T36" fmla="*/ 7682 w 7682"/>
              <a:gd name="T37" fmla="*/ 159 h 1176"/>
              <a:gd name="T38" fmla="*/ 4862 w 7682"/>
              <a:gd name="T39" fmla="*/ 0 h 1176"/>
              <a:gd name="T40" fmla="*/ 68 w 7682"/>
              <a:gd name="T41" fmla="*/ 1176 h 1176"/>
              <a:gd name="T42" fmla="*/ 2950 w 7682"/>
              <a:gd name="T43" fmla="*/ 0 h 1176"/>
              <a:gd name="T44" fmla="*/ 2701 w 7682"/>
              <a:gd name="T45" fmla="*/ 0 h 1176"/>
              <a:gd name="T46" fmla="*/ 196 w 7682"/>
              <a:gd name="T47" fmla="*/ 1176 h 1176"/>
              <a:gd name="T48" fmla="*/ 3061 w 7682"/>
              <a:gd name="T49" fmla="*/ 0 h 1176"/>
              <a:gd name="T50" fmla="*/ 0 w 7682"/>
              <a:gd name="T51" fmla="*/ 711 h 1176"/>
              <a:gd name="T52" fmla="*/ 3310 w 7682"/>
              <a:gd name="T53" fmla="*/ 0 h 1176"/>
              <a:gd name="T54" fmla="*/ 3181 w 7682"/>
              <a:gd name="T55" fmla="*/ 0 h 1176"/>
              <a:gd name="T56" fmla="*/ 0 w 7682"/>
              <a:gd name="T57" fmla="*/ 960 h 1176"/>
              <a:gd name="T58" fmla="*/ 780 w 7682"/>
              <a:gd name="T59" fmla="*/ 0 h 1176"/>
              <a:gd name="T60" fmla="*/ 1268 w 7682"/>
              <a:gd name="T61" fmla="*/ 1176 h 1176"/>
              <a:gd name="T62" fmla="*/ 2229 w 7682"/>
              <a:gd name="T63" fmla="*/ 0 h 1176"/>
              <a:gd name="T64" fmla="*/ 1861 w 7682"/>
              <a:gd name="T65" fmla="*/ 0 h 1176"/>
              <a:gd name="T66" fmla="*/ 1217 w 7682"/>
              <a:gd name="T67" fmla="*/ 1176 h 1176"/>
              <a:gd name="T68" fmla="*/ 1321 w 7682"/>
              <a:gd name="T69" fmla="*/ 0 h 1176"/>
              <a:gd name="T70" fmla="*/ 1688 w 7682"/>
              <a:gd name="T71" fmla="*/ 1176 h 1176"/>
              <a:gd name="T72" fmla="*/ 1269 w 7682"/>
              <a:gd name="T73" fmla="*/ 0 h 1176"/>
              <a:gd name="T74" fmla="*/ 1501 w 7682"/>
              <a:gd name="T75" fmla="*/ 0 h 1176"/>
              <a:gd name="T76" fmla="*/ 556 w 7682"/>
              <a:gd name="T77" fmla="*/ 1176 h 1176"/>
              <a:gd name="T78" fmla="*/ 660 w 7682"/>
              <a:gd name="T79" fmla="*/ 0 h 1176"/>
              <a:gd name="T80" fmla="*/ 3909 w 7682"/>
              <a:gd name="T81" fmla="*/ 1176 h 1176"/>
              <a:gd name="T82" fmla="*/ 4930 w 7682"/>
              <a:gd name="T83" fmla="*/ 0 h 1176"/>
              <a:gd name="T84" fmla="*/ 480 w 7682"/>
              <a:gd name="T85" fmla="*/ 0 h 1176"/>
              <a:gd name="T86" fmla="*/ 4097 w 7682"/>
              <a:gd name="T87" fmla="*/ 1176 h 1176"/>
              <a:gd name="T88" fmla="*/ 5342 w 7682"/>
              <a:gd name="T89" fmla="*/ 0 h 1176"/>
              <a:gd name="T90" fmla="*/ 4749 w 7682"/>
              <a:gd name="T91" fmla="*/ 1176 h 1176"/>
              <a:gd name="T92" fmla="*/ 5590 w 7682"/>
              <a:gd name="T93" fmla="*/ 0 h 1176"/>
              <a:gd name="T94" fmla="*/ 5102 w 7682"/>
              <a:gd name="T95" fmla="*/ 0 h 1176"/>
              <a:gd name="T96" fmla="*/ 4397 w 7682"/>
              <a:gd name="T97" fmla="*/ 1176 h 1176"/>
              <a:gd name="T98" fmla="*/ 4621 w 7682"/>
              <a:gd name="T99" fmla="*/ 0 h 1176"/>
              <a:gd name="T100" fmla="*/ 0 w 7682"/>
              <a:gd name="T101" fmla="*/ 316 h 1176"/>
              <a:gd name="T102" fmla="*/ 189 w 7682"/>
              <a:gd name="T103" fmla="*/ 0 h 1176"/>
              <a:gd name="T104" fmla="*/ 3721 w 7682"/>
              <a:gd name="T105" fmla="*/ 0 h 1176"/>
              <a:gd name="T106" fmla="*/ 2657 w 7682"/>
              <a:gd name="T107" fmla="*/ 1176 h 1176"/>
              <a:gd name="T108" fmla="*/ 300 w 7682"/>
              <a:gd name="T109" fmla="*/ 0 h 1176"/>
              <a:gd name="T110" fmla="*/ 3069 w 7682"/>
              <a:gd name="T111" fmla="*/ 1176 h 1176"/>
              <a:gd name="T112" fmla="*/ 4150 w 7682"/>
              <a:gd name="T113" fmla="*/ 0 h 1176"/>
              <a:gd name="T114" fmla="*/ 3901 w 7682"/>
              <a:gd name="T115" fmla="*/ 0 h 1176"/>
              <a:gd name="T116" fmla="*/ 2957 w 7682"/>
              <a:gd name="T117" fmla="*/ 1176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682" h="1176">
                <a:moveTo>
                  <a:pt x="7270" y="1176"/>
                </a:moveTo>
                <a:lnTo>
                  <a:pt x="7682" y="633"/>
                </a:lnTo>
                <a:lnTo>
                  <a:pt x="7682" y="644"/>
                </a:lnTo>
                <a:lnTo>
                  <a:pt x="7278" y="1176"/>
                </a:lnTo>
                <a:lnTo>
                  <a:pt x="7270" y="1176"/>
                </a:lnTo>
                <a:close/>
                <a:moveTo>
                  <a:pt x="6182" y="0"/>
                </a:moveTo>
                <a:lnTo>
                  <a:pt x="5289" y="1176"/>
                </a:lnTo>
                <a:lnTo>
                  <a:pt x="5298" y="1176"/>
                </a:lnTo>
                <a:lnTo>
                  <a:pt x="6190" y="0"/>
                </a:lnTo>
                <a:lnTo>
                  <a:pt x="6182" y="0"/>
                </a:lnTo>
                <a:close/>
                <a:moveTo>
                  <a:pt x="6122" y="0"/>
                </a:moveTo>
                <a:lnTo>
                  <a:pt x="5229" y="1176"/>
                </a:lnTo>
                <a:lnTo>
                  <a:pt x="5238" y="1176"/>
                </a:lnTo>
                <a:lnTo>
                  <a:pt x="6130" y="0"/>
                </a:lnTo>
                <a:lnTo>
                  <a:pt x="6122" y="0"/>
                </a:lnTo>
                <a:close/>
                <a:moveTo>
                  <a:pt x="7579" y="1176"/>
                </a:moveTo>
                <a:lnTo>
                  <a:pt x="7682" y="1040"/>
                </a:lnTo>
                <a:lnTo>
                  <a:pt x="7682" y="1028"/>
                </a:lnTo>
                <a:lnTo>
                  <a:pt x="7570" y="1176"/>
                </a:lnTo>
                <a:lnTo>
                  <a:pt x="7579" y="1176"/>
                </a:lnTo>
                <a:close/>
                <a:moveTo>
                  <a:pt x="7519" y="1176"/>
                </a:moveTo>
                <a:lnTo>
                  <a:pt x="7682" y="961"/>
                </a:lnTo>
                <a:lnTo>
                  <a:pt x="7682" y="950"/>
                </a:lnTo>
                <a:lnTo>
                  <a:pt x="7510" y="1176"/>
                </a:lnTo>
                <a:lnTo>
                  <a:pt x="7519" y="1176"/>
                </a:lnTo>
                <a:close/>
                <a:moveTo>
                  <a:pt x="7338" y="1176"/>
                </a:moveTo>
                <a:lnTo>
                  <a:pt x="7682" y="724"/>
                </a:lnTo>
                <a:lnTo>
                  <a:pt x="7682" y="712"/>
                </a:lnTo>
                <a:lnTo>
                  <a:pt x="7330" y="1176"/>
                </a:lnTo>
                <a:lnTo>
                  <a:pt x="7338" y="1176"/>
                </a:lnTo>
                <a:close/>
                <a:moveTo>
                  <a:pt x="5822" y="0"/>
                </a:moveTo>
                <a:lnTo>
                  <a:pt x="4929" y="1176"/>
                </a:lnTo>
                <a:lnTo>
                  <a:pt x="4938" y="1176"/>
                </a:lnTo>
                <a:lnTo>
                  <a:pt x="5830" y="0"/>
                </a:lnTo>
                <a:lnTo>
                  <a:pt x="5822" y="0"/>
                </a:lnTo>
                <a:close/>
                <a:moveTo>
                  <a:pt x="7639" y="1176"/>
                </a:moveTo>
                <a:lnTo>
                  <a:pt x="7682" y="1119"/>
                </a:lnTo>
                <a:lnTo>
                  <a:pt x="7682" y="1108"/>
                </a:lnTo>
                <a:lnTo>
                  <a:pt x="7630" y="1176"/>
                </a:lnTo>
                <a:lnTo>
                  <a:pt x="7639" y="1176"/>
                </a:lnTo>
                <a:close/>
                <a:moveTo>
                  <a:pt x="5762" y="0"/>
                </a:moveTo>
                <a:lnTo>
                  <a:pt x="4869" y="1176"/>
                </a:lnTo>
                <a:lnTo>
                  <a:pt x="4878" y="1176"/>
                </a:lnTo>
                <a:lnTo>
                  <a:pt x="5770" y="0"/>
                </a:lnTo>
                <a:lnTo>
                  <a:pt x="5762" y="0"/>
                </a:lnTo>
                <a:close/>
                <a:moveTo>
                  <a:pt x="5882" y="0"/>
                </a:moveTo>
                <a:lnTo>
                  <a:pt x="4989" y="1176"/>
                </a:lnTo>
                <a:lnTo>
                  <a:pt x="4998" y="1176"/>
                </a:lnTo>
                <a:lnTo>
                  <a:pt x="5890" y="0"/>
                </a:lnTo>
                <a:lnTo>
                  <a:pt x="5882" y="0"/>
                </a:lnTo>
                <a:close/>
                <a:moveTo>
                  <a:pt x="7398" y="1176"/>
                </a:moveTo>
                <a:lnTo>
                  <a:pt x="7682" y="803"/>
                </a:lnTo>
                <a:lnTo>
                  <a:pt x="7682" y="792"/>
                </a:lnTo>
                <a:lnTo>
                  <a:pt x="7390" y="1176"/>
                </a:lnTo>
                <a:lnTo>
                  <a:pt x="7398" y="1176"/>
                </a:lnTo>
                <a:close/>
                <a:moveTo>
                  <a:pt x="5942" y="0"/>
                </a:moveTo>
                <a:lnTo>
                  <a:pt x="5049" y="1176"/>
                </a:lnTo>
                <a:lnTo>
                  <a:pt x="5058" y="1176"/>
                </a:lnTo>
                <a:lnTo>
                  <a:pt x="5950" y="0"/>
                </a:lnTo>
                <a:lnTo>
                  <a:pt x="5942" y="0"/>
                </a:lnTo>
                <a:close/>
                <a:moveTo>
                  <a:pt x="6062" y="0"/>
                </a:moveTo>
                <a:lnTo>
                  <a:pt x="5169" y="1176"/>
                </a:lnTo>
                <a:lnTo>
                  <a:pt x="5178" y="1176"/>
                </a:lnTo>
                <a:lnTo>
                  <a:pt x="6070" y="0"/>
                </a:lnTo>
                <a:lnTo>
                  <a:pt x="6062" y="0"/>
                </a:lnTo>
                <a:close/>
                <a:moveTo>
                  <a:pt x="7458" y="1176"/>
                </a:moveTo>
                <a:lnTo>
                  <a:pt x="7682" y="882"/>
                </a:lnTo>
                <a:lnTo>
                  <a:pt x="7682" y="870"/>
                </a:lnTo>
                <a:lnTo>
                  <a:pt x="7450" y="1176"/>
                </a:lnTo>
                <a:lnTo>
                  <a:pt x="7458" y="1176"/>
                </a:lnTo>
                <a:close/>
                <a:moveTo>
                  <a:pt x="6002" y="0"/>
                </a:moveTo>
                <a:lnTo>
                  <a:pt x="5109" y="1176"/>
                </a:lnTo>
                <a:lnTo>
                  <a:pt x="5118" y="1176"/>
                </a:lnTo>
                <a:lnTo>
                  <a:pt x="6010" y="0"/>
                </a:lnTo>
                <a:lnTo>
                  <a:pt x="6002" y="0"/>
                </a:lnTo>
                <a:close/>
                <a:moveTo>
                  <a:pt x="6902" y="0"/>
                </a:moveTo>
                <a:lnTo>
                  <a:pt x="6010" y="1176"/>
                </a:lnTo>
                <a:lnTo>
                  <a:pt x="6018" y="1176"/>
                </a:lnTo>
                <a:lnTo>
                  <a:pt x="6911" y="0"/>
                </a:lnTo>
                <a:lnTo>
                  <a:pt x="6902" y="0"/>
                </a:lnTo>
                <a:close/>
                <a:moveTo>
                  <a:pt x="7262" y="0"/>
                </a:moveTo>
                <a:lnTo>
                  <a:pt x="6370" y="1176"/>
                </a:lnTo>
                <a:lnTo>
                  <a:pt x="6378" y="1176"/>
                </a:lnTo>
                <a:lnTo>
                  <a:pt x="7271" y="0"/>
                </a:lnTo>
                <a:lnTo>
                  <a:pt x="7262" y="0"/>
                </a:lnTo>
                <a:close/>
                <a:moveTo>
                  <a:pt x="7502" y="0"/>
                </a:moveTo>
                <a:lnTo>
                  <a:pt x="6610" y="1176"/>
                </a:lnTo>
                <a:lnTo>
                  <a:pt x="6618" y="1176"/>
                </a:lnTo>
                <a:lnTo>
                  <a:pt x="7511" y="0"/>
                </a:lnTo>
                <a:lnTo>
                  <a:pt x="7502" y="0"/>
                </a:lnTo>
                <a:close/>
                <a:moveTo>
                  <a:pt x="6842" y="0"/>
                </a:moveTo>
                <a:lnTo>
                  <a:pt x="5950" y="1176"/>
                </a:lnTo>
                <a:lnTo>
                  <a:pt x="5958" y="1176"/>
                </a:lnTo>
                <a:lnTo>
                  <a:pt x="6851" y="0"/>
                </a:lnTo>
                <a:lnTo>
                  <a:pt x="6842" y="0"/>
                </a:lnTo>
                <a:close/>
                <a:moveTo>
                  <a:pt x="6782" y="0"/>
                </a:moveTo>
                <a:lnTo>
                  <a:pt x="5890" y="1176"/>
                </a:lnTo>
                <a:lnTo>
                  <a:pt x="5898" y="1176"/>
                </a:lnTo>
                <a:lnTo>
                  <a:pt x="6791" y="0"/>
                </a:lnTo>
                <a:lnTo>
                  <a:pt x="6782" y="0"/>
                </a:lnTo>
                <a:close/>
                <a:moveTo>
                  <a:pt x="7622" y="0"/>
                </a:moveTo>
                <a:lnTo>
                  <a:pt x="6730" y="1176"/>
                </a:lnTo>
                <a:lnTo>
                  <a:pt x="6738" y="1176"/>
                </a:lnTo>
                <a:lnTo>
                  <a:pt x="7631" y="0"/>
                </a:lnTo>
                <a:lnTo>
                  <a:pt x="7622" y="0"/>
                </a:lnTo>
                <a:close/>
                <a:moveTo>
                  <a:pt x="6962" y="0"/>
                </a:moveTo>
                <a:lnTo>
                  <a:pt x="6070" y="1176"/>
                </a:lnTo>
                <a:lnTo>
                  <a:pt x="6078" y="1176"/>
                </a:lnTo>
                <a:lnTo>
                  <a:pt x="6971" y="0"/>
                </a:lnTo>
                <a:lnTo>
                  <a:pt x="6962" y="0"/>
                </a:lnTo>
                <a:close/>
                <a:moveTo>
                  <a:pt x="6722" y="0"/>
                </a:moveTo>
                <a:lnTo>
                  <a:pt x="5830" y="1176"/>
                </a:lnTo>
                <a:lnTo>
                  <a:pt x="5838" y="1176"/>
                </a:lnTo>
                <a:lnTo>
                  <a:pt x="6731" y="0"/>
                </a:lnTo>
                <a:lnTo>
                  <a:pt x="6722" y="0"/>
                </a:lnTo>
                <a:close/>
                <a:moveTo>
                  <a:pt x="7562" y="0"/>
                </a:moveTo>
                <a:lnTo>
                  <a:pt x="6670" y="1176"/>
                </a:lnTo>
                <a:lnTo>
                  <a:pt x="6678" y="1176"/>
                </a:lnTo>
                <a:lnTo>
                  <a:pt x="7571" y="0"/>
                </a:lnTo>
                <a:lnTo>
                  <a:pt x="7562" y="0"/>
                </a:lnTo>
                <a:close/>
                <a:moveTo>
                  <a:pt x="7142" y="0"/>
                </a:moveTo>
                <a:lnTo>
                  <a:pt x="6250" y="1176"/>
                </a:lnTo>
                <a:lnTo>
                  <a:pt x="6258" y="1176"/>
                </a:lnTo>
                <a:lnTo>
                  <a:pt x="7151" y="0"/>
                </a:lnTo>
                <a:lnTo>
                  <a:pt x="7142" y="0"/>
                </a:lnTo>
                <a:close/>
                <a:moveTo>
                  <a:pt x="7442" y="0"/>
                </a:moveTo>
                <a:lnTo>
                  <a:pt x="6550" y="1176"/>
                </a:lnTo>
                <a:lnTo>
                  <a:pt x="6558" y="1176"/>
                </a:lnTo>
                <a:lnTo>
                  <a:pt x="7451" y="0"/>
                </a:lnTo>
                <a:lnTo>
                  <a:pt x="7442" y="0"/>
                </a:lnTo>
                <a:close/>
                <a:moveTo>
                  <a:pt x="7202" y="0"/>
                </a:moveTo>
                <a:lnTo>
                  <a:pt x="6310" y="1176"/>
                </a:lnTo>
                <a:lnTo>
                  <a:pt x="6318" y="1176"/>
                </a:lnTo>
                <a:lnTo>
                  <a:pt x="7211" y="0"/>
                </a:lnTo>
                <a:lnTo>
                  <a:pt x="7202" y="0"/>
                </a:lnTo>
                <a:close/>
                <a:moveTo>
                  <a:pt x="7322" y="0"/>
                </a:moveTo>
                <a:lnTo>
                  <a:pt x="6430" y="1176"/>
                </a:lnTo>
                <a:lnTo>
                  <a:pt x="6438" y="1176"/>
                </a:lnTo>
                <a:lnTo>
                  <a:pt x="7331" y="0"/>
                </a:lnTo>
                <a:lnTo>
                  <a:pt x="7322" y="0"/>
                </a:lnTo>
                <a:close/>
                <a:moveTo>
                  <a:pt x="7382" y="0"/>
                </a:moveTo>
                <a:lnTo>
                  <a:pt x="6490" y="1176"/>
                </a:lnTo>
                <a:lnTo>
                  <a:pt x="6498" y="1176"/>
                </a:lnTo>
                <a:lnTo>
                  <a:pt x="7391" y="0"/>
                </a:lnTo>
                <a:lnTo>
                  <a:pt x="7382" y="0"/>
                </a:lnTo>
                <a:close/>
                <a:moveTo>
                  <a:pt x="7022" y="0"/>
                </a:moveTo>
                <a:lnTo>
                  <a:pt x="6130" y="1176"/>
                </a:lnTo>
                <a:lnTo>
                  <a:pt x="6138" y="1176"/>
                </a:lnTo>
                <a:lnTo>
                  <a:pt x="7031" y="0"/>
                </a:lnTo>
                <a:lnTo>
                  <a:pt x="7022" y="0"/>
                </a:lnTo>
                <a:close/>
                <a:moveTo>
                  <a:pt x="7082" y="0"/>
                </a:moveTo>
                <a:lnTo>
                  <a:pt x="6190" y="1176"/>
                </a:lnTo>
                <a:lnTo>
                  <a:pt x="6198" y="1176"/>
                </a:lnTo>
                <a:lnTo>
                  <a:pt x="7091" y="0"/>
                </a:lnTo>
                <a:lnTo>
                  <a:pt x="7082" y="0"/>
                </a:lnTo>
                <a:close/>
                <a:moveTo>
                  <a:pt x="7218" y="1176"/>
                </a:moveTo>
                <a:lnTo>
                  <a:pt x="7682" y="565"/>
                </a:lnTo>
                <a:lnTo>
                  <a:pt x="7682" y="554"/>
                </a:lnTo>
                <a:lnTo>
                  <a:pt x="7210" y="1176"/>
                </a:lnTo>
                <a:lnTo>
                  <a:pt x="7218" y="1176"/>
                </a:lnTo>
                <a:close/>
                <a:moveTo>
                  <a:pt x="6362" y="0"/>
                </a:moveTo>
                <a:lnTo>
                  <a:pt x="5469" y="1176"/>
                </a:lnTo>
                <a:lnTo>
                  <a:pt x="5478" y="1176"/>
                </a:lnTo>
                <a:lnTo>
                  <a:pt x="6370" y="0"/>
                </a:lnTo>
                <a:lnTo>
                  <a:pt x="6362" y="0"/>
                </a:lnTo>
                <a:close/>
                <a:moveTo>
                  <a:pt x="7098" y="1176"/>
                </a:moveTo>
                <a:lnTo>
                  <a:pt x="7682" y="407"/>
                </a:lnTo>
                <a:lnTo>
                  <a:pt x="7682" y="396"/>
                </a:lnTo>
                <a:lnTo>
                  <a:pt x="7090" y="1176"/>
                </a:lnTo>
                <a:lnTo>
                  <a:pt x="7098" y="1176"/>
                </a:lnTo>
                <a:close/>
                <a:moveTo>
                  <a:pt x="6422" y="0"/>
                </a:moveTo>
                <a:lnTo>
                  <a:pt x="5529" y="1176"/>
                </a:lnTo>
                <a:lnTo>
                  <a:pt x="5538" y="1176"/>
                </a:lnTo>
                <a:lnTo>
                  <a:pt x="6430" y="0"/>
                </a:lnTo>
                <a:lnTo>
                  <a:pt x="6422" y="0"/>
                </a:lnTo>
                <a:close/>
                <a:moveTo>
                  <a:pt x="7038" y="1176"/>
                </a:moveTo>
                <a:lnTo>
                  <a:pt x="7682" y="328"/>
                </a:lnTo>
                <a:lnTo>
                  <a:pt x="7682" y="317"/>
                </a:lnTo>
                <a:lnTo>
                  <a:pt x="7030" y="1176"/>
                </a:lnTo>
                <a:lnTo>
                  <a:pt x="7038" y="1176"/>
                </a:lnTo>
                <a:close/>
                <a:moveTo>
                  <a:pt x="6242" y="0"/>
                </a:moveTo>
                <a:lnTo>
                  <a:pt x="5349" y="1176"/>
                </a:lnTo>
                <a:lnTo>
                  <a:pt x="5358" y="1176"/>
                </a:lnTo>
                <a:lnTo>
                  <a:pt x="6250" y="0"/>
                </a:lnTo>
                <a:lnTo>
                  <a:pt x="6242" y="0"/>
                </a:lnTo>
                <a:close/>
                <a:moveTo>
                  <a:pt x="7158" y="1176"/>
                </a:moveTo>
                <a:lnTo>
                  <a:pt x="7682" y="486"/>
                </a:lnTo>
                <a:lnTo>
                  <a:pt x="7682" y="475"/>
                </a:lnTo>
                <a:lnTo>
                  <a:pt x="7150" y="1176"/>
                </a:lnTo>
                <a:lnTo>
                  <a:pt x="7158" y="1176"/>
                </a:lnTo>
                <a:close/>
                <a:moveTo>
                  <a:pt x="6302" y="0"/>
                </a:moveTo>
                <a:lnTo>
                  <a:pt x="5409" y="1176"/>
                </a:lnTo>
                <a:lnTo>
                  <a:pt x="5418" y="1176"/>
                </a:lnTo>
                <a:lnTo>
                  <a:pt x="6310" y="0"/>
                </a:lnTo>
                <a:lnTo>
                  <a:pt x="6302" y="0"/>
                </a:lnTo>
                <a:close/>
                <a:moveTo>
                  <a:pt x="6542" y="0"/>
                </a:moveTo>
                <a:lnTo>
                  <a:pt x="5649" y="1176"/>
                </a:lnTo>
                <a:lnTo>
                  <a:pt x="5658" y="1176"/>
                </a:lnTo>
                <a:lnTo>
                  <a:pt x="6551" y="0"/>
                </a:lnTo>
                <a:lnTo>
                  <a:pt x="6542" y="0"/>
                </a:lnTo>
                <a:close/>
                <a:moveTo>
                  <a:pt x="6602" y="0"/>
                </a:moveTo>
                <a:lnTo>
                  <a:pt x="5709" y="1176"/>
                </a:lnTo>
                <a:lnTo>
                  <a:pt x="5718" y="1176"/>
                </a:lnTo>
                <a:lnTo>
                  <a:pt x="6611" y="0"/>
                </a:lnTo>
                <a:lnTo>
                  <a:pt x="6602" y="0"/>
                </a:lnTo>
                <a:close/>
                <a:moveTo>
                  <a:pt x="6858" y="1176"/>
                </a:moveTo>
                <a:lnTo>
                  <a:pt x="7682" y="91"/>
                </a:lnTo>
                <a:lnTo>
                  <a:pt x="7682" y="80"/>
                </a:lnTo>
                <a:lnTo>
                  <a:pt x="6850" y="1176"/>
                </a:lnTo>
                <a:lnTo>
                  <a:pt x="6858" y="1176"/>
                </a:lnTo>
                <a:close/>
                <a:moveTo>
                  <a:pt x="6790" y="1176"/>
                </a:moveTo>
                <a:lnTo>
                  <a:pt x="6798" y="1176"/>
                </a:lnTo>
                <a:lnTo>
                  <a:pt x="7682" y="12"/>
                </a:lnTo>
                <a:lnTo>
                  <a:pt x="7682" y="1"/>
                </a:lnTo>
                <a:lnTo>
                  <a:pt x="6790" y="1176"/>
                </a:lnTo>
                <a:close/>
                <a:moveTo>
                  <a:pt x="6482" y="0"/>
                </a:moveTo>
                <a:lnTo>
                  <a:pt x="5589" y="1176"/>
                </a:lnTo>
                <a:lnTo>
                  <a:pt x="5598" y="1176"/>
                </a:lnTo>
                <a:lnTo>
                  <a:pt x="6490" y="0"/>
                </a:lnTo>
                <a:lnTo>
                  <a:pt x="6482" y="0"/>
                </a:lnTo>
                <a:close/>
                <a:moveTo>
                  <a:pt x="6978" y="1176"/>
                </a:moveTo>
                <a:lnTo>
                  <a:pt x="7682" y="249"/>
                </a:lnTo>
                <a:lnTo>
                  <a:pt x="7682" y="238"/>
                </a:lnTo>
                <a:lnTo>
                  <a:pt x="6970" y="1176"/>
                </a:lnTo>
                <a:lnTo>
                  <a:pt x="6978" y="1176"/>
                </a:lnTo>
                <a:close/>
                <a:moveTo>
                  <a:pt x="6918" y="1176"/>
                </a:moveTo>
                <a:lnTo>
                  <a:pt x="7682" y="170"/>
                </a:lnTo>
                <a:lnTo>
                  <a:pt x="7682" y="159"/>
                </a:lnTo>
                <a:lnTo>
                  <a:pt x="6910" y="1176"/>
                </a:lnTo>
                <a:lnTo>
                  <a:pt x="6918" y="1176"/>
                </a:lnTo>
                <a:close/>
                <a:moveTo>
                  <a:pt x="6662" y="0"/>
                </a:moveTo>
                <a:lnTo>
                  <a:pt x="5770" y="1176"/>
                </a:lnTo>
                <a:lnTo>
                  <a:pt x="5778" y="1176"/>
                </a:lnTo>
                <a:lnTo>
                  <a:pt x="6671" y="0"/>
                </a:lnTo>
                <a:lnTo>
                  <a:pt x="6662" y="0"/>
                </a:lnTo>
                <a:close/>
                <a:moveTo>
                  <a:pt x="4862" y="0"/>
                </a:moveTo>
                <a:lnTo>
                  <a:pt x="3969" y="1176"/>
                </a:lnTo>
                <a:lnTo>
                  <a:pt x="3977" y="1176"/>
                </a:lnTo>
                <a:lnTo>
                  <a:pt x="4870" y="0"/>
                </a:lnTo>
                <a:lnTo>
                  <a:pt x="4862" y="0"/>
                </a:lnTo>
                <a:close/>
                <a:moveTo>
                  <a:pt x="2881" y="0"/>
                </a:moveTo>
                <a:lnTo>
                  <a:pt x="1988" y="1176"/>
                </a:lnTo>
                <a:lnTo>
                  <a:pt x="1997" y="1176"/>
                </a:lnTo>
                <a:lnTo>
                  <a:pt x="2890" y="0"/>
                </a:lnTo>
                <a:lnTo>
                  <a:pt x="2881" y="0"/>
                </a:lnTo>
                <a:close/>
                <a:moveTo>
                  <a:pt x="1021" y="0"/>
                </a:moveTo>
                <a:lnTo>
                  <a:pt x="128" y="1176"/>
                </a:lnTo>
                <a:lnTo>
                  <a:pt x="136" y="1176"/>
                </a:lnTo>
                <a:lnTo>
                  <a:pt x="1029" y="0"/>
                </a:lnTo>
                <a:lnTo>
                  <a:pt x="1021" y="0"/>
                </a:lnTo>
                <a:close/>
                <a:moveTo>
                  <a:pt x="961" y="0"/>
                </a:moveTo>
                <a:lnTo>
                  <a:pt x="68" y="1176"/>
                </a:lnTo>
                <a:lnTo>
                  <a:pt x="76" y="1176"/>
                </a:lnTo>
                <a:lnTo>
                  <a:pt x="969" y="0"/>
                </a:lnTo>
                <a:lnTo>
                  <a:pt x="961" y="0"/>
                </a:lnTo>
                <a:close/>
                <a:moveTo>
                  <a:pt x="900" y="0"/>
                </a:moveTo>
                <a:lnTo>
                  <a:pt x="8" y="1176"/>
                </a:lnTo>
                <a:lnTo>
                  <a:pt x="16" y="1176"/>
                </a:lnTo>
                <a:lnTo>
                  <a:pt x="909" y="0"/>
                </a:lnTo>
                <a:lnTo>
                  <a:pt x="900" y="0"/>
                </a:lnTo>
                <a:close/>
                <a:moveTo>
                  <a:pt x="2941" y="0"/>
                </a:moveTo>
                <a:lnTo>
                  <a:pt x="2048" y="1176"/>
                </a:lnTo>
                <a:lnTo>
                  <a:pt x="2057" y="1176"/>
                </a:lnTo>
                <a:lnTo>
                  <a:pt x="2950" y="0"/>
                </a:lnTo>
                <a:lnTo>
                  <a:pt x="2941" y="0"/>
                </a:lnTo>
                <a:close/>
                <a:moveTo>
                  <a:pt x="3001" y="0"/>
                </a:moveTo>
                <a:lnTo>
                  <a:pt x="2108" y="1176"/>
                </a:lnTo>
                <a:lnTo>
                  <a:pt x="2117" y="1176"/>
                </a:lnTo>
                <a:lnTo>
                  <a:pt x="3010" y="0"/>
                </a:lnTo>
                <a:lnTo>
                  <a:pt x="3001" y="0"/>
                </a:lnTo>
                <a:close/>
                <a:moveTo>
                  <a:pt x="2821" y="0"/>
                </a:moveTo>
                <a:lnTo>
                  <a:pt x="1928" y="1176"/>
                </a:lnTo>
                <a:lnTo>
                  <a:pt x="1937" y="1176"/>
                </a:lnTo>
                <a:lnTo>
                  <a:pt x="2830" y="0"/>
                </a:lnTo>
                <a:lnTo>
                  <a:pt x="2821" y="0"/>
                </a:lnTo>
                <a:close/>
                <a:moveTo>
                  <a:pt x="2701" y="0"/>
                </a:moveTo>
                <a:lnTo>
                  <a:pt x="1808" y="1176"/>
                </a:lnTo>
                <a:lnTo>
                  <a:pt x="1817" y="1176"/>
                </a:lnTo>
                <a:lnTo>
                  <a:pt x="2710" y="0"/>
                </a:lnTo>
                <a:lnTo>
                  <a:pt x="2701" y="0"/>
                </a:lnTo>
                <a:close/>
                <a:moveTo>
                  <a:pt x="1141" y="0"/>
                </a:moveTo>
                <a:lnTo>
                  <a:pt x="248" y="1176"/>
                </a:lnTo>
                <a:lnTo>
                  <a:pt x="256" y="1176"/>
                </a:lnTo>
                <a:lnTo>
                  <a:pt x="1149" y="0"/>
                </a:lnTo>
                <a:lnTo>
                  <a:pt x="1141" y="0"/>
                </a:lnTo>
                <a:close/>
                <a:moveTo>
                  <a:pt x="1081" y="0"/>
                </a:moveTo>
                <a:lnTo>
                  <a:pt x="188" y="1176"/>
                </a:lnTo>
                <a:lnTo>
                  <a:pt x="196" y="1176"/>
                </a:lnTo>
                <a:lnTo>
                  <a:pt x="1089" y="0"/>
                </a:lnTo>
                <a:lnTo>
                  <a:pt x="1081" y="0"/>
                </a:lnTo>
                <a:close/>
                <a:moveTo>
                  <a:pt x="2761" y="0"/>
                </a:moveTo>
                <a:lnTo>
                  <a:pt x="1868" y="1176"/>
                </a:lnTo>
                <a:lnTo>
                  <a:pt x="1877" y="1176"/>
                </a:lnTo>
                <a:lnTo>
                  <a:pt x="2770" y="0"/>
                </a:lnTo>
                <a:lnTo>
                  <a:pt x="2761" y="0"/>
                </a:lnTo>
                <a:close/>
                <a:moveTo>
                  <a:pt x="3061" y="0"/>
                </a:moveTo>
                <a:lnTo>
                  <a:pt x="2168" y="1176"/>
                </a:lnTo>
                <a:lnTo>
                  <a:pt x="2177" y="1176"/>
                </a:lnTo>
                <a:lnTo>
                  <a:pt x="3070" y="0"/>
                </a:lnTo>
                <a:lnTo>
                  <a:pt x="3061" y="0"/>
                </a:lnTo>
                <a:close/>
                <a:moveTo>
                  <a:pt x="600" y="0"/>
                </a:moveTo>
                <a:lnTo>
                  <a:pt x="0" y="790"/>
                </a:lnTo>
                <a:lnTo>
                  <a:pt x="0" y="802"/>
                </a:lnTo>
                <a:lnTo>
                  <a:pt x="609" y="0"/>
                </a:lnTo>
                <a:lnTo>
                  <a:pt x="600" y="0"/>
                </a:lnTo>
                <a:close/>
                <a:moveTo>
                  <a:pt x="3241" y="0"/>
                </a:moveTo>
                <a:lnTo>
                  <a:pt x="2348" y="1176"/>
                </a:lnTo>
                <a:lnTo>
                  <a:pt x="2357" y="1176"/>
                </a:lnTo>
                <a:lnTo>
                  <a:pt x="3250" y="0"/>
                </a:lnTo>
                <a:lnTo>
                  <a:pt x="3241" y="0"/>
                </a:lnTo>
                <a:close/>
                <a:moveTo>
                  <a:pt x="540" y="0"/>
                </a:moveTo>
                <a:lnTo>
                  <a:pt x="0" y="711"/>
                </a:lnTo>
                <a:lnTo>
                  <a:pt x="0" y="722"/>
                </a:lnTo>
                <a:lnTo>
                  <a:pt x="549" y="0"/>
                </a:lnTo>
                <a:lnTo>
                  <a:pt x="540" y="0"/>
                </a:lnTo>
                <a:close/>
                <a:moveTo>
                  <a:pt x="840" y="0"/>
                </a:moveTo>
                <a:lnTo>
                  <a:pt x="0" y="1106"/>
                </a:lnTo>
                <a:lnTo>
                  <a:pt x="0" y="1118"/>
                </a:lnTo>
                <a:lnTo>
                  <a:pt x="849" y="0"/>
                </a:lnTo>
                <a:lnTo>
                  <a:pt x="840" y="0"/>
                </a:lnTo>
                <a:close/>
                <a:moveTo>
                  <a:pt x="3301" y="0"/>
                </a:moveTo>
                <a:lnTo>
                  <a:pt x="2408" y="1176"/>
                </a:lnTo>
                <a:lnTo>
                  <a:pt x="2417" y="1176"/>
                </a:lnTo>
                <a:lnTo>
                  <a:pt x="3310" y="0"/>
                </a:lnTo>
                <a:lnTo>
                  <a:pt x="3301" y="0"/>
                </a:lnTo>
                <a:close/>
                <a:moveTo>
                  <a:pt x="5702" y="0"/>
                </a:moveTo>
                <a:lnTo>
                  <a:pt x="4809" y="1176"/>
                </a:lnTo>
                <a:lnTo>
                  <a:pt x="4818" y="1176"/>
                </a:lnTo>
                <a:lnTo>
                  <a:pt x="5710" y="0"/>
                </a:lnTo>
                <a:lnTo>
                  <a:pt x="5702" y="0"/>
                </a:lnTo>
                <a:close/>
                <a:moveTo>
                  <a:pt x="1201" y="0"/>
                </a:moveTo>
                <a:lnTo>
                  <a:pt x="308" y="1176"/>
                </a:lnTo>
                <a:lnTo>
                  <a:pt x="316" y="1176"/>
                </a:lnTo>
                <a:lnTo>
                  <a:pt x="1209" y="0"/>
                </a:lnTo>
                <a:lnTo>
                  <a:pt x="1201" y="0"/>
                </a:lnTo>
                <a:close/>
                <a:moveTo>
                  <a:pt x="3181" y="0"/>
                </a:moveTo>
                <a:lnTo>
                  <a:pt x="2288" y="1176"/>
                </a:lnTo>
                <a:lnTo>
                  <a:pt x="2297" y="1176"/>
                </a:lnTo>
                <a:lnTo>
                  <a:pt x="3190" y="0"/>
                </a:lnTo>
                <a:lnTo>
                  <a:pt x="3181" y="0"/>
                </a:lnTo>
                <a:close/>
                <a:moveTo>
                  <a:pt x="3361" y="0"/>
                </a:moveTo>
                <a:lnTo>
                  <a:pt x="2468" y="1176"/>
                </a:lnTo>
                <a:lnTo>
                  <a:pt x="2477" y="1176"/>
                </a:lnTo>
                <a:lnTo>
                  <a:pt x="3370" y="0"/>
                </a:lnTo>
                <a:lnTo>
                  <a:pt x="3361" y="0"/>
                </a:lnTo>
                <a:close/>
                <a:moveTo>
                  <a:pt x="720" y="0"/>
                </a:moveTo>
                <a:lnTo>
                  <a:pt x="0" y="948"/>
                </a:lnTo>
                <a:lnTo>
                  <a:pt x="0" y="960"/>
                </a:lnTo>
                <a:lnTo>
                  <a:pt x="729" y="0"/>
                </a:lnTo>
                <a:lnTo>
                  <a:pt x="720" y="0"/>
                </a:lnTo>
                <a:close/>
                <a:moveTo>
                  <a:pt x="3121" y="0"/>
                </a:moveTo>
                <a:lnTo>
                  <a:pt x="2228" y="1176"/>
                </a:lnTo>
                <a:lnTo>
                  <a:pt x="2237" y="1176"/>
                </a:lnTo>
                <a:lnTo>
                  <a:pt x="3130" y="0"/>
                </a:lnTo>
                <a:lnTo>
                  <a:pt x="3121" y="0"/>
                </a:lnTo>
                <a:close/>
                <a:moveTo>
                  <a:pt x="780" y="0"/>
                </a:moveTo>
                <a:lnTo>
                  <a:pt x="0" y="1027"/>
                </a:lnTo>
                <a:lnTo>
                  <a:pt x="0" y="1038"/>
                </a:lnTo>
                <a:lnTo>
                  <a:pt x="789" y="0"/>
                </a:lnTo>
                <a:lnTo>
                  <a:pt x="780" y="0"/>
                </a:lnTo>
                <a:close/>
                <a:moveTo>
                  <a:pt x="1741" y="0"/>
                </a:moveTo>
                <a:lnTo>
                  <a:pt x="848" y="1176"/>
                </a:lnTo>
                <a:lnTo>
                  <a:pt x="857" y="1176"/>
                </a:lnTo>
                <a:lnTo>
                  <a:pt x="1749" y="0"/>
                </a:lnTo>
                <a:lnTo>
                  <a:pt x="1741" y="0"/>
                </a:lnTo>
                <a:close/>
                <a:moveTo>
                  <a:pt x="1681" y="0"/>
                </a:moveTo>
                <a:lnTo>
                  <a:pt x="788" y="1176"/>
                </a:lnTo>
                <a:lnTo>
                  <a:pt x="797" y="1176"/>
                </a:lnTo>
                <a:lnTo>
                  <a:pt x="1689" y="0"/>
                </a:lnTo>
                <a:lnTo>
                  <a:pt x="1681" y="0"/>
                </a:lnTo>
                <a:close/>
                <a:moveTo>
                  <a:pt x="2161" y="0"/>
                </a:moveTo>
                <a:lnTo>
                  <a:pt x="1268" y="1176"/>
                </a:lnTo>
                <a:lnTo>
                  <a:pt x="1277" y="1176"/>
                </a:lnTo>
                <a:lnTo>
                  <a:pt x="2169" y="0"/>
                </a:lnTo>
                <a:lnTo>
                  <a:pt x="2161" y="0"/>
                </a:lnTo>
                <a:close/>
                <a:moveTo>
                  <a:pt x="1621" y="0"/>
                </a:moveTo>
                <a:lnTo>
                  <a:pt x="728" y="1176"/>
                </a:lnTo>
                <a:lnTo>
                  <a:pt x="737" y="1176"/>
                </a:lnTo>
                <a:lnTo>
                  <a:pt x="1629" y="0"/>
                </a:lnTo>
                <a:lnTo>
                  <a:pt x="1621" y="0"/>
                </a:lnTo>
                <a:close/>
                <a:moveTo>
                  <a:pt x="2221" y="0"/>
                </a:moveTo>
                <a:lnTo>
                  <a:pt x="1328" y="1176"/>
                </a:lnTo>
                <a:lnTo>
                  <a:pt x="1337" y="1176"/>
                </a:lnTo>
                <a:lnTo>
                  <a:pt x="2229" y="0"/>
                </a:lnTo>
                <a:lnTo>
                  <a:pt x="2221" y="0"/>
                </a:lnTo>
                <a:close/>
                <a:moveTo>
                  <a:pt x="2041" y="0"/>
                </a:moveTo>
                <a:lnTo>
                  <a:pt x="1148" y="1176"/>
                </a:lnTo>
                <a:lnTo>
                  <a:pt x="1157" y="1176"/>
                </a:lnTo>
                <a:lnTo>
                  <a:pt x="2049" y="0"/>
                </a:lnTo>
                <a:lnTo>
                  <a:pt x="2041" y="0"/>
                </a:lnTo>
                <a:close/>
                <a:moveTo>
                  <a:pt x="1981" y="0"/>
                </a:moveTo>
                <a:lnTo>
                  <a:pt x="1088" y="1176"/>
                </a:lnTo>
                <a:lnTo>
                  <a:pt x="1097" y="1176"/>
                </a:lnTo>
                <a:lnTo>
                  <a:pt x="1989" y="0"/>
                </a:lnTo>
                <a:lnTo>
                  <a:pt x="1981" y="0"/>
                </a:lnTo>
                <a:close/>
                <a:moveTo>
                  <a:pt x="1861" y="0"/>
                </a:moveTo>
                <a:lnTo>
                  <a:pt x="968" y="1176"/>
                </a:lnTo>
                <a:lnTo>
                  <a:pt x="977" y="1176"/>
                </a:lnTo>
                <a:lnTo>
                  <a:pt x="1869" y="0"/>
                </a:lnTo>
                <a:lnTo>
                  <a:pt x="1861" y="0"/>
                </a:lnTo>
                <a:close/>
                <a:moveTo>
                  <a:pt x="2281" y="0"/>
                </a:moveTo>
                <a:lnTo>
                  <a:pt x="1388" y="1176"/>
                </a:lnTo>
                <a:lnTo>
                  <a:pt x="1397" y="1176"/>
                </a:lnTo>
                <a:lnTo>
                  <a:pt x="2289" y="0"/>
                </a:lnTo>
                <a:lnTo>
                  <a:pt x="2281" y="0"/>
                </a:lnTo>
                <a:close/>
                <a:moveTo>
                  <a:pt x="2101" y="0"/>
                </a:moveTo>
                <a:lnTo>
                  <a:pt x="1208" y="1176"/>
                </a:lnTo>
                <a:lnTo>
                  <a:pt x="1217" y="1176"/>
                </a:lnTo>
                <a:lnTo>
                  <a:pt x="2109" y="0"/>
                </a:lnTo>
                <a:lnTo>
                  <a:pt x="2101" y="0"/>
                </a:lnTo>
                <a:close/>
                <a:moveTo>
                  <a:pt x="1801" y="0"/>
                </a:moveTo>
                <a:lnTo>
                  <a:pt x="908" y="1176"/>
                </a:lnTo>
                <a:lnTo>
                  <a:pt x="917" y="1176"/>
                </a:lnTo>
                <a:lnTo>
                  <a:pt x="1809" y="0"/>
                </a:lnTo>
                <a:lnTo>
                  <a:pt x="1801" y="0"/>
                </a:lnTo>
                <a:close/>
                <a:moveTo>
                  <a:pt x="1321" y="0"/>
                </a:moveTo>
                <a:lnTo>
                  <a:pt x="428" y="1176"/>
                </a:lnTo>
                <a:lnTo>
                  <a:pt x="436" y="1176"/>
                </a:lnTo>
                <a:lnTo>
                  <a:pt x="1329" y="0"/>
                </a:lnTo>
                <a:lnTo>
                  <a:pt x="1321" y="0"/>
                </a:lnTo>
                <a:close/>
                <a:moveTo>
                  <a:pt x="2521" y="0"/>
                </a:moveTo>
                <a:lnTo>
                  <a:pt x="1628" y="1176"/>
                </a:lnTo>
                <a:lnTo>
                  <a:pt x="1637" y="1176"/>
                </a:lnTo>
                <a:lnTo>
                  <a:pt x="2529" y="0"/>
                </a:lnTo>
                <a:lnTo>
                  <a:pt x="2521" y="0"/>
                </a:lnTo>
                <a:close/>
                <a:moveTo>
                  <a:pt x="2641" y="0"/>
                </a:moveTo>
                <a:lnTo>
                  <a:pt x="1748" y="1176"/>
                </a:lnTo>
                <a:lnTo>
                  <a:pt x="1757" y="1176"/>
                </a:lnTo>
                <a:lnTo>
                  <a:pt x="2649" y="0"/>
                </a:lnTo>
                <a:lnTo>
                  <a:pt x="2641" y="0"/>
                </a:lnTo>
                <a:close/>
                <a:moveTo>
                  <a:pt x="2581" y="0"/>
                </a:moveTo>
                <a:lnTo>
                  <a:pt x="1688" y="1176"/>
                </a:lnTo>
                <a:lnTo>
                  <a:pt x="1697" y="1176"/>
                </a:lnTo>
                <a:lnTo>
                  <a:pt x="2589" y="0"/>
                </a:lnTo>
                <a:lnTo>
                  <a:pt x="2581" y="0"/>
                </a:lnTo>
                <a:close/>
                <a:moveTo>
                  <a:pt x="1561" y="0"/>
                </a:moveTo>
                <a:lnTo>
                  <a:pt x="668" y="1176"/>
                </a:lnTo>
                <a:lnTo>
                  <a:pt x="676" y="1176"/>
                </a:lnTo>
                <a:lnTo>
                  <a:pt x="1569" y="0"/>
                </a:lnTo>
                <a:lnTo>
                  <a:pt x="1561" y="0"/>
                </a:lnTo>
                <a:close/>
                <a:moveTo>
                  <a:pt x="1261" y="0"/>
                </a:moveTo>
                <a:lnTo>
                  <a:pt x="368" y="1176"/>
                </a:lnTo>
                <a:lnTo>
                  <a:pt x="376" y="1176"/>
                </a:lnTo>
                <a:lnTo>
                  <a:pt x="1269" y="0"/>
                </a:lnTo>
                <a:lnTo>
                  <a:pt x="1261" y="0"/>
                </a:lnTo>
                <a:close/>
                <a:moveTo>
                  <a:pt x="1381" y="0"/>
                </a:moveTo>
                <a:lnTo>
                  <a:pt x="488" y="1176"/>
                </a:lnTo>
                <a:lnTo>
                  <a:pt x="496" y="1176"/>
                </a:lnTo>
                <a:lnTo>
                  <a:pt x="1389" y="0"/>
                </a:lnTo>
                <a:lnTo>
                  <a:pt x="1381" y="0"/>
                </a:lnTo>
                <a:close/>
                <a:moveTo>
                  <a:pt x="2341" y="0"/>
                </a:moveTo>
                <a:lnTo>
                  <a:pt x="1448" y="1176"/>
                </a:lnTo>
                <a:lnTo>
                  <a:pt x="1457" y="1176"/>
                </a:lnTo>
                <a:lnTo>
                  <a:pt x="2349" y="0"/>
                </a:lnTo>
                <a:lnTo>
                  <a:pt x="2341" y="0"/>
                </a:lnTo>
                <a:close/>
                <a:moveTo>
                  <a:pt x="1501" y="0"/>
                </a:moveTo>
                <a:lnTo>
                  <a:pt x="608" y="1176"/>
                </a:lnTo>
                <a:lnTo>
                  <a:pt x="616" y="1176"/>
                </a:lnTo>
                <a:lnTo>
                  <a:pt x="1509" y="0"/>
                </a:lnTo>
                <a:lnTo>
                  <a:pt x="1501" y="0"/>
                </a:lnTo>
                <a:close/>
                <a:moveTo>
                  <a:pt x="2461" y="0"/>
                </a:moveTo>
                <a:lnTo>
                  <a:pt x="1568" y="1176"/>
                </a:lnTo>
                <a:lnTo>
                  <a:pt x="1577" y="1176"/>
                </a:lnTo>
                <a:lnTo>
                  <a:pt x="2469" y="0"/>
                </a:lnTo>
                <a:lnTo>
                  <a:pt x="2461" y="0"/>
                </a:lnTo>
                <a:close/>
                <a:moveTo>
                  <a:pt x="1441" y="0"/>
                </a:moveTo>
                <a:lnTo>
                  <a:pt x="548" y="1176"/>
                </a:lnTo>
                <a:lnTo>
                  <a:pt x="556" y="1176"/>
                </a:lnTo>
                <a:lnTo>
                  <a:pt x="1449" y="0"/>
                </a:lnTo>
                <a:lnTo>
                  <a:pt x="1441" y="0"/>
                </a:lnTo>
                <a:close/>
                <a:moveTo>
                  <a:pt x="2401" y="0"/>
                </a:moveTo>
                <a:lnTo>
                  <a:pt x="1508" y="1176"/>
                </a:lnTo>
                <a:lnTo>
                  <a:pt x="1517" y="1176"/>
                </a:lnTo>
                <a:lnTo>
                  <a:pt x="2409" y="0"/>
                </a:lnTo>
                <a:lnTo>
                  <a:pt x="2401" y="0"/>
                </a:lnTo>
                <a:close/>
                <a:moveTo>
                  <a:pt x="660" y="0"/>
                </a:moveTo>
                <a:lnTo>
                  <a:pt x="0" y="869"/>
                </a:lnTo>
                <a:lnTo>
                  <a:pt x="0" y="880"/>
                </a:lnTo>
                <a:lnTo>
                  <a:pt x="669" y="0"/>
                </a:lnTo>
                <a:lnTo>
                  <a:pt x="660" y="0"/>
                </a:lnTo>
                <a:close/>
                <a:moveTo>
                  <a:pt x="4741" y="0"/>
                </a:moveTo>
                <a:lnTo>
                  <a:pt x="3849" y="1176"/>
                </a:lnTo>
                <a:lnTo>
                  <a:pt x="3857" y="1176"/>
                </a:lnTo>
                <a:lnTo>
                  <a:pt x="4750" y="0"/>
                </a:lnTo>
                <a:lnTo>
                  <a:pt x="4741" y="0"/>
                </a:lnTo>
                <a:close/>
                <a:moveTo>
                  <a:pt x="4681" y="0"/>
                </a:moveTo>
                <a:lnTo>
                  <a:pt x="3789" y="1176"/>
                </a:lnTo>
                <a:lnTo>
                  <a:pt x="3797" y="1176"/>
                </a:lnTo>
                <a:lnTo>
                  <a:pt x="4690" y="0"/>
                </a:lnTo>
                <a:lnTo>
                  <a:pt x="4681" y="0"/>
                </a:lnTo>
                <a:close/>
                <a:moveTo>
                  <a:pt x="4802" y="0"/>
                </a:moveTo>
                <a:lnTo>
                  <a:pt x="3909" y="1176"/>
                </a:lnTo>
                <a:lnTo>
                  <a:pt x="3917" y="1176"/>
                </a:lnTo>
                <a:lnTo>
                  <a:pt x="4810" y="0"/>
                </a:lnTo>
                <a:lnTo>
                  <a:pt x="4802" y="0"/>
                </a:lnTo>
                <a:close/>
                <a:moveTo>
                  <a:pt x="1921" y="0"/>
                </a:moveTo>
                <a:lnTo>
                  <a:pt x="1028" y="1176"/>
                </a:lnTo>
                <a:lnTo>
                  <a:pt x="1037" y="1176"/>
                </a:lnTo>
                <a:lnTo>
                  <a:pt x="1929" y="0"/>
                </a:lnTo>
                <a:lnTo>
                  <a:pt x="1921" y="0"/>
                </a:lnTo>
                <a:close/>
                <a:moveTo>
                  <a:pt x="4922" y="0"/>
                </a:moveTo>
                <a:lnTo>
                  <a:pt x="4029" y="1176"/>
                </a:lnTo>
                <a:lnTo>
                  <a:pt x="4037" y="1176"/>
                </a:lnTo>
                <a:lnTo>
                  <a:pt x="4930" y="0"/>
                </a:lnTo>
                <a:lnTo>
                  <a:pt x="4922" y="0"/>
                </a:lnTo>
                <a:close/>
                <a:moveTo>
                  <a:pt x="4501" y="0"/>
                </a:moveTo>
                <a:lnTo>
                  <a:pt x="3609" y="1176"/>
                </a:lnTo>
                <a:lnTo>
                  <a:pt x="3617" y="1176"/>
                </a:lnTo>
                <a:lnTo>
                  <a:pt x="4510" y="0"/>
                </a:lnTo>
                <a:lnTo>
                  <a:pt x="4501" y="0"/>
                </a:lnTo>
                <a:close/>
                <a:moveTo>
                  <a:pt x="4381" y="0"/>
                </a:moveTo>
                <a:lnTo>
                  <a:pt x="3489" y="1176"/>
                </a:lnTo>
                <a:lnTo>
                  <a:pt x="3497" y="1176"/>
                </a:lnTo>
                <a:lnTo>
                  <a:pt x="4390" y="0"/>
                </a:lnTo>
                <a:lnTo>
                  <a:pt x="4381" y="0"/>
                </a:lnTo>
                <a:close/>
                <a:moveTo>
                  <a:pt x="480" y="0"/>
                </a:moveTo>
                <a:lnTo>
                  <a:pt x="0" y="632"/>
                </a:lnTo>
                <a:lnTo>
                  <a:pt x="0" y="643"/>
                </a:lnTo>
                <a:lnTo>
                  <a:pt x="489" y="0"/>
                </a:lnTo>
                <a:lnTo>
                  <a:pt x="480" y="0"/>
                </a:lnTo>
                <a:close/>
                <a:moveTo>
                  <a:pt x="4441" y="0"/>
                </a:moveTo>
                <a:lnTo>
                  <a:pt x="3549" y="1176"/>
                </a:lnTo>
                <a:lnTo>
                  <a:pt x="3557" y="1176"/>
                </a:lnTo>
                <a:lnTo>
                  <a:pt x="4450" y="0"/>
                </a:lnTo>
                <a:lnTo>
                  <a:pt x="4441" y="0"/>
                </a:lnTo>
                <a:close/>
                <a:moveTo>
                  <a:pt x="4982" y="0"/>
                </a:moveTo>
                <a:lnTo>
                  <a:pt x="4089" y="1176"/>
                </a:lnTo>
                <a:lnTo>
                  <a:pt x="4097" y="1176"/>
                </a:lnTo>
                <a:lnTo>
                  <a:pt x="4990" y="0"/>
                </a:lnTo>
                <a:lnTo>
                  <a:pt x="4982" y="0"/>
                </a:lnTo>
                <a:close/>
                <a:moveTo>
                  <a:pt x="4561" y="0"/>
                </a:moveTo>
                <a:lnTo>
                  <a:pt x="3669" y="1176"/>
                </a:lnTo>
                <a:lnTo>
                  <a:pt x="3677" y="1176"/>
                </a:lnTo>
                <a:lnTo>
                  <a:pt x="4570" y="0"/>
                </a:lnTo>
                <a:lnTo>
                  <a:pt x="4561" y="0"/>
                </a:lnTo>
                <a:close/>
                <a:moveTo>
                  <a:pt x="5342" y="0"/>
                </a:moveTo>
                <a:lnTo>
                  <a:pt x="4449" y="1176"/>
                </a:lnTo>
                <a:lnTo>
                  <a:pt x="4457" y="1176"/>
                </a:lnTo>
                <a:lnTo>
                  <a:pt x="5350" y="0"/>
                </a:lnTo>
                <a:lnTo>
                  <a:pt x="5342" y="0"/>
                </a:lnTo>
                <a:close/>
                <a:moveTo>
                  <a:pt x="5522" y="0"/>
                </a:moveTo>
                <a:lnTo>
                  <a:pt x="4629" y="1176"/>
                </a:lnTo>
                <a:lnTo>
                  <a:pt x="4638" y="1176"/>
                </a:lnTo>
                <a:lnTo>
                  <a:pt x="5530" y="0"/>
                </a:lnTo>
                <a:lnTo>
                  <a:pt x="5522" y="0"/>
                </a:lnTo>
                <a:close/>
                <a:moveTo>
                  <a:pt x="5462" y="0"/>
                </a:moveTo>
                <a:lnTo>
                  <a:pt x="4569" y="1176"/>
                </a:lnTo>
                <a:lnTo>
                  <a:pt x="4578" y="1176"/>
                </a:lnTo>
                <a:lnTo>
                  <a:pt x="5470" y="0"/>
                </a:lnTo>
                <a:lnTo>
                  <a:pt x="5462" y="0"/>
                </a:lnTo>
                <a:close/>
                <a:moveTo>
                  <a:pt x="5642" y="0"/>
                </a:moveTo>
                <a:lnTo>
                  <a:pt x="4749" y="1176"/>
                </a:lnTo>
                <a:lnTo>
                  <a:pt x="4758" y="1176"/>
                </a:lnTo>
                <a:lnTo>
                  <a:pt x="5650" y="0"/>
                </a:lnTo>
                <a:lnTo>
                  <a:pt x="5642" y="0"/>
                </a:lnTo>
                <a:close/>
                <a:moveTo>
                  <a:pt x="5402" y="0"/>
                </a:moveTo>
                <a:lnTo>
                  <a:pt x="4509" y="1176"/>
                </a:lnTo>
                <a:lnTo>
                  <a:pt x="4517" y="1176"/>
                </a:lnTo>
                <a:lnTo>
                  <a:pt x="5410" y="0"/>
                </a:lnTo>
                <a:lnTo>
                  <a:pt x="5402" y="0"/>
                </a:lnTo>
                <a:close/>
                <a:moveTo>
                  <a:pt x="5582" y="0"/>
                </a:moveTo>
                <a:lnTo>
                  <a:pt x="4689" y="1176"/>
                </a:lnTo>
                <a:lnTo>
                  <a:pt x="4698" y="1176"/>
                </a:lnTo>
                <a:lnTo>
                  <a:pt x="5590" y="0"/>
                </a:lnTo>
                <a:lnTo>
                  <a:pt x="5582" y="0"/>
                </a:lnTo>
                <a:close/>
                <a:moveTo>
                  <a:pt x="4320" y="0"/>
                </a:moveTo>
                <a:lnTo>
                  <a:pt x="3428" y="1176"/>
                </a:lnTo>
                <a:lnTo>
                  <a:pt x="3436" y="1176"/>
                </a:lnTo>
                <a:lnTo>
                  <a:pt x="4329" y="0"/>
                </a:lnTo>
                <a:lnTo>
                  <a:pt x="4320" y="0"/>
                </a:lnTo>
                <a:close/>
                <a:moveTo>
                  <a:pt x="5042" y="0"/>
                </a:moveTo>
                <a:lnTo>
                  <a:pt x="4149" y="1176"/>
                </a:lnTo>
                <a:lnTo>
                  <a:pt x="4157" y="1176"/>
                </a:lnTo>
                <a:lnTo>
                  <a:pt x="5050" y="0"/>
                </a:lnTo>
                <a:lnTo>
                  <a:pt x="5042" y="0"/>
                </a:lnTo>
                <a:close/>
                <a:moveTo>
                  <a:pt x="5102" y="0"/>
                </a:moveTo>
                <a:lnTo>
                  <a:pt x="4209" y="1176"/>
                </a:lnTo>
                <a:lnTo>
                  <a:pt x="4217" y="1176"/>
                </a:lnTo>
                <a:lnTo>
                  <a:pt x="5110" y="0"/>
                </a:lnTo>
                <a:lnTo>
                  <a:pt x="5102" y="0"/>
                </a:lnTo>
                <a:close/>
                <a:moveTo>
                  <a:pt x="5162" y="0"/>
                </a:moveTo>
                <a:lnTo>
                  <a:pt x="4269" y="1176"/>
                </a:lnTo>
                <a:lnTo>
                  <a:pt x="4277" y="1176"/>
                </a:lnTo>
                <a:lnTo>
                  <a:pt x="5170" y="0"/>
                </a:lnTo>
                <a:lnTo>
                  <a:pt x="5162" y="0"/>
                </a:lnTo>
                <a:close/>
                <a:moveTo>
                  <a:pt x="5282" y="0"/>
                </a:moveTo>
                <a:lnTo>
                  <a:pt x="4389" y="1176"/>
                </a:lnTo>
                <a:lnTo>
                  <a:pt x="4397" y="1176"/>
                </a:lnTo>
                <a:lnTo>
                  <a:pt x="5290" y="0"/>
                </a:lnTo>
                <a:lnTo>
                  <a:pt x="5282" y="0"/>
                </a:lnTo>
                <a:close/>
                <a:moveTo>
                  <a:pt x="5222" y="0"/>
                </a:moveTo>
                <a:lnTo>
                  <a:pt x="4329" y="1176"/>
                </a:lnTo>
                <a:lnTo>
                  <a:pt x="4337" y="1176"/>
                </a:lnTo>
                <a:lnTo>
                  <a:pt x="5230" y="0"/>
                </a:lnTo>
                <a:lnTo>
                  <a:pt x="5222" y="0"/>
                </a:lnTo>
                <a:close/>
                <a:moveTo>
                  <a:pt x="4621" y="0"/>
                </a:moveTo>
                <a:lnTo>
                  <a:pt x="3729" y="1176"/>
                </a:lnTo>
                <a:lnTo>
                  <a:pt x="3737" y="1176"/>
                </a:lnTo>
                <a:lnTo>
                  <a:pt x="4630" y="0"/>
                </a:lnTo>
                <a:lnTo>
                  <a:pt x="4621" y="0"/>
                </a:lnTo>
                <a:close/>
                <a:moveTo>
                  <a:pt x="4261" y="0"/>
                </a:moveTo>
                <a:lnTo>
                  <a:pt x="3369" y="1176"/>
                </a:lnTo>
                <a:lnTo>
                  <a:pt x="3377" y="1176"/>
                </a:lnTo>
                <a:lnTo>
                  <a:pt x="4270" y="0"/>
                </a:lnTo>
                <a:lnTo>
                  <a:pt x="4261" y="0"/>
                </a:lnTo>
                <a:close/>
                <a:moveTo>
                  <a:pt x="3601" y="0"/>
                </a:moveTo>
                <a:lnTo>
                  <a:pt x="2709" y="1176"/>
                </a:lnTo>
                <a:lnTo>
                  <a:pt x="2717" y="1176"/>
                </a:lnTo>
                <a:lnTo>
                  <a:pt x="3610" y="0"/>
                </a:lnTo>
                <a:lnTo>
                  <a:pt x="3601" y="0"/>
                </a:lnTo>
                <a:close/>
                <a:moveTo>
                  <a:pt x="240" y="0"/>
                </a:moveTo>
                <a:lnTo>
                  <a:pt x="0" y="316"/>
                </a:lnTo>
                <a:lnTo>
                  <a:pt x="0" y="327"/>
                </a:lnTo>
                <a:lnTo>
                  <a:pt x="249" y="0"/>
                </a:lnTo>
                <a:lnTo>
                  <a:pt x="240" y="0"/>
                </a:lnTo>
                <a:close/>
                <a:moveTo>
                  <a:pt x="3661" y="0"/>
                </a:moveTo>
                <a:lnTo>
                  <a:pt x="2769" y="1176"/>
                </a:lnTo>
                <a:lnTo>
                  <a:pt x="2777" y="1176"/>
                </a:lnTo>
                <a:lnTo>
                  <a:pt x="3670" y="0"/>
                </a:lnTo>
                <a:lnTo>
                  <a:pt x="3661" y="0"/>
                </a:lnTo>
                <a:close/>
                <a:moveTo>
                  <a:pt x="180" y="0"/>
                </a:moveTo>
                <a:lnTo>
                  <a:pt x="0" y="237"/>
                </a:lnTo>
                <a:lnTo>
                  <a:pt x="0" y="248"/>
                </a:lnTo>
                <a:lnTo>
                  <a:pt x="189" y="0"/>
                </a:lnTo>
                <a:lnTo>
                  <a:pt x="180" y="0"/>
                </a:lnTo>
                <a:close/>
                <a:moveTo>
                  <a:pt x="420" y="0"/>
                </a:moveTo>
                <a:lnTo>
                  <a:pt x="0" y="553"/>
                </a:lnTo>
                <a:lnTo>
                  <a:pt x="0" y="564"/>
                </a:lnTo>
                <a:lnTo>
                  <a:pt x="429" y="0"/>
                </a:lnTo>
                <a:lnTo>
                  <a:pt x="420" y="0"/>
                </a:lnTo>
                <a:close/>
                <a:moveTo>
                  <a:pt x="3421" y="0"/>
                </a:moveTo>
                <a:lnTo>
                  <a:pt x="2529" y="1176"/>
                </a:lnTo>
                <a:lnTo>
                  <a:pt x="2537" y="1176"/>
                </a:lnTo>
                <a:lnTo>
                  <a:pt x="3430" y="0"/>
                </a:lnTo>
                <a:lnTo>
                  <a:pt x="3421" y="0"/>
                </a:lnTo>
                <a:close/>
                <a:moveTo>
                  <a:pt x="3721" y="0"/>
                </a:moveTo>
                <a:lnTo>
                  <a:pt x="2829" y="1176"/>
                </a:lnTo>
                <a:lnTo>
                  <a:pt x="2837" y="1176"/>
                </a:lnTo>
                <a:lnTo>
                  <a:pt x="3730" y="0"/>
                </a:lnTo>
                <a:lnTo>
                  <a:pt x="3721" y="0"/>
                </a:lnTo>
                <a:close/>
                <a:moveTo>
                  <a:pt x="3481" y="0"/>
                </a:moveTo>
                <a:lnTo>
                  <a:pt x="2589" y="1176"/>
                </a:lnTo>
                <a:lnTo>
                  <a:pt x="2597" y="1176"/>
                </a:lnTo>
                <a:lnTo>
                  <a:pt x="3490" y="0"/>
                </a:lnTo>
                <a:lnTo>
                  <a:pt x="3481" y="0"/>
                </a:lnTo>
                <a:close/>
                <a:moveTo>
                  <a:pt x="3541" y="0"/>
                </a:moveTo>
                <a:lnTo>
                  <a:pt x="2649" y="1176"/>
                </a:lnTo>
                <a:lnTo>
                  <a:pt x="2657" y="1176"/>
                </a:lnTo>
                <a:lnTo>
                  <a:pt x="3550" y="0"/>
                </a:lnTo>
                <a:lnTo>
                  <a:pt x="3541" y="0"/>
                </a:lnTo>
                <a:close/>
                <a:moveTo>
                  <a:pt x="360" y="0"/>
                </a:moveTo>
                <a:lnTo>
                  <a:pt x="0" y="474"/>
                </a:lnTo>
                <a:lnTo>
                  <a:pt x="0" y="485"/>
                </a:lnTo>
                <a:lnTo>
                  <a:pt x="369" y="0"/>
                </a:lnTo>
                <a:lnTo>
                  <a:pt x="360" y="0"/>
                </a:lnTo>
                <a:close/>
                <a:moveTo>
                  <a:pt x="300" y="0"/>
                </a:moveTo>
                <a:lnTo>
                  <a:pt x="0" y="395"/>
                </a:lnTo>
                <a:lnTo>
                  <a:pt x="0" y="406"/>
                </a:lnTo>
                <a:lnTo>
                  <a:pt x="309" y="0"/>
                </a:lnTo>
                <a:lnTo>
                  <a:pt x="300" y="0"/>
                </a:lnTo>
                <a:close/>
                <a:moveTo>
                  <a:pt x="4021" y="0"/>
                </a:moveTo>
                <a:lnTo>
                  <a:pt x="3129" y="1176"/>
                </a:lnTo>
                <a:lnTo>
                  <a:pt x="3137" y="1176"/>
                </a:lnTo>
                <a:lnTo>
                  <a:pt x="4030" y="0"/>
                </a:lnTo>
                <a:lnTo>
                  <a:pt x="4021" y="0"/>
                </a:lnTo>
                <a:close/>
                <a:moveTo>
                  <a:pt x="4081" y="0"/>
                </a:moveTo>
                <a:lnTo>
                  <a:pt x="3189" y="1176"/>
                </a:lnTo>
                <a:lnTo>
                  <a:pt x="3197" y="1176"/>
                </a:lnTo>
                <a:lnTo>
                  <a:pt x="4090" y="0"/>
                </a:lnTo>
                <a:lnTo>
                  <a:pt x="4081" y="0"/>
                </a:lnTo>
                <a:close/>
                <a:moveTo>
                  <a:pt x="3961" y="0"/>
                </a:moveTo>
                <a:lnTo>
                  <a:pt x="3069" y="1176"/>
                </a:lnTo>
                <a:lnTo>
                  <a:pt x="3077" y="1176"/>
                </a:lnTo>
                <a:lnTo>
                  <a:pt x="3970" y="0"/>
                </a:lnTo>
                <a:lnTo>
                  <a:pt x="3961" y="0"/>
                </a:lnTo>
                <a:close/>
                <a:moveTo>
                  <a:pt x="4201" y="0"/>
                </a:moveTo>
                <a:lnTo>
                  <a:pt x="3309" y="1176"/>
                </a:lnTo>
                <a:lnTo>
                  <a:pt x="3317" y="1176"/>
                </a:lnTo>
                <a:lnTo>
                  <a:pt x="4210" y="0"/>
                </a:lnTo>
                <a:lnTo>
                  <a:pt x="4201" y="0"/>
                </a:lnTo>
                <a:close/>
                <a:moveTo>
                  <a:pt x="4141" y="0"/>
                </a:moveTo>
                <a:lnTo>
                  <a:pt x="3249" y="1176"/>
                </a:lnTo>
                <a:lnTo>
                  <a:pt x="3257" y="1176"/>
                </a:lnTo>
                <a:lnTo>
                  <a:pt x="4150" y="0"/>
                </a:lnTo>
                <a:lnTo>
                  <a:pt x="4141" y="0"/>
                </a:lnTo>
                <a:close/>
                <a:moveTo>
                  <a:pt x="3781" y="0"/>
                </a:moveTo>
                <a:lnTo>
                  <a:pt x="2889" y="1176"/>
                </a:lnTo>
                <a:lnTo>
                  <a:pt x="2897" y="1176"/>
                </a:lnTo>
                <a:lnTo>
                  <a:pt x="3790" y="0"/>
                </a:lnTo>
                <a:lnTo>
                  <a:pt x="3781" y="0"/>
                </a:lnTo>
                <a:close/>
                <a:moveTo>
                  <a:pt x="60" y="0"/>
                </a:moveTo>
                <a:lnTo>
                  <a:pt x="0" y="79"/>
                </a:lnTo>
                <a:lnTo>
                  <a:pt x="0" y="90"/>
                </a:lnTo>
                <a:lnTo>
                  <a:pt x="69" y="0"/>
                </a:lnTo>
                <a:lnTo>
                  <a:pt x="60" y="0"/>
                </a:lnTo>
                <a:close/>
                <a:moveTo>
                  <a:pt x="3901" y="0"/>
                </a:moveTo>
                <a:lnTo>
                  <a:pt x="3009" y="1176"/>
                </a:lnTo>
                <a:lnTo>
                  <a:pt x="3017" y="1176"/>
                </a:lnTo>
                <a:lnTo>
                  <a:pt x="3910" y="0"/>
                </a:lnTo>
                <a:lnTo>
                  <a:pt x="3901" y="0"/>
                </a:lnTo>
                <a:close/>
                <a:moveTo>
                  <a:pt x="120" y="0"/>
                </a:moveTo>
                <a:lnTo>
                  <a:pt x="0" y="158"/>
                </a:lnTo>
                <a:lnTo>
                  <a:pt x="0" y="169"/>
                </a:lnTo>
                <a:lnTo>
                  <a:pt x="129" y="0"/>
                </a:lnTo>
                <a:lnTo>
                  <a:pt x="120" y="0"/>
                </a:lnTo>
                <a:close/>
                <a:moveTo>
                  <a:pt x="3841" y="0"/>
                </a:moveTo>
                <a:lnTo>
                  <a:pt x="2949" y="1176"/>
                </a:lnTo>
                <a:lnTo>
                  <a:pt x="2957" y="1176"/>
                </a:lnTo>
                <a:lnTo>
                  <a:pt x="3850" y="0"/>
                </a:lnTo>
                <a:lnTo>
                  <a:pt x="3841" y="0"/>
                </a:lnTo>
                <a:close/>
                <a:moveTo>
                  <a:pt x="0" y="0"/>
                </a:moveTo>
                <a:lnTo>
                  <a:pt x="0" y="11"/>
                </a:lnTo>
                <a:lnTo>
                  <a:pt x="9" y="0"/>
                </a:lnTo>
                <a:lnTo>
                  <a:pt x="0" y="0"/>
                </a:lnTo>
                <a:close/>
              </a:path>
            </a:pathLst>
          </a:custGeom>
          <a:solidFill>
            <a:srgbClr val="E6E6E6"/>
          </a:solidFill>
          <a:ln>
            <a:noFill/>
          </a:ln>
        </p:spPr>
        <p:txBody>
          <a:bodyPr vert="horz" wrap="square" lIns="91416" tIns="45708" rIns="91416" bIns="45708" numCol="1" anchor="t" anchorCtr="0" compatLnSpc="1">
            <a:prstTxWarp prst="textNoShape">
              <a:avLst/>
            </a:prstTxWarp>
          </a:bodyPr>
          <a:lstStyle/>
          <a:p>
            <a:endParaRPr lang="nl-NL" sz="1799"/>
          </a:p>
        </p:txBody>
      </p:sp>
      <p:sp>
        <p:nvSpPr>
          <p:cNvPr id="16" name="Rectangle 5">
            <a:extLst>
              <a:ext uri="{FF2B5EF4-FFF2-40B4-BE49-F238E27FC236}">
                <a16:creationId xmlns:a16="http://schemas.microsoft.com/office/drawing/2014/main" id="{E4EDA49C-51B0-41DB-B094-083E59D51FF5}"/>
              </a:ext>
            </a:extLst>
          </p:cNvPr>
          <p:cNvSpPr>
            <a:spLocks noSelect="1" noChangeArrowheads="1"/>
          </p:cNvSpPr>
          <p:nvPr userDrawn="1"/>
        </p:nvSpPr>
        <p:spPr bwMode="gray">
          <a:xfrm>
            <a:off x="6351" y="1368426"/>
            <a:ext cx="12188825" cy="882650"/>
          </a:xfrm>
          <a:prstGeom prst="rect">
            <a:avLst/>
          </a:prstGeom>
          <a:solidFill>
            <a:srgbClr val="FFFFFF"/>
          </a:solidFill>
          <a:ln>
            <a:noFill/>
          </a:ln>
        </p:spPr>
        <p:txBody>
          <a:bodyPr vert="horz" wrap="square" lIns="91416" tIns="45708" rIns="91416" bIns="45708" numCol="1" anchor="t" anchorCtr="0" compatLnSpc="1">
            <a:prstTxWarp prst="textNoShape">
              <a:avLst/>
            </a:prstTxWarp>
          </a:bodyPr>
          <a:lstStyle/>
          <a:p>
            <a:endParaRPr lang="nl-NL" sz="1799"/>
          </a:p>
        </p:txBody>
      </p:sp>
      <p:grpSp>
        <p:nvGrpSpPr>
          <p:cNvPr id="11" name="Groep 10"/>
          <p:cNvGrpSpPr>
            <a:grpSpLocks noSelect="1"/>
          </p:cNvGrpSpPr>
          <p:nvPr userDrawn="1"/>
        </p:nvGrpSpPr>
        <p:grpSpPr bwMode="gray">
          <a:xfrm>
            <a:off x="10650538" y="6224590"/>
            <a:ext cx="1208088" cy="371475"/>
            <a:chOff x="10650538" y="6224588"/>
            <a:chExt cx="1208088" cy="371475"/>
          </a:xfrm>
        </p:grpSpPr>
        <p:sp>
          <p:nvSpPr>
            <p:cNvPr id="12" name="Freeform 6">
              <a:extLst>
                <a:ext uri="{FF2B5EF4-FFF2-40B4-BE49-F238E27FC236}">
                  <a16:creationId xmlns:a16="http://schemas.microsoft.com/office/drawing/2014/main" id="{EBF7F214-4225-4C2C-A988-C0546E208210}"/>
                </a:ext>
              </a:extLst>
            </p:cNvPr>
            <p:cNvSpPr>
              <a:spLocks noSelect="1"/>
            </p:cNvSpPr>
            <p:nvPr userDrawn="1"/>
          </p:nvSpPr>
          <p:spPr bwMode="gray">
            <a:xfrm>
              <a:off x="10650538" y="6399213"/>
              <a:ext cx="1208088" cy="185738"/>
            </a:xfrm>
            <a:custGeom>
              <a:avLst/>
              <a:gdLst>
                <a:gd name="T0" fmla="*/ 1039 w 3805"/>
                <a:gd name="T1" fmla="*/ 14 h 585"/>
                <a:gd name="T2" fmla="*/ 952 w 3805"/>
                <a:gd name="T3" fmla="*/ 574 h 585"/>
                <a:gd name="T4" fmla="*/ 713 w 3805"/>
                <a:gd name="T5" fmla="*/ 314 h 585"/>
                <a:gd name="T6" fmla="*/ 626 w 3805"/>
                <a:gd name="T7" fmla="*/ 574 h 585"/>
                <a:gd name="T8" fmla="*/ 713 w 3805"/>
                <a:gd name="T9" fmla="*/ 14 h 585"/>
                <a:gd name="T10" fmla="*/ 952 w 3805"/>
                <a:gd name="T11" fmla="*/ 239 h 585"/>
                <a:gd name="T12" fmla="*/ 2414 w 3805"/>
                <a:gd name="T13" fmla="*/ 570 h 585"/>
                <a:gd name="T14" fmla="*/ 2308 w 3805"/>
                <a:gd name="T15" fmla="*/ 574 h 585"/>
                <a:gd name="T16" fmla="*/ 2258 w 3805"/>
                <a:gd name="T17" fmla="*/ 490 h 585"/>
                <a:gd name="T18" fmla="*/ 2096 w 3805"/>
                <a:gd name="T19" fmla="*/ 331 h 585"/>
                <a:gd name="T20" fmla="*/ 2009 w 3805"/>
                <a:gd name="T21" fmla="*/ 574 h 585"/>
                <a:gd name="T22" fmla="*/ 2157 w 3805"/>
                <a:gd name="T23" fmla="*/ 14 h 585"/>
                <a:gd name="T24" fmla="*/ 2382 w 3805"/>
                <a:gd name="T25" fmla="*/ 170 h 585"/>
                <a:gd name="T26" fmla="*/ 2246 w 3805"/>
                <a:gd name="T27" fmla="*/ 350 h 585"/>
                <a:gd name="T28" fmla="*/ 2327 w 3805"/>
                <a:gd name="T29" fmla="*/ 454 h 585"/>
                <a:gd name="T30" fmla="*/ 2235 w 3805"/>
                <a:gd name="T31" fmla="*/ 98 h 585"/>
                <a:gd name="T32" fmla="*/ 2096 w 3805"/>
                <a:gd name="T33" fmla="*/ 88 h 585"/>
                <a:gd name="T34" fmla="*/ 2151 w 3805"/>
                <a:gd name="T35" fmla="*/ 267 h 585"/>
                <a:gd name="T36" fmla="*/ 2291 w 3805"/>
                <a:gd name="T37" fmla="*/ 173 h 585"/>
                <a:gd name="T38" fmla="*/ 3766 w 3805"/>
                <a:gd name="T39" fmla="*/ 306 h 585"/>
                <a:gd name="T40" fmla="*/ 3581 w 3805"/>
                <a:gd name="T41" fmla="*/ 229 h 585"/>
                <a:gd name="T42" fmla="*/ 3536 w 3805"/>
                <a:gd name="T43" fmla="*/ 213 h 585"/>
                <a:gd name="T44" fmla="*/ 3601 w 3805"/>
                <a:gd name="T45" fmla="*/ 74 h 585"/>
                <a:gd name="T46" fmla="*/ 3750 w 3805"/>
                <a:gd name="T47" fmla="*/ 121 h 585"/>
                <a:gd name="T48" fmla="*/ 3789 w 3805"/>
                <a:gd name="T49" fmla="*/ 54 h 585"/>
                <a:gd name="T50" fmla="*/ 3393 w 3805"/>
                <a:gd name="T51" fmla="*/ 165 h 585"/>
                <a:gd name="T52" fmla="*/ 3605 w 3805"/>
                <a:gd name="T53" fmla="*/ 332 h 585"/>
                <a:gd name="T54" fmla="*/ 3667 w 3805"/>
                <a:gd name="T55" fmla="*/ 489 h 585"/>
                <a:gd name="T56" fmla="*/ 3410 w 3805"/>
                <a:gd name="T57" fmla="*/ 463 h 585"/>
                <a:gd name="T58" fmla="*/ 3371 w 3805"/>
                <a:gd name="T59" fmla="*/ 533 h 585"/>
                <a:gd name="T60" fmla="*/ 3576 w 3805"/>
                <a:gd name="T61" fmla="*/ 585 h 585"/>
                <a:gd name="T62" fmla="*/ 3805 w 3805"/>
                <a:gd name="T63" fmla="*/ 407 h 585"/>
                <a:gd name="T64" fmla="*/ 397 w 3805"/>
                <a:gd name="T65" fmla="*/ 182 h 585"/>
                <a:gd name="T66" fmla="*/ 186 w 3805"/>
                <a:gd name="T67" fmla="*/ 362 h 585"/>
                <a:gd name="T68" fmla="*/ 87 w 3805"/>
                <a:gd name="T69" fmla="*/ 576 h 585"/>
                <a:gd name="T70" fmla="*/ 0 w 3805"/>
                <a:gd name="T71" fmla="*/ 15 h 585"/>
                <a:gd name="T72" fmla="*/ 314 w 3805"/>
                <a:gd name="T73" fmla="*/ 42 h 585"/>
                <a:gd name="T74" fmla="*/ 87 w 3805"/>
                <a:gd name="T75" fmla="*/ 287 h 585"/>
                <a:gd name="T76" fmla="*/ 272 w 3805"/>
                <a:gd name="T77" fmla="*/ 259 h 585"/>
                <a:gd name="T78" fmla="*/ 267 w 3805"/>
                <a:gd name="T79" fmla="*/ 115 h 585"/>
                <a:gd name="T80" fmla="*/ 87 w 3805"/>
                <a:gd name="T81" fmla="*/ 9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05" h="585">
                  <a:moveTo>
                    <a:pt x="952" y="14"/>
                  </a:moveTo>
                  <a:cubicBezTo>
                    <a:pt x="1039" y="14"/>
                    <a:pt x="1039" y="14"/>
                    <a:pt x="1039" y="14"/>
                  </a:cubicBezTo>
                  <a:cubicBezTo>
                    <a:pt x="1039" y="574"/>
                    <a:pt x="1039" y="574"/>
                    <a:pt x="1039" y="574"/>
                  </a:cubicBezTo>
                  <a:cubicBezTo>
                    <a:pt x="952" y="574"/>
                    <a:pt x="952" y="574"/>
                    <a:pt x="952" y="574"/>
                  </a:cubicBezTo>
                  <a:cubicBezTo>
                    <a:pt x="952" y="314"/>
                    <a:pt x="952" y="314"/>
                    <a:pt x="952" y="314"/>
                  </a:cubicBezTo>
                  <a:cubicBezTo>
                    <a:pt x="713" y="314"/>
                    <a:pt x="713" y="314"/>
                    <a:pt x="713" y="314"/>
                  </a:cubicBezTo>
                  <a:cubicBezTo>
                    <a:pt x="713" y="574"/>
                    <a:pt x="713" y="574"/>
                    <a:pt x="713" y="574"/>
                  </a:cubicBezTo>
                  <a:cubicBezTo>
                    <a:pt x="626" y="574"/>
                    <a:pt x="626" y="574"/>
                    <a:pt x="626" y="574"/>
                  </a:cubicBezTo>
                  <a:cubicBezTo>
                    <a:pt x="626" y="14"/>
                    <a:pt x="626" y="14"/>
                    <a:pt x="626" y="14"/>
                  </a:cubicBezTo>
                  <a:cubicBezTo>
                    <a:pt x="713" y="14"/>
                    <a:pt x="713" y="14"/>
                    <a:pt x="713" y="14"/>
                  </a:cubicBezTo>
                  <a:cubicBezTo>
                    <a:pt x="713" y="239"/>
                    <a:pt x="713" y="239"/>
                    <a:pt x="713" y="239"/>
                  </a:cubicBezTo>
                  <a:cubicBezTo>
                    <a:pt x="952" y="239"/>
                    <a:pt x="952" y="239"/>
                    <a:pt x="952" y="239"/>
                  </a:cubicBezTo>
                  <a:lnTo>
                    <a:pt x="952" y="14"/>
                  </a:lnTo>
                  <a:close/>
                  <a:moveTo>
                    <a:pt x="2414" y="570"/>
                  </a:moveTo>
                  <a:cubicBezTo>
                    <a:pt x="2417" y="574"/>
                    <a:pt x="2417" y="574"/>
                    <a:pt x="2417" y="574"/>
                  </a:cubicBezTo>
                  <a:cubicBezTo>
                    <a:pt x="2308" y="574"/>
                    <a:pt x="2308" y="574"/>
                    <a:pt x="2308" y="574"/>
                  </a:cubicBezTo>
                  <a:cubicBezTo>
                    <a:pt x="2307" y="572"/>
                    <a:pt x="2307" y="572"/>
                    <a:pt x="2307" y="572"/>
                  </a:cubicBezTo>
                  <a:cubicBezTo>
                    <a:pt x="2292" y="541"/>
                    <a:pt x="2285" y="528"/>
                    <a:pt x="2258" y="490"/>
                  </a:cubicBezTo>
                  <a:cubicBezTo>
                    <a:pt x="2219" y="429"/>
                    <a:pt x="2185" y="386"/>
                    <a:pt x="2154" y="358"/>
                  </a:cubicBezTo>
                  <a:cubicBezTo>
                    <a:pt x="2135" y="340"/>
                    <a:pt x="2120" y="333"/>
                    <a:pt x="2096" y="331"/>
                  </a:cubicBezTo>
                  <a:cubicBezTo>
                    <a:pt x="2096" y="574"/>
                    <a:pt x="2096" y="574"/>
                    <a:pt x="2096" y="574"/>
                  </a:cubicBezTo>
                  <a:cubicBezTo>
                    <a:pt x="2009" y="574"/>
                    <a:pt x="2009" y="574"/>
                    <a:pt x="2009" y="574"/>
                  </a:cubicBezTo>
                  <a:cubicBezTo>
                    <a:pt x="2009" y="14"/>
                    <a:pt x="2009" y="14"/>
                    <a:pt x="2009" y="14"/>
                  </a:cubicBezTo>
                  <a:cubicBezTo>
                    <a:pt x="2157" y="14"/>
                    <a:pt x="2157" y="14"/>
                    <a:pt x="2157" y="14"/>
                  </a:cubicBezTo>
                  <a:cubicBezTo>
                    <a:pt x="2242" y="14"/>
                    <a:pt x="2280" y="21"/>
                    <a:pt x="2314" y="43"/>
                  </a:cubicBezTo>
                  <a:cubicBezTo>
                    <a:pt x="2356" y="70"/>
                    <a:pt x="2382" y="118"/>
                    <a:pt x="2382" y="170"/>
                  </a:cubicBezTo>
                  <a:cubicBezTo>
                    <a:pt x="2382" y="267"/>
                    <a:pt x="2324" y="325"/>
                    <a:pt x="2223" y="329"/>
                  </a:cubicBezTo>
                  <a:cubicBezTo>
                    <a:pt x="2233" y="335"/>
                    <a:pt x="2239" y="340"/>
                    <a:pt x="2246" y="350"/>
                  </a:cubicBezTo>
                  <a:cubicBezTo>
                    <a:pt x="2250" y="355"/>
                    <a:pt x="2256" y="362"/>
                    <a:pt x="2262" y="369"/>
                  </a:cubicBezTo>
                  <a:cubicBezTo>
                    <a:pt x="2280" y="392"/>
                    <a:pt x="2305" y="424"/>
                    <a:pt x="2327" y="454"/>
                  </a:cubicBezTo>
                  <a:cubicBezTo>
                    <a:pt x="2359" y="497"/>
                    <a:pt x="2413" y="569"/>
                    <a:pt x="2414" y="570"/>
                  </a:cubicBezTo>
                  <a:close/>
                  <a:moveTo>
                    <a:pt x="2235" y="98"/>
                  </a:moveTo>
                  <a:cubicBezTo>
                    <a:pt x="2213" y="91"/>
                    <a:pt x="2188" y="88"/>
                    <a:pt x="2160" y="88"/>
                  </a:cubicBezTo>
                  <a:cubicBezTo>
                    <a:pt x="2096" y="88"/>
                    <a:pt x="2096" y="88"/>
                    <a:pt x="2096" y="88"/>
                  </a:cubicBezTo>
                  <a:cubicBezTo>
                    <a:pt x="2096" y="267"/>
                    <a:pt x="2096" y="267"/>
                    <a:pt x="2096" y="267"/>
                  </a:cubicBezTo>
                  <a:cubicBezTo>
                    <a:pt x="2151" y="267"/>
                    <a:pt x="2151" y="267"/>
                    <a:pt x="2151" y="267"/>
                  </a:cubicBezTo>
                  <a:cubicBezTo>
                    <a:pt x="2210" y="267"/>
                    <a:pt x="2239" y="261"/>
                    <a:pt x="2262" y="243"/>
                  </a:cubicBezTo>
                  <a:cubicBezTo>
                    <a:pt x="2281" y="228"/>
                    <a:pt x="2291" y="203"/>
                    <a:pt x="2291" y="173"/>
                  </a:cubicBezTo>
                  <a:cubicBezTo>
                    <a:pt x="2291" y="138"/>
                    <a:pt x="2271" y="110"/>
                    <a:pt x="2235" y="98"/>
                  </a:cubicBezTo>
                  <a:close/>
                  <a:moveTo>
                    <a:pt x="3766" y="306"/>
                  </a:moveTo>
                  <a:cubicBezTo>
                    <a:pt x="3741" y="282"/>
                    <a:pt x="3699" y="260"/>
                    <a:pt x="3655" y="249"/>
                  </a:cubicBezTo>
                  <a:cubicBezTo>
                    <a:pt x="3581" y="229"/>
                    <a:pt x="3581" y="229"/>
                    <a:pt x="3581" y="229"/>
                  </a:cubicBezTo>
                  <a:cubicBezTo>
                    <a:pt x="3557" y="223"/>
                    <a:pt x="3551" y="220"/>
                    <a:pt x="3540" y="215"/>
                  </a:cubicBezTo>
                  <a:cubicBezTo>
                    <a:pt x="3536" y="213"/>
                    <a:pt x="3536" y="213"/>
                    <a:pt x="3536" y="213"/>
                  </a:cubicBezTo>
                  <a:cubicBezTo>
                    <a:pt x="3504" y="200"/>
                    <a:pt x="3487" y="179"/>
                    <a:pt x="3487" y="152"/>
                  </a:cubicBezTo>
                  <a:cubicBezTo>
                    <a:pt x="3487" y="105"/>
                    <a:pt x="3532" y="74"/>
                    <a:pt x="3601" y="74"/>
                  </a:cubicBezTo>
                  <a:cubicBezTo>
                    <a:pt x="3650" y="74"/>
                    <a:pt x="3700" y="90"/>
                    <a:pt x="3749" y="120"/>
                  </a:cubicBezTo>
                  <a:cubicBezTo>
                    <a:pt x="3750" y="121"/>
                    <a:pt x="3750" y="121"/>
                    <a:pt x="3750" y="121"/>
                  </a:cubicBezTo>
                  <a:cubicBezTo>
                    <a:pt x="3790" y="55"/>
                    <a:pt x="3790" y="55"/>
                    <a:pt x="3790" y="55"/>
                  </a:cubicBezTo>
                  <a:cubicBezTo>
                    <a:pt x="3789" y="54"/>
                    <a:pt x="3789" y="54"/>
                    <a:pt x="3789" y="54"/>
                  </a:cubicBezTo>
                  <a:cubicBezTo>
                    <a:pt x="3742" y="21"/>
                    <a:pt x="3668" y="0"/>
                    <a:pt x="3596" y="0"/>
                  </a:cubicBezTo>
                  <a:cubicBezTo>
                    <a:pt x="3477" y="0"/>
                    <a:pt x="3393" y="68"/>
                    <a:pt x="3393" y="165"/>
                  </a:cubicBezTo>
                  <a:cubicBezTo>
                    <a:pt x="3393" y="233"/>
                    <a:pt x="3445" y="290"/>
                    <a:pt x="3525" y="310"/>
                  </a:cubicBezTo>
                  <a:cubicBezTo>
                    <a:pt x="3605" y="332"/>
                    <a:pt x="3605" y="332"/>
                    <a:pt x="3605" y="332"/>
                  </a:cubicBezTo>
                  <a:cubicBezTo>
                    <a:pt x="3677" y="350"/>
                    <a:pt x="3709" y="378"/>
                    <a:pt x="3709" y="421"/>
                  </a:cubicBezTo>
                  <a:cubicBezTo>
                    <a:pt x="3709" y="448"/>
                    <a:pt x="3695" y="472"/>
                    <a:pt x="3667" y="489"/>
                  </a:cubicBezTo>
                  <a:cubicBezTo>
                    <a:pt x="3646" y="504"/>
                    <a:pt x="3621" y="510"/>
                    <a:pt x="3581" y="510"/>
                  </a:cubicBezTo>
                  <a:cubicBezTo>
                    <a:pt x="3521" y="510"/>
                    <a:pt x="3467" y="495"/>
                    <a:pt x="3410" y="463"/>
                  </a:cubicBezTo>
                  <a:cubicBezTo>
                    <a:pt x="3408" y="462"/>
                    <a:pt x="3408" y="462"/>
                    <a:pt x="3408" y="462"/>
                  </a:cubicBezTo>
                  <a:cubicBezTo>
                    <a:pt x="3371" y="533"/>
                    <a:pt x="3371" y="533"/>
                    <a:pt x="3371" y="533"/>
                  </a:cubicBezTo>
                  <a:cubicBezTo>
                    <a:pt x="3373" y="534"/>
                    <a:pt x="3373" y="534"/>
                    <a:pt x="3373" y="534"/>
                  </a:cubicBezTo>
                  <a:cubicBezTo>
                    <a:pt x="3433" y="567"/>
                    <a:pt x="3505" y="585"/>
                    <a:pt x="3576" y="585"/>
                  </a:cubicBezTo>
                  <a:cubicBezTo>
                    <a:pt x="3631" y="585"/>
                    <a:pt x="3678" y="574"/>
                    <a:pt x="3715" y="553"/>
                  </a:cubicBezTo>
                  <a:cubicBezTo>
                    <a:pt x="3771" y="522"/>
                    <a:pt x="3805" y="466"/>
                    <a:pt x="3805" y="407"/>
                  </a:cubicBezTo>
                  <a:cubicBezTo>
                    <a:pt x="3805" y="369"/>
                    <a:pt x="3790" y="331"/>
                    <a:pt x="3766" y="306"/>
                  </a:cubicBezTo>
                  <a:close/>
                  <a:moveTo>
                    <a:pt x="397" y="182"/>
                  </a:moveTo>
                  <a:cubicBezTo>
                    <a:pt x="397" y="236"/>
                    <a:pt x="378" y="278"/>
                    <a:pt x="338" y="315"/>
                  </a:cubicBezTo>
                  <a:cubicBezTo>
                    <a:pt x="297" y="350"/>
                    <a:pt x="261" y="362"/>
                    <a:pt x="186" y="362"/>
                  </a:cubicBezTo>
                  <a:cubicBezTo>
                    <a:pt x="87" y="362"/>
                    <a:pt x="87" y="362"/>
                    <a:pt x="87" y="362"/>
                  </a:cubicBezTo>
                  <a:cubicBezTo>
                    <a:pt x="87" y="576"/>
                    <a:pt x="87" y="576"/>
                    <a:pt x="87" y="576"/>
                  </a:cubicBezTo>
                  <a:cubicBezTo>
                    <a:pt x="0" y="576"/>
                    <a:pt x="0" y="576"/>
                    <a:pt x="0" y="576"/>
                  </a:cubicBezTo>
                  <a:cubicBezTo>
                    <a:pt x="0" y="15"/>
                    <a:pt x="0" y="15"/>
                    <a:pt x="0" y="15"/>
                  </a:cubicBezTo>
                  <a:cubicBezTo>
                    <a:pt x="163" y="15"/>
                    <a:pt x="163" y="15"/>
                    <a:pt x="163" y="15"/>
                  </a:cubicBezTo>
                  <a:cubicBezTo>
                    <a:pt x="252" y="15"/>
                    <a:pt x="281" y="23"/>
                    <a:pt x="314" y="42"/>
                  </a:cubicBezTo>
                  <a:cubicBezTo>
                    <a:pt x="368" y="73"/>
                    <a:pt x="397" y="123"/>
                    <a:pt x="397" y="182"/>
                  </a:cubicBezTo>
                  <a:close/>
                  <a:moveTo>
                    <a:pt x="87" y="287"/>
                  </a:moveTo>
                  <a:cubicBezTo>
                    <a:pt x="181" y="287"/>
                    <a:pt x="181" y="287"/>
                    <a:pt x="181" y="287"/>
                  </a:cubicBezTo>
                  <a:cubicBezTo>
                    <a:pt x="229" y="287"/>
                    <a:pt x="250" y="281"/>
                    <a:pt x="272" y="259"/>
                  </a:cubicBezTo>
                  <a:cubicBezTo>
                    <a:pt x="290" y="241"/>
                    <a:pt x="300" y="217"/>
                    <a:pt x="300" y="191"/>
                  </a:cubicBezTo>
                  <a:cubicBezTo>
                    <a:pt x="300" y="156"/>
                    <a:pt x="289" y="132"/>
                    <a:pt x="267" y="115"/>
                  </a:cubicBezTo>
                  <a:cubicBezTo>
                    <a:pt x="241" y="95"/>
                    <a:pt x="206" y="90"/>
                    <a:pt x="160" y="90"/>
                  </a:cubicBezTo>
                  <a:cubicBezTo>
                    <a:pt x="87" y="90"/>
                    <a:pt x="87" y="90"/>
                    <a:pt x="87" y="90"/>
                  </a:cubicBezTo>
                  <a:lnTo>
                    <a:pt x="87" y="287"/>
                  </a:lnTo>
                  <a:close/>
                </a:path>
              </a:pathLst>
            </a:custGeom>
            <a:solidFill>
              <a:srgbClr val="2C2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3" name="Freeform 7">
              <a:extLst>
                <a:ext uri="{FF2B5EF4-FFF2-40B4-BE49-F238E27FC236}">
                  <a16:creationId xmlns:a16="http://schemas.microsoft.com/office/drawing/2014/main" id="{9E389776-6E3E-4824-A357-E798767AEC2D}"/>
                </a:ext>
              </a:extLst>
            </p:cNvPr>
            <p:cNvSpPr>
              <a:spLocks noSelect="1"/>
            </p:cNvSpPr>
            <p:nvPr userDrawn="1"/>
          </p:nvSpPr>
          <p:spPr bwMode="gray">
            <a:xfrm>
              <a:off x="11044238" y="6224588"/>
              <a:ext cx="625475" cy="371475"/>
            </a:xfrm>
            <a:custGeom>
              <a:avLst/>
              <a:gdLst>
                <a:gd name="T0" fmla="*/ 531 w 1968"/>
                <a:gd name="T1" fmla="*/ 984 h 1171"/>
                <a:gd name="T2" fmla="*/ 505 w 1968"/>
                <a:gd name="T3" fmla="*/ 896 h 1171"/>
                <a:gd name="T4" fmla="*/ 460 w 1968"/>
                <a:gd name="T5" fmla="*/ 841 h 1171"/>
                <a:gd name="T6" fmla="*/ 429 w 1968"/>
                <a:gd name="T7" fmla="*/ 773 h 1171"/>
                <a:gd name="T8" fmla="*/ 405 w 1968"/>
                <a:gd name="T9" fmla="*/ 721 h 1171"/>
                <a:gd name="T10" fmla="*/ 368 w 1968"/>
                <a:gd name="T11" fmla="*/ 663 h 1171"/>
                <a:gd name="T12" fmla="*/ 331 w 1968"/>
                <a:gd name="T13" fmla="*/ 610 h 1171"/>
                <a:gd name="T14" fmla="*/ 292 w 1968"/>
                <a:gd name="T15" fmla="*/ 542 h 1171"/>
                <a:gd name="T16" fmla="*/ 240 w 1968"/>
                <a:gd name="T17" fmla="*/ 590 h 1171"/>
                <a:gd name="T18" fmla="*/ 191 w 1968"/>
                <a:gd name="T19" fmla="*/ 655 h 1171"/>
                <a:gd name="T20" fmla="*/ 140 w 1968"/>
                <a:gd name="T21" fmla="*/ 731 h 1171"/>
                <a:gd name="T22" fmla="*/ 101 w 1968"/>
                <a:gd name="T23" fmla="*/ 817 h 1171"/>
                <a:gd name="T24" fmla="*/ 77 w 1968"/>
                <a:gd name="T25" fmla="*/ 887 h 1171"/>
                <a:gd name="T26" fmla="*/ 42 w 1968"/>
                <a:gd name="T27" fmla="*/ 954 h 1171"/>
                <a:gd name="T28" fmla="*/ 7 w 1968"/>
                <a:gd name="T29" fmla="*/ 1034 h 1171"/>
                <a:gd name="T30" fmla="*/ 28 w 1968"/>
                <a:gd name="T31" fmla="*/ 1122 h 1171"/>
                <a:gd name="T32" fmla="*/ 158 w 1968"/>
                <a:gd name="T33" fmla="*/ 1119 h 1171"/>
                <a:gd name="T34" fmla="*/ 230 w 1968"/>
                <a:gd name="T35" fmla="*/ 1131 h 1171"/>
                <a:gd name="T36" fmla="*/ 357 w 1968"/>
                <a:gd name="T37" fmla="*/ 1128 h 1171"/>
                <a:gd name="T38" fmla="*/ 452 w 1968"/>
                <a:gd name="T39" fmla="*/ 1120 h 1171"/>
                <a:gd name="T40" fmla="*/ 542 w 1968"/>
                <a:gd name="T41" fmla="*/ 1114 h 1171"/>
                <a:gd name="T42" fmla="*/ 236 w 1968"/>
                <a:gd name="T43" fmla="*/ 700 h 1171"/>
                <a:gd name="T44" fmla="*/ 256 w 1968"/>
                <a:gd name="T45" fmla="*/ 668 h 1171"/>
                <a:gd name="T46" fmla="*/ 293 w 1968"/>
                <a:gd name="T47" fmla="*/ 673 h 1171"/>
                <a:gd name="T48" fmla="*/ 423 w 1968"/>
                <a:gd name="T49" fmla="*/ 886 h 1171"/>
                <a:gd name="T50" fmla="*/ 479 w 1968"/>
                <a:gd name="T51" fmla="*/ 962 h 1171"/>
                <a:gd name="T52" fmla="*/ 499 w 1968"/>
                <a:gd name="T53" fmla="*/ 1040 h 1171"/>
                <a:gd name="T54" fmla="*/ 423 w 1968"/>
                <a:gd name="T55" fmla="*/ 1067 h 1171"/>
                <a:gd name="T56" fmla="*/ 467 w 1968"/>
                <a:gd name="T57" fmla="*/ 1026 h 1171"/>
                <a:gd name="T58" fmla="*/ 402 w 1968"/>
                <a:gd name="T59" fmla="*/ 983 h 1171"/>
                <a:gd name="T60" fmla="*/ 410 w 1968"/>
                <a:gd name="T61" fmla="*/ 965 h 1171"/>
                <a:gd name="T62" fmla="*/ 398 w 1968"/>
                <a:gd name="T63" fmla="*/ 918 h 1171"/>
                <a:gd name="T64" fmla="*/ 318 w 1968"/>
                <a:gd name="T65" fmla="*/ 917 h 1171"/>
                <a:gd name="T66" fmla="*/ 383 w 1968"/>
                <a:gd name="T67" fmla="*/ 873 h 1171"/>
                <a:gd name="T68" fmla="*/ 300 w 1968"/>
                <a:gd name="T69" fmla="*/ 838 h 1171"/>
                <a:gd name="T70" fmla="*/ 319 w 1968"/>
                <a:gd name="T71" fmla="*/ 808 h 1171"/>
                <a:gd name="T72" fmla="*/ 308 w 1968"/>
                <a:gd name="T73" fmla="*/ 754 h 1171"/>
                <a:gd name="T74" fmla="*/ 274 w 1968"/>
                <a:gd name="T75" fmla="*/ 742 h 1171"/>
                <a:gd name="T76" fmla="*/ 346 w 1968"/>
                <a:gd name="T77" fmla="*/ 727 h 1171"/>
                <a:gd name="T78" fmla="*/ 371 w 1968"/>
                <a:gd name="T79" fmla="*/ 782 h 1171"/>
                <a:gd name="T80" fmla="*/ 1299 w 1968"/>
                <a:gd name="T81" fmla="*/ 665 h 1171"/>
                <a:gd name="T82" fmla="*/ 1946 w 1968"/>
                <a:gd name="T83" fmla="*/ 914 h 1171"/>
                <a:gd name="T84" fmla="*/ 1895 w 1968"/>
                <a:gd name="T85" fmla="*/ 1018 h 1171"/>
                <a:gd name="T86" fmla="*/ 1854 w 1968"/>
                <a:gd name="T87" fmla="*/ 1078 h 1171"/>
                <a:gd name="T88" fmla="*/ 1749 w 1968"/>
                <a:gd name="T89" fmla="*/ 1083 h 1171"/>
                <a:gd name="T90" fmla="*/ 1670 w 1968"/>
                <a:gd name="T91" fmla="*/ 1136 h 1171"/>
                <a:gd name="T92" fmla="*/ 1579 w 1968"/>
                <a:gd name="T93" fmla="*/ 1099 h 1171"/>
                <a:gd name="T94" fmla="*/ 1479 w 1968"/>
                <a:gd name="T95" fmla="*/ 1029 h 1171"/>
                <a:gd name="T96" fmla="*/ 1382 w 1968"/>
                <a:gd name="T97" fmla="*/ 1054 h 1171"/>
                <a:gd name="T98" fmla="*/ 1433 w 1968"/>
                <a:gd name="T99" fmla="*/ 914 h 1171"/>
                <a:gd name="T100" fmla="*/ 1340 w 1968"/>
                <a:gd name="T101" fmla="*/ 839 h 1171"/>
                <a:gd name="T102" fmla="*/ 1457 w 1968"/>
                <a:gd name="T103" fmla="*/ 797 h 1171"/>
                <a:gd name="T104" fmla="*/ 1406 w 1968"/>
                <a:gd name="T105" fmla="*/ 748 h 1171"/>
                <a:gd name="T106" fmla="*/ 1446 w 1968"/>
                <a:gd name="T107" fmla="*/ 694 h 1171"/>
                <a:gd name="T108" fmla="*/ 1491 w 1968"/>
                <a:gd name="T109" fmla="*/ 633 h 1171"/>
                <a:gd name="T110" fmla="*/ 1542 w 1968"/>
                <a:gd name="T111" fmla="*/ 579 h 1171"/>
                <a:gd name="T112" fmla="*/ 1644 w 1968"/>
                <a:gd name="T113" fmla="*/ 582 h 1171"/>
                <a:gd name="T114" fmla="*/ 1730 w 1968"/>
                <a:gd name="T115" fmla="*/ 594 h 1171"/>
                <a:gd name="T116" fmla="*/ 1809 w 1968"/>
                <a:gd name="T117" fmla="*/ 630 h 1171"/>
                <a:gd name="T118" fmla="*/ 1853 w 1968"/>
                <a:gd name="T119" fmla="*/ 689 h 1171"/>
                <a:gd name="T120" fmla="*/ 1934 w 1968"/>
                <a:gd name="T121" fmla="*/ 725 h 1171"/>
                <a:gd name="T122" fmla="*/ 1862 w 1968"/>
                <a:gd name="T123" fmla="*/ 818 h 1171"/>
                <a:gd name="T124" fmla="*/ 1946 w 1968"/>
                <a:gd name="T125" fmla="*/ 86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68" h="1171">
                  <a:moveTo>
                    <a:pt x="585" y="1073"/>
                  </a:moveTo>
                  <a:cubicBezTo>
                    <a:pt x="585" y="1069"/>
                    <a:pt x="584" y="1065"/>
                    <a:pt x="581" y="1062"/>
                  </a:cubicBezTo>
                  <a:cubicBezTo>
                    <a:pt x="581" y="1061"/>
                    <a:pt x="581" y="1060"/>
                    <a:pt x="581" y="1059"/>
                  </a:cubicBezTo>
                  <a:cubicBezTo>
                    <a:pt x="580" y="1054"/>
                    <a:pt x="571" y="1049"/>
                    <a:pt x="571" y="1048"/>
                  </a:cubicBezTo>
                  <a:cubicBezTo>
                    <a:pt x="568" y="1047"/>
                    <a:pt x="567" y="1045"/>
                    <a:pt x="565" y="1043"/>
                  </a:cubicBezTo>
                  <a:cubicBezTo>
                    <a:pt x="563" y="1041"/>
                    <a:pt x="561" y="1039"/>
                    <a:pt x="560" y="1038"/>
                  </a:cubicBezTo>
                  <a:cubicBezTo>
                    <a:pt x="559" y="1037"/>
                    <a:pt x="558" y="1037"/>
                    <a:pt x="557" y="1037"/>
                  </a:cubicBezTo>
                  <a:cubicBezTo>
                    <a:pt x="555" y="1036"/>
                    <a:pt x="555" y="1036"/>
                    <a:pt x="555" y="1036"/>
                  </a:cubicBezTo>
                  <a:cubicBezTo>
                    <a:pt x="551" y="1033"/>
                    <a:pt x="548" y="1030"/>
                    <a:pt x="546" y="1025"/>
                  </a:cubicBezTo>
                  <a:cubicBezTo>
                    <a:pt x="546" y="1025"/>
                    <a:pt x="546" y="1024"/>
                    <a:pt x="544" y="1023"/>
                  </a:cubicBezTo>
                  <a:cubicBezTo>
                    <a:pt x="544" y="1022"/>
                    <a:pt x="543" y="1021"/>
                    <a:pt x="542" y="1020"/>
                  </a:cubicBezTo>
                  <a:cubicBezTo>
                    <a:pt x="542" y="1018"/>
                    <a:pt x="540" y="1016"/>
                    <a:pt x="536" y="1013"/>
                  </a:cubicBezTo>
                  <a:cubicBezTo>
                    <a:pt x="535" y="1011"/>
                    <a:pt x="534" y="1009"/>
                    <a:pt x="533" y="1006"/>
                  </a:cubicBezTo>
                  <a:cubicBezTo>
                    <a:pt x="532" y="1005"/>
                    <a:pt x="531" y="1004"/>
                    <a:pt x="531" y="1002"/>
                  </a:cubicBezTo>
                  <a:cubicBezTo>
                    <a:pt x="531" y="997"/>
                    <a:pt x="531" y="997"/>
                    <a:pt x="531" y="997"/>
                  </a:cubicBezTo>
                  <a:cubicBezTo>
                    <a:pt x="531" y="992"/>
                    <a:pt x="531" y="988"/>
                    <a:pt x="531" y="984"/>
                  </a:cubicBezTo>
                  <a:cubicBezTo>
                    <a:pt x="533" y="982"/>
                    <a:pt x="533" y="980"/>
                    <a:pt x="533" y="979"/>
                  </a:cubicBezTo>
                  <a:cubicBezTo>
                    <a:pt x="533" y="978"/>
                    <a:pt x="533" y="977"/>
                    <a:pt x="532" y="976"/>
                  </a:cubicBezTo>
                  <a:cubicBezTo>
                    <a:pt x="534" y="974"/>
                    <a:pt x="534" y="971"/>
                    <a:pt x="533" y="968"/>
                  </a:cubicBezTo>
                  <a:cubicBezTo>
                    <a:pt x="533" y="967"/>
                    <a:pt x="533" y="966"/>
                    <a:pt x="534" y="964"/>
                  </a:cubicBezTo>
                  <a:cubicBezTo>
                    <a:pt x="534" y="963"/>
                    <a:pt x="534" y="963"/>
                    <a:pt x="534" y="963"/>
                  </a:cubicBezTo>
                  <a:cubicBezTo>
                    <a:pt x="533" y="963"/>
                    <a:pt x="533" y="963"/>
                    <a:pt x="533" y="963"/>
                  </a:cubicBezTo>
                  <a:cubicBezTo>
                    <a:pt x="532" y="962"/>
                    <a:pt x="532" y="961"/>
                    <a:pt x="532" y="960"/>
                  </a:cubicBezTo>
                  <a:cubicBezTo>
                    <a:pt x="532" y="959"/>
                    <a:pt x="532" y="959"/>
                    <a:pt x="532" y="958"/>
                  </a:cubicBezTo>
                  <a:cubicBezTo>
                    <a:pt x="532" y="957"/>
                    <a:pt x="531" y="950"/>
                    <a:pt x="531" y="949"/>
                  </a:cubicBezTo>
                  <a:cubicBezTo>
                    <a:pt x="532" y="946"/>
                    <a:pt x="528" y="936"/>
                    <a:pt x="526" y="933"/>
                  </a:cubicBezTo>
                  <a:cubicBezTo>
                    <a:pt x="526" y="933"/>
                    <a:pt x="526" y="933"/>
                    <a:pt x="525" y="932"/>
                  </a:cubicBezTo>
                  <a:cubicBezTo>
                    <a:pt x="523" y="930"/>
                    <a:pt x="519" y="924"/>
                    <a:pt x="518" y="921"/>
                  </a:cubicBezTo>
                  <a:cubicBezTo>
                    <a:pt x="517" y="920"/>
                    <a:pt x="517" y="920"/>
                    <a:pt x="517" y="920"/>
                  </a:cubicBezTo>
                  <a:cubicBezTo>
                    <a:pt x="516" y="917"/>
                    <a:pt x="515" y="913"/>
                    <a:pt x="513" y="910"/>
                  </a:cubicBezTo>
                  <a:cubicBezTo>
                    <a:pt x="512" y="909"/>
                    <a:pt x="510" y="905"/>
                    <a:pt x="510" y="904"/>
                  </a:cubicBezTo>
                  <a:cubicBezTo>
                    <a:pt x="510" y="902"/>
                    <a:pt x="508" y="900"/>
                    <a:pt x="505" y="896"/>
                  </a:cubicBezTo>
                  <a:cubicBezTo>
                    <a:pt x="503" y="894"/>
                    <a:pt x="501" y="892"/>
                    <a:pt x="501" y="891"/>
                  </a:cubicBezTo>
                  <a:cubicBezTo>
                    <a:pt x="500" y="889"/>
                    <a:pt x="499" y="888"/>
                    <a:pt x="498" y="888"/>
                  </a:cubicBezTo>
                  <a:cubicBezTo>
                    <a:pt x="497" y="887"/>
                    <a:pt x="497" y="887"/>
                    <a:pt x="497" y="887"/>
                  </a:cubicBezTo>
                  <a:cubicBezTo>
                    <a:pt x="498" y="884"/>
                    <a:pt x="498" y="884"/>
                    <a:pt x="498" y="884"/>
                  </a:cubicBezTo>
                  <a:cubicBezTo>
                    <a:pt x="495" y="884"/>
                    <a:pt x="495" y="884"/>
                    <a:pt x="495" y="884"/>
                  </a:cubicBezTo>
                  <a:cubicBezTo>
                    <a:pt x="492" y="884"/>
                    <a:pt x="486" y="879"/>
                    <a:pt x="485" y="878"/>
                  </a:cubicBezTo>
                  <a:cubicBezTo>
                    <a:pt x="483" y="875"/>
                    <a:pt x="480" y="873"/>
                    <a:pt x="477" y="871"/>
                  </a:cubicBezTo>
                  <a:cubicBezTo>
                    <a:pt x="476" y="871"/>
                    <a:pt x="476" y="871"/>
                    <a:pt x="476" y="871"/>
                  </a:cubicBezTo>
                  <a:cubicBezTo>
                    <a:pt x="475" y="870"/>
                    <a:pt x="474" y="868"/>
                    <a:pt x="474" y="866"/>
                  </a:cubicBezTo>
                  <a:cubicBezTo>
                    <a:pt x="474" y="864"/>
                    <a:pt x="474" y="864"/>
                    <a:pt x="474" y="864"/>
                  </a:cubicBezTo>
                  <a:cubicBezTo>
                    <a:pt x="472" y="864"/>
                    <a:pt x="472" y="864"/>
                    <a:pt x="472" y="864"/>
                  </a:cubicBezTo>
                  <a:cubicBezTo>
                    <a:pt x="471" y="864"/>
                    <a:pt x="470" y="863"/>
                    <a:pt x="469" y="862"/>
                  </a:cubicBezTo>
                  <a:cubicBezTo>
                    <a:pt x="468" y="861"/>
                    <a:pt x="468" y="861"/>
                    <a:pt x="467" y="860"/>
                  </a:cubicBezTo>
                  <a:cubicBezTo>
                    <a:pt x="467" y="860"/>
                    <a:pt x="466" y="859"/>
                    <a:pt x="466" y="859"/>
                  </a:cubicBezTo>
                  <a:cubicBezTo>
                    <a:pt x="465" y="858"/>
                    <a:pt x="465" y="857"/>
                    <a:pt x="464" y="857"/>
                  </a:cubicBezTo>
                  <a:cubicBezTo>
                    <a:pt x="467" y="851"/>
                    <a:pt x="465" y="846"/>
                    <a:pt x="460" y="841"/>
                  </a:cubicBezTo>
                  <a:cubicBezTo>
                    <a:pt x="460" y="841"/>
                    <a:pt x="459" y="840"/>
                    <a:pt x="459" y="840"/>
                  </a:cubicBezTo>
                  <a:cubicBezTo>
                    <a:pt x="459" y="839"/>
                    <a:pt x="459" y="839"/>
                    <a:pt x="458" y="839"/>
                  </a:cubicBezTo>
                  <a:cubicBezTo>
                    <a:pt x="457" y="836"/>
                    <a:pt x="452" y="828"/>
                    <a:pt x="451" y="824"/>
                  </a:cubicBezTo>
                  <a:cubicBezTo>
                    <a:pt x="451" y="824"/>
                    <a:pt x="451" y="824"/>
                    <a:pt x="451" y="824"/>
                  </a:cubicBezTo>
                  <a:cubicBezTo>
                    <a:pt x="450" y="822"/>
                    <a:pt x="450" y="822"/>
                    <a:pt x="450" y="822"/>
                  </a:cubicBezTo>
                  <a:cubicBezTo>
                    <a:pt x="450" y="819"/>
                    <a:pt x="450" y="819"/>
                    <a:pt x="450" y="819"/>
                  </a:cubicBezTo>
                  <a:cubicBezTo>
                    <a:pt x="449" y="820"/>
                    <a:pt x="449" y="820"/>
                    <a:pt x="449" y="820"/>
                  </a:cubicBezTo>
                  <a:cubicBezTo>
                    <a:pt x="448" y="818"/>
                    <a:pt x="446" y="816"/>
                    <a:pt x="444" y="814"/>
                  </a:cubicBezTo>
                  <a:cubicBezTo>
                    <a:pt x="443" y="812"/>
                    <a:pt x="440" y="809"/>
                    <a:pt x="440" y="808"/>
                  </a:cubicBezTo>
                  <a:cubicBezTo>
                    <a:pt x="440" y="806"/>
                    <a:pt x="435" y="796"/>
                    <a:pt x="434" y="795"/>
                  </a:cubicBezTo>
                  <a:cubicBezTo>
                    <a:pt x="433" y="794"/>
                    <a:pt x="433" y="794"/>
                    <a:pt x="433" y="792"/>
                  </a:cubicBezTo>
                  <a:cubicBezTo>
                    <a:pt x="433" y="791"/>
                    <a:pt x="433" y="791"/>
                    <a:pt x="433" y="790"/>
                  </a:cubicBezTo>
                  <a:cubicBezTo>
                    <a:pt x="433" y="789"/>
                    <a:pt x="433" y="789"/>
                    <a:pt x="433" y="789"/>
                  </a:cubicBezTo>
                  <a:cubicBezTo>
                    <a:pt x="432" y="788"/>
                    <a:pt x="432" y="788"/>
                    <a:pt x="432" y="788"/>
                  </a:cubicBezTo>
                  <a:cubicBezTo>
                    <a:pt x="428" y="786"/>
                    <a:pt x="428" y="782"/>
                    <a:pt x="429" y="776"/>
                  </a:cubicBezTo>
                  <a:cubicBezTo>
                    <a:pt x="429" y="773"/>
                    <a:pt x="429" y="773"/>
                    <a:pt x="429" y="773"/>
                  </a:cubicBezTo>
                  <a:cubicBezTo>
                    <a:pt x="428" y="773"/>
                    <a:pt x="428" y="773"/>
                    <a:pt x="428" y="773"/>
                  </a:cubicBezTo>
                  <a:cubicBezTo>
                    <a:pt x="427" y="772"/>
                    <a:pt x="427" y="771"/>
                    <a:pt x="427" y="770"/>
                  </a:cubicBezTo>
                  <a:cubicBezTo>
                    <a:pt x="427" y="769"/>
                    <a:pt x="427" y="768"/>
                    <a:pt x="427" y="767"/>
                  </a:cubicBezTo>
                  <a:cubicBezTo>
                    <a:pt x="426" y="765"/>
                    <a:pt x="424" y="762"/>
                    <a:pt x="421" y="759"/>
                  </a:cubicBezTo>
                  <a:cubicBezTo>
                    <a:pt x="421" y="759"/>
                    <a:pt x="421" y="759"/>
                    <a:pt x="421" y="759"/>
                  </a:cubicBezTo>
                  <a:cubicBezTo>
                    <a:pt x="421" y="759"/>
                    <a:pt x="421" y="758"/>
                    <a:pt x="420" y="758"/>
                  </a:cubicBezTo>
                  <a:cubicBezTo>
                    <a:pt x="419" y="756"/>
                    <a:pt x="418" y="754"/>
                    <a:pt x="418" y="753"/>
                  </a:cubicBezTo>
                  <a:cubicBezTo>
                    <a:pt x="419" y="750"/>
                    <a:pt x="419" y="750"/>
                    <a:pt x="419" y="750"/>
                  </a:cubicBezTo>
                  <a:cubicBezTo>
                    <a:pt x="417" y="750"/>
                    <a:pt x="417" y="750"/>
                    <a:pt x="417" y="750"/>
                  </a:cubicBezTo>
                  <a:cubicBezTo>
                    <a:pt x="416" y="748"/>
                    <a:pt x="415" y="744"/>
                    <a:pt x="416" y="743"/>
                  </a:cubicBezTo>
                  <a:cubicBezTo>
                    <a:pt x="416" y="740"/>
                    <a:pt x="416" y="740"/>
                    <a:pt x="416" y="740"/>
                  </a:cubicBezTo>
                  <a:cubicBezTo>
                    <a:pt x="414" y="740"/>
                    <a:pt x="414" y="740"/>
                    <a:pt x="414" y="740"/>
                  </a:cubicBezTo>
                  <a:cubicBezTo>
                    <a:pt x="412" y="739"/>
                    <a:pt x="408" y="733"/>
                    <a:pt x="406" y="729"/>
                  </a:cubicBezTo>
                  <a:cubicBezTo>
                    <a:pt x="406" y="729"/>
                    <a:pt x="406" y="729"/>
                    <a:pt x="406" y="729"/>
                  </a:cubicBezTo>
                  <a:cubicBezTo>
                    <a:pt x="406" y="728"/>
                    <a:pt x="406" y="726"/>
                    <a:pt x="405" y="725"/>
                  </a:cubicBezTo>
                  <a:cubicBezTo>
                    <a:pt x="405" y="724"/>
                    <a:pt x="405" y="723"/>
                    <a:pt x="405" y="721"/>
                  </a:cubicBezTo>
                  <a:cubicBezTo>
                    <a:pt x="404" y="720"/>
                    <a:pt x="404" y="718"/>
                    <a:pt x="404" y="717"/>
                  </a:cubicBezTo>
                  <a:cubicBezTo>
                    <a:pt x="405" y="716"/>
                    <a:pt x="405" y="716"/>
                    <a:pt x="405" y="716"/>
                  </a:cubicBezTo>
                  <a:cubicBezTo>
                    <a:pt x="404" y="715"/>
                    <a:pt x="404" y="715"/>
                    <a:pt x="404" y="715"/>
                  </a:cubicBezTo>
                  <a:cubicBezTo>
                    <a:pt x="403" y="714"/>
                    <a:pt x="401" y="712"/>
                    <a:pt x="398" y="706"/>
                  </a:cubicBezTo>
                  <a:cubicBezTo>
                    <a:pt x="397" y="705"/>
                    <a:pt x="397" y="705"/>
                    <a:pt x="396" y="705"/>
                  </a:cubicBezTo>
                  <a:cubicBezTo>
                    <a:pt x="395" y="703"/>
                    <a:pt x="393" y="698"/>
                    <a:pt x="393" y="695"/>
                  </a:cubicBezTo>
                  <a:cubicBezTo>
                    <a:pt x="392" y="693"/>
                    <a:pt x="392" y="692"/>
                    <a:pt x="390" y="691"/>
                  </a:cubicBezTo>
                  <a:cubicBezTo>
                    <a:pt x="390" y="691"/>
                    <a:pt x="389" y="690"/>
                    <a:pt x="389" y="690"/>
                  </a:cubicBezTo>
                  <a:cubicBezTo>
                    <a:pt x="388" y="689"/>
                    <a:pt x="386" y="688"/>
                    <a:pt x="384" y="688"/>
                  </a:cubicBezTo>
                  <a:cubicBezTo>
                    <a:pt x="384" y="688"/>
                    <a:pt x="384" y="688"/>
                    <a:pt x="384" y="688"/>
                  </a:cubicBezTo>
                  <a:cubicBezTo>
                    <a:pt x="381" y="685"/>
                    <a:pt x="378" y="683"/>
                    <a:pt x="377" y="679"/>
                  </a:cubicBezTo>
                  <a:cubicBezTo>
                    <a:pt x="376" y="678"/>
                    <a:pt x="376" y="678"/>
                    <a:pt x="375" y="678"/>
                  </a:cubicBezTo>
                  <a:cubicBezTo>
                    <a:pt x="374" y="676"/>
                    <a:pt x="374" y="676"/>
                    <a:pt x="374" y="676"/>
                  </a:cubicBezTo>
                  <a:cubicBezTo>
                    <a:pt x="369" y="667"/>
                    <a:pt x="369" y="667"/>
                    <a:pt x="369" y="667"/>
                  </a:cubicBezTo>
                  <a:cubicBezTo>
                    <a:pt x="368" y="666"/>
                    <a:pt x="368" y="666"/>
                    <a:pt x="368" y="665"/>
                  </a:cubicBezTo>
                  <a:cubicBezTo>
                    <a:pt x="368" y="664"/>
                    <a:pt x="368" y="664"/>
                    <a:pt x="368" y="663"/>
                  </a:cubicBezTo>
                  <a:cubicBezTo>
                    <a:pt x="367" y="661"/>
                    <a:pt x="365" y="657"/>
                    <a:pt x="360" y="652"/>
                  </a:cubicBezTo>
                  <a:cubicBezTo>
                    <a:pt x="360" y="651"/>
                    <a:pt x="359" y="650"/>
                    <a:pt x="358" y="648"/>
                  </a:cubicBezTo>
                  <a:cubicBezTo>
                    <a:pt x="358" y="647"/>
                    <a:pt x="357" y="645"/>
                    <a:pt x="356" y="644"/>
                  </a:cubicBezTo>
                  <a:cubicBezTo>
                    <a:pt x="356" y="644"/>
                    <a:pt x="356" y="643"/>
                    <a:pt x="355" y="643"/>
                  </a:cubicBezTo>
                  <a:cubicBezTo>
                    <a:pt x="354" y="642"/>
                    <a:pt x="352" y="641"/>
                    <a:pt x="352" y="640"/>
                  </a:cubicBezTo>
                  <a:cubicBezTo>
                    <a:pt x="352" y="638"/>
                    <a:pt x="352" y="638"/>
                    <a:pt x="352" y="638"/>
                  </a:cubicBezTo>
                  <a:cubicBezTo>
                    <a:pt x="351" y="638"/>
                    <a:pt x="351" y="638"/>
                    <a:pt x="351" y="638"/>
                  </a:cubicBezTo>
                  <a:cubicBezTo>
                    <a:pt x="350" y="637"/>
                    <a:pt x="346" y="634"/>
                    <a:pt x="345" y="633"/>
                  </a:cubicBezTo>
                  <a:cubicBezTo>
                    <a:pt x="345" y="633"/>
                    <a:pt x="345" y="632"/>
                    <a:pt x="345" y="632"/>
                  </a:cubicBezTo>
                  <a:cubicBezTo>
                    <a:pt x="346" y="630"/>
                    <a:pt x="346" y="630"/>
                    <a:pt x="346" y="630"/>
                  </a:cubicBezTo>
                  <a:cubicBezTo>
                    <a:pt x="343" y="630"/>
                    <a:pt x="343" y="630"/>
                    <a:pt x="343" y="630"/>
                  </a:cubicBezTo>
                  <a:cubicBezTo>
                    <a:pt x="342" y="629"/>
                    <a:pt x="340" y="627"/>
                    <a:pt x="339" y="626"/>
                  </a:cubicBezTo>
                  <a:cubicBezTo>
                    <a:pt x="338" y="625"/>
                    <a:pt x="337" y="624"/>
                    <a:pt x="337" y="624"/>
                  </a:cubicBezTo>
                  <a:cubicBezTo>
                    <a:pt x="336" y="623"/>
                    <a:pt x="333" y="614"/>
                    <a:pt x="333" y="612"/>
                  </a:cubicBezTo>
                  <a:cubicBezTo>
                    <a:pt x="333" y="610"/>
                    <a:pt x="333" y="610"/>
                    <a:pt x="333" y="610"/>
                  </a:cubicBezTo>
                  <a:cubicBezTo>
                    <a:pt x="331" y="610"/>
                    <a:pt x="331" y="610"/>
                    <a:pt x="331" y="610"/>
                  </a:cubicBezTo>
                  <a:cubicBezTo>
                    <a:pt x="328" y="610"/>
                    <a:pt x="328" y="609"/>
                    <a:pt x="328" y="604"/>
                  </a:cubicBezTo>
                  <a:cubicBezTo>
                    <a:pt x="328" y="603"/>
                    <a:pt x="328" y="602"/>
                    <a:pt x="328" y="602"/>
                  </a:cubicBezTo>
                  <a:cubicBezTo>
                    <a:pt x="328" y="601"/>
                    <a:pt x="327" y="598"/>
                    <a:pt x="327" y="595"/>
                  </a:cubicBezTo>
                  <a:cubicBezTo>
                    <a:pt x="327" y="593"/>
                    <a:pt x="327" y="592"/>
                    <a:pt x="327" y="591"/>
                  </a:cubicBezTo>
                  <a:cubicBezTo>
                    <a:pt x="326" y="588"/>
                    <a:pt x="325" y="584"/>
                    <a:pt x="323" y="580"/>
                  </a:cubicBezTo>
                  <a:cubicBezTo>
                    <a:pt x="323" y="579"/>
                    <a:pt x="323" y="578"/>
                    <a:pt x="323" y="578"/>
                  </a:cubicBezTo>
                  <a:cubicBezTo>
                    <a:pt x="323" y="577"/>
                    <a:pt x="323" y="577"/>
                    <a:pt x="323" y="576"/>
                  </a:cubicBezTo>
                  <a:cubicBezTo>
                    <a:pt x="323" y="574"/>
                    <a:pt x="323" y="572"/>
                    <a:pt x="322" y="571"/>
                  </a:cubicBezTo>
                  <a:cubicBezTo>
                    <a:pt x="322" y="569"/>
                    <a:pt x="322" y="569"/>
                    <a:pt x="322" y="569"/>
                  </a:cubicBezTo>
                  <a:cubicBezTo>
                    <a:pt x="320" y="564"/>
                    <a:pt x="320" y="563"/>
                    <a:pt x="319" y="562"/>
                  </a:cubicBezTo>
                  <a:cubicBezTo>
                    <a:pt x="318" y="561"/>
                    <a:pt x="318" y="560"/>
                    <a:pt x="317" y="559"/>
                  </a:cubicBezTo>
                  <a:cubicBezTo>
                    <a:pt x="316" y="557"/>
                    <a:pt x="315" y="554"/>
                    <a:pt x="312" y="553"/>
                  </a:cubicBezTo>
                  <a:cubicBezTo>
                    <a:pt x="312" y="551"/>
                    <a:pt x="311" y="549"/>
                    <a:pt x="307" y="548"/>
                  </a:cubicBezTo>
                  <a:cubicBezTo>
                    <a:pt x="306" y="547"/>
                    <a:pt x="305" y="547"/>
                    <a:pt x="302" y="547"/>
                  </a:cubicBezTo>
                  <a:cubicBezTo>
                    <a:pt x="300" y="546"/>
                    <a:pt x="296" y="546"/>
                    <a:pt x="296" y="545"/>
                  </a:cubicBezTo>
                  <a:cubicBezTo>
                    <a:pt x="294" y="545"/>
                    <a:pt x="293" y="543"/>
                    <a:pt x="292" y="542"/>
                  </a:cubicBezTo>
                  <a:cubicBezTo>
                    <a:pt x="287" y="539"/>
                    <a:pt x="282" y="535"/>
                    <a:pt x="276" y="539"/>
                  </a:cubicBezTo>
                  <a:cubicBezTo>
                    <a:pt x="275" y="539"/>
                    <a:pt x="275" y="539"/>
                    <a:pt x="275" y="539"/>
                  </a:cubicBezTo>
                  <a:cubicBezTo>
                    <a:pt x="275" y="540"/>
                    <a:pt x="275" y="540"/>
                    <a:pt x="275" y="540"/>
                  </a:cubicBezTo>
                  <a:cubicBezTo>
                    <a:pt x="274" y="543"/>
                    <a:pt x="272" y="545"/>
                    <a:pt x="269" y="545"/>
                  </a:cubicBezTo>
                  <a:cubicBezTo>
                    <a:pt x="269" y="545"/>
                    <a:pt x="269" y="545"/>
                    <a:pt x="269" y="545"/>
                  </a:cubicBezTo>
                  <a:cubicBezTo>
                    <a:pt x="267" y="545"/>
                    <a:pt x="265" y="546"/>
                    <a:pt x="265" y="549"/>
                  </a:cubicBezTo>
                  <a:cubicBezTo>
                    <a:pt x="265" y="549"/>
                    <a:pt x="265" y="549"/>
                    <a:pt x="265" y="549"/>
                  </a:cubicBezTo>
                  <a:cubicBezTo>
                    <a:pt x="265" y="550"/>
                    <a:pt x="264" y="551"/>
                    <a:pt x="264" y="552"/>
                  </a:cubicBezTo>
                  <a:cubicBezTo>
                    <a:pt x="262" y="556"/>
                    <a:pt x="260" y="560"/>
                    <a:pt x="260" y="564"/>
                  </a:cubicBezTo>
                  <a:cubicBezTo>
                    <a:pt x="259" y="565"/>
                    <a:pt x="258" y="569"/>
                    <a:pt x="257" y="570"/>
                  </a:cubicBezTo>
                  <a:cubicBezTo>
                    <a:pt x="255" y="570"/>
                    <a:pt x="255" y="570"/>
                    <a:pt x="255" y="570"/>
                  </a:cubicBezTo>
                  <a:cubicBezTo>
                    <a:pt x="256" y="573"/>
                    <a:pt x="256" y="573"/>
                    <a:pt x="256" y="573"/>
                  </a:cubicBezTo>
                  <a:cubicBezTo>
                    <a:pt x="256" y="573"/>
                    <a:pt x="253" y="576"/>
                    <a:pt x="252" y="577"/>
                  </a:cubicBezTo>
                  <a:cubicBezTo>
                    <a:pt x="251" y="579"/>
                    <a:pt x="249" y="581"/>
                    <a:pt x="249" y="582"/>
                  </a:cubicBezTo>
                  <a:cubicBezTo>
                    <a:pt x="248" y="582"/>
                    <a:pt x="248" y="582"/>
                    <a:pt x="247" y="583"/>
                  </a:cubicBezTo>
                  <a:cubicBezTo>
                    <a:pt x="245" y="584"/>
                    <a:pt x="241" y="586"/>
                    <a:pt x="240" y="590"/>
                  </a:cubicBezTo>
                  <a:cubicBezTo>
                    <a:pt x="240" y="590"/>
                    <a:pt x="240" y="590"/>
                    <a:pt x="240" y="590"/>
                  </a:cubicBezTo>
                  <a:cubicBezTo>
                    <a:pt x="240" y="590"/>
                    <a:pt x="240" y="590"/>
                    <a:pt x="240" y="590"/>
                  </a:cubicBezTo>
                  <a:cubicBezTo>
                    <a:pt x="238" y="590"/>
                    <a:pt x="238" y="590"/>
                    <a:pt x="238" y="590"/>
                  </a:cubicBezTo>
                  <a:cubicBezTo>
                    <a:pt x="237" y="592"/>
                    <a:pt x="237" y="592"/>
                    <a:pt x="237" y="592"/>
                  </a:cubicBezTo>
                  <a:cubicBezTo>
                    <a:pt x="237" y="593"/>
                    <a:pt x="237" y="594"/>
                    <a:pt x="236" y="595"/>
                  </a:cubicBezTo>
                  <a:cubicBezTo>
                    <a:pt x="235" y="596"/>
                    <a:pt x="234" y="598"/>
                    <a:pt x="234" y="600"/>
                  </a:cubicBezTo>
                  <a:cubicBezTo>
                    <a:pt x="233" y="601"/>
                    <a:pt x="228" y="606"/>
                    <a:pt x="227" y="606"/>
                  </a:cubicBezTo>
                  <a:cubicBezTo>
                    <a:pt x="226" y="607"/>
                    <a:pt x="225" y="608"/>
                    <a:pt x="224" y="609"/>
                  </a:cubicBezTo>
                  <a:cubicBezTo>
                    <a:pt x="224" y="609"/>
                    <a:pt x="223" y="610"/>
                    <a:pt x="222" y="610"/>
                  </a:cubicBezTo>
                  <a:cubicBezTo>
                    <a:pt x="218" y="612"/>
                    <a:pt x="216" y="616"/>
                    <a:pt x="216" y="620"/>
                  </a:cubicBezTo>
                  <a:cubicBezTo>
                    <a:pt x="208" y="624"/>
                    <a:pt x="204" y="631"/>
                    <a:pt x="200" y="637"/>
                  </a:cubicBezTo>
                  <a:cubicBezTo>
                    <a:pt x="200" y="638"/>
                    <a:pt x="200" y="639"/>
                    <a:pt x="200" y="640"/>
                  </a:cubicBezTo>
                  <a:cubicBezTo>
                    <a:pt x="200" y="641"/>
                    <a:pt x="200" y="641"/>
                    <a:pt x="200" y="641"/>
                  </a:cubicBezTo>
                  <a:cubicBezTo>
                    <a:pt x="199" y="644"/>
                    <a:pt x="197" y="646"/>
                    <a:pt x="195" y="649"/>
                  </a:cubicBezTo>
                  <a:cubicBezTo>
                    <a:pt x="194" y="651"/>
                    <a:pt x="193" y="653"/>
                    <a:pt x="191" y="655"/>
                  </a:cubicBezTo>
                  <a:cubicBezTo>
                    <a:pt x="191" y="655"/>
                    <a:pt x="191" y="655"/>
                    <a:pt x="191" y="655"/>
                  </a:cubicBezTo>
                  <a:cubicBezTo>
                    <a:pt x="187" y="655"/>
                    <a:pt x="187" y="655"/>
                    <a:pt x="187" y="655"/>
                  </a:cubicBezTo>
                  <a:cubicBezTo>
                    <a:pt x="188" y="658"/>
                    <a:pt x="188" y="658"/>
                    <a:pt x="188" y="658"/>
                  </a:cubicBezTo>
                  <a:cubicBezTo>
                    <a:pt x="188" y="659"/>
                    <a:pt x="188" y="659"/>
                    <a:pt x="188" y="660"/>
                  </a:cubicBezTo>
                  <a:cubicBezTo>
                    <a:pt x="187" y="660"/>
                    <a:pt x="187" y="661"/>
                    <a:pt x="186" y="662"/>
                  </a:cubicBezTo>
                  <a:cubicBezTo>
                    <a:pt x="183" y="664"/>
                    <a:pt x="181" y="667"/>
                    <a:pt x="181" y="670"/>
                  </a:cubicBezTo>
                  <a:cubicBezTo>
                    <a:pt x="179" y="673"/>
                    <a:pt x="174" y="679"/>
                    <a:pt x="173" y="680"/>
                  </a:cubicBezTo>
                  <a:cubicBezTo>
                    <a:pt x="173" y="681"/>
                    <a:pt x="172" y="683"/>
                    <a:pt x="171" y="684"/>
                  </a:cubicBezTo>
                  <a:cubicBezTo>
                    <a:pt x="170" y="686"/>
                    <a:pt x="169" y="688"/>
                    <a:pt x="168" y="690"/>
                  </a:cubicBezTo>
                  <a:cubicBezTo>
                    <a:pt x="166" y="691"/>
                    <a:pt x="164" y="693"/>
                    <a:pt x="163" y="696"/>
                  </a:cubicBezTo>
                  <a:cubicBezTo>
                    <a:pt x="162" y="699"/>
                    <a:pt x="161" y="702"/>
                    <a:pt x="160" y="702"/>
                  </a:cubicBezTo>
                  <a:cubicBezTo>
                    <a:pt x="157" y="702"/>
                    <a:pt x="157" y="702"/>
                    <a:pt x="157" y="702"/>
                  </a:cubicBezTo>
                  <a:cubicBezTo>
                    <a:pt x="158" y="705"/>
                    <a:pt x="158" y="705"/>
                    <a:pt x="158" y="705"/>
                  </a:cubicBezTo>
                  <a:cubicBezTo>
                    <a:pt x="158" y="707"/>
                    <a:pt x="156" y="709"/>
                    <a:pt x="156" y="709"/>
                  </a:cubicBezTo>
                  <a:cubicBezTo>
                    <a:pt x="154" y="711"/>
                    <a:pt x="148" y="716"/>
                    <a:pt x="147" y="718"/>
                  </a:cubicBezTo>
                  <a:cubicBezTo>
                    <a:pt x="147" y="719"/>
                    <a:pt x="147" y="719"/>
                    <a:pt x="147" y="720"/>
                  </a:cubicBezTo>
                  <a:cubicBezTo>
                    <a:pt x="145" y="722"/>
                    <a:pt x="141" y="730"/>
                    <a:pt x="140" y="731"/>
                  </a:cubicBezTo>
                  <a:cubicBezTo>
                    <a:pt x="140" y="733"/>
                    <a:pt x="139" y="737"/>
                    <a:pt x="137" y="738"/>
                  </a:cubicBezTo>
                  <a:cubicBezTo>
                    <a:pt x="136" y="738"/>
                    <a:pt x="135" y="738"/>
                    <a:pt x="132" y="747"/>
                  </a:cubicBezTo>
                  <a:cubicBezTo>
                    <a:pt x="132" y="747"/>
                    <a:pt x="132" y="748"/>
                    <a:pt x="132" y="748"/>
                  </a:cubicBezTo>
                  <a:cubicBezTo>
                    <a:pt x="131" y="751"/>
                    <a:pt x="130" y="753"/>
                    <a:pt x="128" y="754"/>
                  </a:cubicBezTo>
                  <a:cubicBezTo>
                    <a:pt x="127" y="754"/>
                    <a:pt x="127" y="754"/>
                    <a:pt x="127" y="754"/>
                  </a:cubicBezTo>
                  <a:cubicBezTo>
                    <a:pt x="127" y="755"/>
                    <a:pt x="127" y="755"/>
                    <a:pt x="127" y="755"/>
                  </a:cubicBezTo>
                  <a:cubicBezTo>
                    <a:pt x="126" y="757"/>
                    <a:pt x="126" y="759"/>
                    <a:pt x="126" y="761"/>
                  </a:cubicBezTo>
                  <a:cubicBezTo>
                    <a:pt x="126" y="763"/>
                    <a:pt x="126" y="764"/>
                    <a:pt x="126" y="765"/>
                  </a:cubicBezTo>
                  <a:cubicBezTo>
                    <a:pt x="125" y="766"/>
                    <a:pt x="121" y="780"/>
                    <a:pt x="118" y="783"/>
                  </a:cubicBezTo>
                  <a:cubicBezTo>
                    <a:pt x="118" y="783"/>
                    <a:pt x="118" y="783"/>
                    <a:pt x="118" y="783"/>
                  </a:cubicBezTo>
                  <a:cubicBezTo>
                    <a:pt x="118" y="784"/>
                    <a:pt x="118" y="784"/>
                    <a:pt x="118" y="784"/>
                  </a:cubicBezTo>
                  <a:cubicBezTo>
                    <a:pt x="118" y="785"/>
                    <a:pt x="117" y="787"/>
                    <a:pt x="113" y="792"/>
                  </a:cubicBezTo>
                  <a:cubicBezTo>
                    <a:pt x="113" y="793"/>
                    <a:pt x="113" y="793"/>
                    <a:pt x="113" y="793"/>
                  </a:cubicBezTo>
                  <a:cubicBezTo>
                    <a:pt x="112" y="795"/>
                    <a:pt x="111" y="797"/>
                    <a:pt x="110" y="799"/>
                  </a:cubicBezTo>
                  <a:cubicBezTo>
                    <a:pt x="109" y="801"/>
                    <a:pt x="108" y="803"/>
                    <a:pt x="108" y="803"/>
                  </a:cubicBezTo>
                  <a:cubicBezTo>
                    <a:pt x="105" y="808"/>
                    <a:pt x="103" y="812"/>
                    <a:pt x="101" y="817"/>
                  </a:cubicBezTo>
                  <a:cubicBezTo>
                    <a:pt x="101" y="818"/>
                    <a:pt x="99" y="821"/>
                    <a:pt x="98" y="822"/>
                  </a:cubicBezTo>
                  <a:cubicBezTo>
                    <a:pt x="96" y="821"/>
                    <a:pt x="96" y="821"/>
                    <a:pt x="96" y="821"/>
                  </a:cubicBezTo>
                  <a:cubicBezTo>
                    <a:pt x="96" y="824"/>
                    <a:pt x="96" y="824"/>
                    <a:pt x="96" y="824"/>
                  </a:cubicBezTo>
                  <a:cubicBezTo>
                    <a:pt x="96" y="827"/>
                    <a:pt x="93" y="830"/>
                    <a:pt x="90" y="833"/>
                  </a:cubicBezTo>
                  <a:cubicBezTo>
                    <a:pt x="90" y="834"/>
                    <a:pt x="90" y="834"/>
                    <a:pt x="90" y="834"/>
                  </a:cubicBezTo>
                  <a:cubicBezTo>
                    <a:pt x="90" y="835"/>
                    <a:pt x="90" y="835"/>
                    <a:pt x="90" y="835"/>
                  </a:cubicBezTo>
                  <a:cubicBezTo>
                    <a:pt x="90" y="837"/>
                    <a:pt x="89" y="842"/>
                    <a:pt x="86" y="842"/>
                  </a:cubicBezTo>
                  <a:cubicBezTo>
                    <a:pt x="85" y="842"/>
                    <a:pt x="85" y="842"/>
                    <a:pt x="85" y="842"/>
                  </a:cubicBezTo>
                  <a:cubicBezTo>
                    <a:pt x="85" y="844"/>
                    <a:pt x="85" y="844"/>
                    <a:pt x="85" y="844"/>
                  </a:cubicBezTo>
                  <a:cubicBezTo>
                    <a:pt x="84" y="848"/>
                    <a:pt x="84" y="855"/>
                    <a:pt x="84" y="859"/>
                  </a:cubicBezTo>
                  <a:cubicBezTo>
                    <a:pt x="84" y="861"/>
                    <a:pt x="84" y="863"/>
                    <a:pt x="84" y="864"/>
                  </a:cubicBezTo>
                  <a:cubicBezTo>
                    <a:pt x="83" y="864"/>
                    <a:pt x="83" y="866"/>
                    <a:pt x="82" y="868"/>
                  </a:cubicBezTo>
                  <a:cubicBezTo>
                    <a:pt x="80" y="875"/>
                    <a:pt x="80" y="876"/>
                    <a:pt x="80" y="877"/>
                  </a:cubicBezTo>
                  <a:cubicBezTo>
                    <a:pt x="80" y="878"/>
                    <a:pt x="79" y="881"/>
                    <a:pt x="78" y="882"/>
                  </a:cubicBezTo>
                  <a:cubicBezTo>
                    <a:pt x="77" y="883"/>
                    <a:pt x="77" y="884"/>
                    <a:pt x="77" y="884"/>
                  </a:cubicBezTo>
                  <a:cubicBezTo>
                    <a:pt x="77" y="885"/>
                    <a:pt x="77" y="886"/>
                    <a:pt x="77" y="887"/>
                  </a:cubicBezTo>
                  <a:cubicBezTo>
                    <a:pt x="77" y="888"/>
                    <a:pt x="77" y="889"/>
                    <a:pt x="77" y="889"/>
                  </a:cubicBezTo>
                  <a:cubicBezTo>
                    <a:pt x="76" y="890"/>
                    <a:pt x="75" y="891"/>
                    <a:pt x="75" y="893"/>
                  </a:cubicBezTo>
                  <a:cubicBezTo>
                    <a:pt x="74" y="895"/>
                    <a:pt x="73" y="898"/>
                    <a:pt x="72" y="899"/>
                  </a:cubicBezTo>
                  <a:cubicBezTo>
                    <a:pt x="71" y="899"/>
                    <a:pt x="71" y="899"/>
                    <a:pt x="71" y="899"/>
                  </a:cubicBezTo>
                  <a:cubicBezTo>
                    <a:pt x="70" y="900"/>
                    <a:pt x="70" y="900"/>
                    <a:pt x="70" y="900"/>
                  </a:cubicBezTo>
                  <a:cubicBezTo>
                    <a:pt x="68" y="905"/>
                    <a:pt x="66" y="909"/>
                    <a:pt x="62" y="912"/>
                  </a:cubicBezTo>
                  <a:cubicBezTo>
                    <a:pt x="62" y="912"/>
                    <a:pt x="61" y="913"/>
                    <a:pt x="61" y="914"/>
                  </a:cubicBezTo>
                  <a:cubicBezTo>
                    <a:pt x="61" y="914"/>
                    <a:pt x="61" y="914"/>
                    <a:pt x="61" y="914"/>
                  </a:cubicBezTo>
                  <a:cubicBezTo>
                    <a:pt x="59" y="915"/>
                    <a:pt x="58" y="916"/>
                    <a:pt x="57" y="919"/>
                  </a:cubicBezTo>
                  <a:cubicBezTo>
                    <a:pt x="56" y="922"/>
                    <a:pt x="52" y="928"/>
                    <a:pt x="52" y="928"/>
                  </a:cubicBezTo>
                  <a:cubicBezTo>
                    <a:pt x="50" y="931"/>
                    <a:pt x="48" y="935"/>
                    <a:pt x="47" y="936"/>
                  </a:cubicBezTo>
                  <a:cubicBezTo>
                    <a:pt x="47" y="938"/>
                    <a:pt x="46" y="942"/>
                    <a:pt x="46" y="945"/>
                  </a:cubicBezTo>
                  <a:cubicBezTo>
                    <a:pt x="45" y="947"/>
                    <a:pt x="45" y="948"/>
                    <a:pt x="45" y="948"/>
                  </a:cubicBezTo>
                  <a:cubicBezTo>
                    <a:pt x="44" y="950"/>
                    <a:pt x="44" y="952"/>
                    <a:pt x="43" y="953"/>
                  </a:cubicBezTo>
                  <a:cubicBezTo>
                    <a:pt x="43" y="953"/>
                    <a:pt x="43" y="954"/>
                    <a:pt x="43" y="954"/>
                  </a:cubicBezTo>
                  <a:cubicBezTo>
                    <a:pt x="43" y="954"/>
                    <a:pt x="43" y="954"/>
                    <a:pt x="42" y="954"/>
                  </a:cubicBezTo>
                  <a:cubicBezTo>
                    <a:pt x="41" y="955"/>
                    <a:pt x="39" y="955"/>
                    <a:pt x="39" y="958"/>
                  </a:cubicBezTo>
                  <a:cubicBezTo>
                    <a:pt x="38" y="960"/>
                    <a:pt x="38" y="962"/>
                    <a:pt x="38" y="964"/>
                  </a:cubicBezTo>
                  <a:cubicBezTo>
                    <a:pt x="38" y="965"/>
                    <a:pt x="38" y="967"/>
                    <a:pt x="38" y="968"/>
                  </a:cubicBezTo>
                  <a:cubicBezTo>
                    <a:pt x="38" y="968"/>
                    <a:pt x="37" y="970"/>
                    <a:pt x="37" y="971"/>
                  </a:cubicBezTo>
                  <a:cubicBezTo>
                    <a:pt x="35" y="975"/>
                    <a:pt x="35" y="976"/>
                    <a:pt x="35" y="977"/>
                  </a:cubicBezTo>
                  <a:cubicBezTo>
                    <a:pt x="35" y="977"/>
                    <a:pt x="34" y="978"/>
                    <a:pt x="34" y="979"/>
                  </a:cubicBezTo>
                  <a:cubicBezTo>
                    <a:pt x="34" y="980"/>
                    <a:pt x="34" y="981"/>
                    <a:pt x="33" y="982"/>
                  </a:cubicBezTo>
                  <a:cubicBezTo>
                    <a:pt x="33" y="982"/>
                    <a:pt x="33" y="983"/>
                    <a:pt x="30" y="989"/>
                  </a:cubicBezTo>
                  <a:cubicBezTo>
                    <a:pt x="29" y="992"/>
                    <a:pt x="28" y="995"/>
                    <a:pt x="28" y="995"/>
                  </a:cubicBezTo>
                  <a:cubicBezTo>
                    <a:pt x="27" y="996"/>
                    <a:pt x="27" y="996"/>
                    <a:pt x="27" y="996"/>
                  </a:cubicBezTo>
                  <a:cubicBezTo>
                    <a:pt x="25" y="998"/>
                    <a:pt x="23" y="1001"/>
                    <a:pt x="22" y="1005"/>
                  </a:cubicBezTo>
                  <a:cubicBezTo>
                    <a:pt x="22" y="1006"/>
                    <a:pt x="21" y="1007"/>
                    <a:pt x="21" y="1008"/>
                  </a:cubicBezTo>
                  <a:cubicBezTo>
                    <a:pt x="20" y="1009"/>
                    <a:pt x="19" y="1011"/>
                    <a:pt x="19" y="1013"/>
                  </a:cubicBezTo>
                  <a:cubicBezTo>
                    <a:pt x="15" y="1016"/>
                    <a:pt x="12" y="1025"/>
                    <a:pt x="12" y="1025"/>
                  </a:cubicBezTo>
                  <a:cubicBezTo>
                    <a:pt x="12" y="1026"/>
                    <a:pt x="10" y="1029"/>
                    <a:pt x="9" y="1031"/>
                  </a:cubicBezTo>
                  <a:cubicBezTo>
                    <a:pt x="8" y="1033"/>
                    <a:pt x="7" y="1033"/>
                    <a:pt x="7" y="1034"/>
                  </a:cubicBezTo>
                  <a:cubicBezTo>
                    <a:pt x="7" y="1034"/>
                    <a:pt x="7" y="1034"/>
                    <a:pt x="7" y="1035"/>
                  </a:cubicBezTo>
                  <a:cubicBezTo>
                    <a:pt x="5" y="1040"/>
                    <a:pt x="3" y="1045"/>
                    <a:pt x="3" y="1048"/>
                  </a:cubicBezTo>
                  <a:cubicBezTo>
                    <a:pt x="3" y="1048"/>
                    <a:pt x="3" y="1048"/>
                    <a:pt x="3" y="1048"/>
                  </a:cubicBezTo>
                  <a:cubicBezTo>
                    <a:pt x="3" y="1049"/>
                    <a:pt x="2" y="1049"/>
                    <a:pt x="2" y="1051"/>
                  </a:cubicBezTo>
                  <a:cubicBezTo>
                    <a:pt x="2" y="1052"/>
                    <a:pt x="2" y="1054"/>
                    <a:pt x="1" y="1056"/>
                  </a:cubicBezTo>
                  <a:cubicBezTo>
                    <a:pt x="1" y="1060"/>
                    <a:pt x="0" y="1064"/>
                    <a:pt x="2" y="1068"/>
                  </a:cubicBezTo>
                  <a:cubicBezTo>
                    <a:pt x="0" y="1073"/>
                    <a:pt x="0" y="1079"/>
                    <a:pt x="4" y="1085"/>
                  </a:cubicBezTo>
                  <a:cubicBezTo>
                    <a:pt x="4" y="1086"/>
                    <a:pt x="4" y="1086"/>
                    <a:pt x="4" y="1087"/>
                  </a:cubicBezTo>
                  <a:cubicBezTo>
                    <a:pt x="5" y="1090"/>
                    <a:pt x="5" y="1092"/>
                    <a:pt x="7" y="1094"/>
                  </a:cubicBezTo>
                  <a:cubicBezTo>
                    <a:pt x="7" y="1098"/>
                    <a:pt x="10" y="1101"/>
                    <a:pt x="12" y="1104"/>
                  </a:cubicBezTo>
                  <a:cubicBezTo>
                    <a:pt x="14" y="1105"/>
                    <a:pt x="15" y="1107"/>
                    <a:pt x="16" y="1108"/>
                  </a:cubicBezTo>
                  <a:cubicBezTo>
                    <a:pt x="15" y="1109"/>
                    <a:pt x="15" y="1110"/>
                    <a:pt x="16" y="1111"/>
                  </a:cubicBezTo>
                  <a:cubicBezTo>
                    <a:pt x="17" y="1114"/>
                    <a:pt x="20" y="1115"/>
                    <a:pt x="22" y="1116"/>
                  </a:cubicBezTo>
                  <a:cubicBezTo>
                    <a:pt x="26" y="1117"/>
                    <a:pt x="27" y="1118"/>
                    <a:pt x="26" y="1120"/>
                  </a:cubicBezTo>
                  <a:cubicBezTo>
                    <a:pt x="26" y="1122"/>
                    <a:pt x="26" y="1122"/>
                    <a:pt x="26" y="1122"/>
                  </a:cubicBezTo>
                  <a:cubicBezTo>
                    <a:pt x="28" y="1122"/>
                    <a:pt x="28" y="1122"/>
                    <a:pt x="28" y="1122"/>
                  </a:cubicBezTo>
                  <a:cubicBezTo>
                    <a:pt x="29" y="1122"/>
                    <a:pt x="31" y="1123"/>
                    <a:pt x="33" y="1124"/>
                  </a:cubicBezTo>
                  <a:cubicBezTo>
                    <a:pt x="37" y="1125"/>
                    <a:pt x="39" y="1126"/>
                    <a:pt x="40" y="1126"/>
                  </a:cubicBezTo>
                  <a:cubicBezTo>
                    <a:pt x="45" y="1129"/>
                    <a:pt x="50" y="1127"/>
                    <a:pt x="53" y="1125"/>
                  </a:cubicBezTo>
                  <a:cubicBezTo>
                    <a:pt x="54" y="1125"/>
                    <a:pt x="54" y="1125"/>
                    <a:pt x="54" y="1125"/>
                  </a:cubicBezTo>
                  <a:cubicBezTo>
                    <a:pt x="55" y="1124"/>
                    <a:pt x="58" y="1124"/>
                    <a:pt x="61" y="1124"/>
                  </a:cubicBezTo>
                  <a:cubicBezTo>
                    <a:pt x="64" y="1124"/>
                    <a:pt x="66" y="1123"/>
                    <a:pt x="67" y="1123"/>
                  </a:cubicBezTo>
                  <a:cubicBezTo>
                    <a:pt x="69" y="1122"/>
                    <a:pt x="74" y="1121"/>
                    <a:pt x="75" y="1120"/>
                  </a:cubicBezTo>
                  <a:cubicBezTo>
                    <a:pt x="78" y="1120"/>
                    <a:pt x="80" y="1118"/>
                    <a:pt x="83" y="1117"/>
                  </a:cubicBezTo>
                  <a:cubicBezTo>
                    <a:pt x="86" y="1115"/>
                    <a:pt x="89" y="1113"/>
                    <a:pt x="92" y="1113"/>
                  </a:cubicBezTo>
                  <a:cubicBezTo>
                    <a:pt x="92" y="1113"/>
                    <a:pt x="92" y="1113"/>
                    <a:pt x="92" y="1113"/>
                  </a:cubicBezTo>
                  <a:cubicBezTo>
                    <a:pt x="92" y="1113"/>
                    <a:pt x="100" y="1114"/>
                    <a:pt x="104" y="1112"/>
                  </a:cubicBezTo>
                  <a:cubicBezTo>
                    <a:pt x="107" y="1112"/>
                    <a:pt x="110" y="1112"/>
                    <a:pt x="113" y="1112"/>
                  </a:cubicBezTo>
                  <a:cubicBezTo>
                    <a:pt x="121" y="1112"/>
                    <a:pt x="129" y="1112"/>
                    <a:pt x="137" y="1114"/>
                  </a:cubicBezTo>
                  <a:cubicBezTo>
                    <a:pt x="140" y="1114"/>
                    <a:pt x="148" y="1117"/>
                    <a:pt x="149" y="1118"/>
                  </a:cubicBezTo>
                  <a:cubicBezTo>
                    <a:pt x="150" y="1119"/>
                    <a:pt x="152" y="1119"/>
                    <a:pt x="154" y="1119"/>
                  </a:cubicBezTo>
                  <a:cubicBezTo>
                    <a:pt x="156" y="1119"/>
                    <a:pt x="158" y="1119"/>
                    <a:pt x="158" y="1119"/>
                  </a:cubicBezTo>
                  <a:cubicBezTo>
                    <a:pt x="159" y="1119"/>
                    <a:pt x="163" y="1121"/>
                    <a:pt x="165" y="1123"/>
                  </a:cubicBezTo>
                  <a:cubicBezTo>
                    <a:pt x="169" y="1125"/>
                    <a:pt x="170" y="1125"/>
                    <a:pt x="170" y="1125"/>
                  </a:cubicBezTo>
                  <a:cubicBezTo>
                    <a:pt x="171" y="1125"/>
                    <a:pt x="172" y="1126"/>
                    <a:pt x="172" y="1126"/>
                  </a:cubicBezTo>
                  <a:cubicBezTo>
                    <a:pt x="174" y="1126"/>
                    <a:pt x="175" y="1126"/>
                    <a:pt x="176" y="1127"/>
                  </a:cubicBezTo>
                  <a:cubicBezTo>
                    <a:pt x="178" y="1127"/>
                    <a:pt x="179" y="1128"/>
                    <a:pt x="180" y="1128"/>
                  </a:cubicBezTo>
                  <a:cubicBezTo>
                    <a:pt x="182" y="1128"/>
                    <a:pt x="183" y="1128"/>
                    <a:pt x="183" y="1128"/>
                  </a:cubicBezTo>
                  <a:cubicBezTo>
                    <a:pt x="184" y="1129"/>
                    <a:pt x="184" y="1129"/>
                    <a:pt x="184" y="1129"/>
                  </a:cubicBezTo>
                  <a:cubicBezTo>
                    <a:pt x="185" y="1129"/>
                    <a:pt x="185" y="1129"/>
                    <a:pt x="185" y="1129"/>
                  </a:cubicBezTo>
                  <a:cubicBezTo>
                    <a:pt x="189" y="1129"/>
                    <a:pt x="193" y="1130"/>
                    <a:pt x="198" y="1130"/>
                  </a:cubicBezTo>
                  <a:cubicBezTo>
                    <a:pt x="198" y="1130"/>
                    <a:pt x="198" y="1130"/>
                    <a:pt x="198" y="1130"/>
                  </a:cubicBezTo>
                  <a:cubicBezTo>
                    <a:pt x="199" y="1129"/>
                    <a:pt x="199" y="1129"/>
                    <a:pt x="199" y="1129"/>
                  </a:cubicBezTo>
                  <a:cubicBezTo>
                    <a:pt x="201" y="1128"/>
                    <a:pt x="209" y="1128"/>
                    <a:pt x="211" y="1128"/>
                  </a:cubicBezTo>
                  <a:cubicBezTo>
                    <a:pt x="213" y="1130"/>
                    <a:pt x="216" y="1130"/>
                    <a:pt x="222" y="1130"/>
                  </a:cubicBezTo>
                  <a:cubicBezTo>
                    <a:pt x="223" y="1130"/>
                    <a:pt x="223" y="1130"/>
                    <a:pt x="224" y="1130"/>
                  </a:cubicBezTo>
                  <a:cubicBezTo>
                    <a:pt x="225" y="1131"/>
                    <a:pt x="226" y="1131"/>
                    <a:pt x="227" y="1131"/>
                  </a:cubicBezTo>
                  <a:cubicBezTo>
                    <a:pt x="228" y="1131"/>
                    <a:pt x="229" y="1130"/>
                    <a:pt x="230" y="1131"/>
                  </a:cubicBezTo>
                  <a:cubicBezTo>
                    <a:pt x="232" y="1132"/>
                    <a:pt x="235" y="1133"/>
                    <a:pt x="238" y="1133"/>
                  </a:cubicBezTo>
                  <a:cubicBezTo>
                    <a:pt x="240" y="1134"/>
                    <a:pt x="243" y="1135"/>
                    <a:pt x="244" y="1135"/>
                  </a:cubicBezTo>
                  <a:cubicBezTo>
                    <a:pt x="245" y="1136"/>
                    <a:pt x="245" y="1136"/>
                    <a:pt x="258" y="1138"/>
                  </a:cubicBezTo>
                  <a:cubicBezTo>
                    <a:pt x="259" y="1138"/>
                    <a:pt x="259" y="1138"/>
                    <a:pt x="259" y="1138"/>
                  </a:cubicBezTo>
                  <a:cubicBezTo>
                    <a:pt x="265" y="1139"/>
                    <a:pt x="271" y="1139"/>
                    <a:pt x="277" y="1139"/>
                  </a:cubicBezTo>
                  <a:cubicBezTo>
                    <a:pt x="279" y="1139"/>
                    <a:pt x="281" y="1139"/>
                    <a:pt x="283" y="1139"/>
                  </a:cubicBezTo>
                  <a:cubicBezTo>
                    <a:pt x="283" y="1139"/>
                    <a:pt x="292" y="1138"/>
                    <a:pt x="297" y="1136"/>
                  </a:cubicBezTo>
                  <a:cubicBezTo>
                    <a:pt x="298" y="1136"/>
                    <a:pt x="307" y="1135"/>
                    <a:pt x="310" y="1135"/>
                  </a:cubicBezTo>
                  <a:cubicBezTo>
                    <a:pt x="310" y="1135"/>
                    <a:pt x="310" y="1135"/>
                    <a:pt x="310" y="1135"/>
                  </a:cubicBezTo>
                  <a:cubicBezTo>
                    <a:pt x="314" y="1138"/>
                    <a:pt x="324" y="1136"/>
                    <a:pt x="324" y="1136"/>
                  </a:cubicBezTo>
                  <a:cubicBezTo>
                    <a:pt x="325" y="1136"/>
                    <a:pt x="326" y="1136"/>
                    <a:pt x="326" y="1136"/>
                  </a:cubicBezTo>
                  <a:cubicBezTo>
                    <a:pt x="327" y="1136"/>
                    <a:pt x="330" y="1136"/>
                    <a:pt x="331" y="1134"/>
                  </a:cubicBezTo>
                  <a:cubicBezTo>
                    <a:pt x="332" y="1134"/>
                    <a:pt x="332" y="1134"/>
                    <a:pt x="332" y="1134"/>
                  </a:cubicBezTo>
                  <a:cubicBezTo>
                    <a:pt x="339" y="1134"/>
                    <a:pt x="349" y="1130"/>
                    <a:pt x="349" y="1130"/>
                  </a:cubicBezTo>
                  <a:cubicBezTo>
                    <a:pt x="350" y="1129"/>
                    <a:pt x="351" y="1129"/>
                    <a:pt x="352" y="1128"/>
                  </a:cubicBezTo>
                  <a:cubicBezTo>
                    <a:pt x="354" y="1129"/>
                    <a:pt x="356" y="1129"/>
                    <a:pt x="357" y="1128"/>
                  </a:cubicBezTo>
                  <a:cubicBezTo>
                    <a:pt x="358" y="1128"/>
                    <a:pt x="361" y="1127"/>
                    <a:pt x="364" y="1127"/>
                  </a:cubicBezTo>
                  <a:cubicBezTo>
                    <a:pt x="368" y="1126"/>
                    <a:pt x="369" y="1126"/>
                    <a:pt x="370" y="1126"/>
                  </a:cubicBezTo>
                  <a:cubicBezTo>
                    <a:pt x="370" y="1125"/>
                    <a:pt x="372" y="1125"/>
                    <a:pt x="379" y="1123"/>
                  </a:cubicBezTo>
                  <a:cubicBezTo>
                    <a:pt x="380" y="1123"/>
                    <a:pt x="380" y="1123"/>
                    <a:pt x="380" y="1123"/>
                  </a:cubicBezTo>
                  <a:cubicBezTo>
                    <a:pt x="380" y="1123"/>
                    <a:pt x="381" y="1123"/>
                    <a:pt x="382" y="1123"/>
                  </a:cubicBezTo>
                  <a:cubicBezTo>
                    <a:pt x="383" y="1123"/>
                    <a:pt x="385" y="1123"/>
                    <a:pt x="387" y="1122"/>
                  </a:cubicBezTo>
                  <a:cubicBezTo>
                    <a:pt x="389" y="1121"/>
                    <a:pt x="396" y="1122"/>
                    <a:pt x="397" y="1122"/>
                  </a:cubicBezTo>
                  <a:cubicBezTo>
                    <a:pt x="400" y="1123"/>
                    <a:pt x="404" y="1120"/>
                    <a:pt x="404" y="1120"/>
                  </a:cubicBezTo>
                  <a:cubicBezTo>
                    <a:pt x="408" y="1118"/>
                    <a:pt x="416" y="1118"/>
                    <a:pt x="417" y="1118"/>
                  </a:cubicBezTo>
                  <a:cubicBezTo>
                    <a:pt x="418" y="1118"/>
                    <a:pt x="418" y="1119"/>
                    <a:pt x="419" y="1120"/>
                  </a:cubicBezTo>
                  <a:cubicBezTo>
                    <a:pt x="419" y="1120"/>
                    <a:pt x="420" y="1121"/>
                    <a:pt x="421" y="1121"/>
                  </a:cubicBezTo>
                  <a:cubicBezTo>
                    <a:pt x="422" y="1122"/>
                    <a:pt x="424" y="1121"/>
                    <a:pt x="425" y="1121"/>
                  </a:cubicBezTo>
                  <a:cubicBezTo>
                    <a:pt x="428" y="1123"/>
                    <a:pt x="432" y="1122"/>
                    <a:pt x="434" y="1121"/>
                  </a:cubicBezTo>
                  <a:cubicBezTo>
                    <a:pt x="435" y="1121"/>
                    <a:pt x="435" y="1121"/>
                    <a:pt x="435" y="1121"/>
                  </a:cubicBezTo>
                  <a:cubicBezTo>
                    <a:pt x="437" y="1120"/>
                    <a:pt x="440" y="1120"/>
                    <a:pt x="442" y="1120"/>
                  </a:cubicBezTo>
                  <a:cubicBezTo>
                    <a:pt x="446" y="1121"/>
                    <a:pt x="449" y="1121"/>
                    <a:pt x="452" y="1120"/>
                  </a:cubicBezTo>
                  <a:cubicBezTo>
                    <a:pt x="454" y="1119"/>
                    <a:pt x="456" y="1119"/>
                    <a:pt x="459" y="1119"/>
                  </a:cubicBezTo>
                  <a:cubicBezTo>
                    <a:pt x="462" y="1120"/>
                    <a:pt x="466" y="1120"/>
                    <a:pt x="469" y="1118"/>
                  </a:cubicBezTo>
                  <a:cubicBezTo>
                    <a:pt x="471" y="1118"/>
                    <a:pt x="473" y="1119"/>
                    <a:pt x="474" y="1119"/>
                  </a:cubicBezTo>
                  <a:cubicBezTo>
                    <a:pt x="478" y="1119"/>
                    <a:pt x="483" y="1119"/>
                    <a:pt x="487" y="1119"/>
                  </a:cubicBezTo>
                  <a:cubicBezTo>
                    <a:pt x="488" y="1119"/>
                    <a:pt x="488" y="1119"/>
                    <a:pt x="489" y="1118"/>
                  </a:cubicBezTo>
                  <a:cubicBezTo>
                    <a:pt x="491" y="1119"/>
                    <a:pt x="494" y="1119"/>
                    <a:pt x="497" y="1118"/>
                  </a:cubicBezTo>
                  <a:cubicBezTo>
                    <a:pt x="500" y="1120"/>
                    <a:pt x="504" y="1119"/>
                    <a:pt x="506" y="1119"/>
                  </a:cubicBezTo>
                  <a:cubicBezTo>
                    <a:pt x="507" y="1119"/>
                    <a:pt x="507" y="1119"/>
                    <a:pt x="507" y="1119"/>
                  </a:cubicBezTo>
                  <a:cubicBezTo>
                    <a:pt x="510" y="1118"/>
                    <a:pt x="515" y="1118"/>
                    <a:pt x="519" y="1117"/>
                  </a:cubicBezTo>
                  <a:cubicBezTo>
                    <a:pt x="522" y="1117"/>
                    <a:pt x="522" y="1117"/>
                    <a:pt x="523" y="1117"/>
                  </a:cubicBezTo>
                  <a:cubicBezTo>
                    <a:pt x="524" y="1116"/>
                    <a:pt x="524" y="1116"/>
                    <a:pt x="524" y="1116"/>
                  </a:cubicBezTo>
                  <a:cubicBezTo>
                    <a:pt x="524" y="1116"/>
                    <a:pt x="525" y="1116"/>
                    <a:pt x="525" y="1116"/>
                  </a:cubicBezTo>
                  <a:cubicBezTo>
                    <a:pt x="525" y="1116"/>
                    <a:pt x="525" y="1117"/>
                    <a:pt x="526" y="1117"/>
                  </a:cubicBezTo>
                  <a:cubicBezTo>
                    <a:pt x="527" y="1118"/>
                    <a:pt x="529" y="1117"/>
                    <a:pt x="537" y="1115"/>
                  </a:cubicBezTo>
                  <a:cubicBezTo>
                    <a:pt x="538" y="1115"/>
                    <a:pt x="540" y="1114"/>
                    <a:pt x="540" y="1114"/>
                  </a:cubicBezTo>
                  <a:cubicBezTo>
                    <a:pt x="542" y="1114"/>
                    <a:pt x="542" y="1114"/>
                    <a:pt x="542" y="1114"/>
                  </a:cubicBezTo>
                  <a:cubicBezTo>
                    <a:pt x="547" y="1113"/>
                    <a:pt x="550" y="1113"/>
                    <a:pt x="552" y="1112"/>
                  </a:cubicBezTo>
                  <a:cubicBezTo>
                    <a:pt x="553" y="1111"/>
                    <a:pt x="555" y="1111"/>
                    <a:pt x="557" y="1110"/>
                  </a:cubicBezTo>
                  <a:cubicBezTo>
                    <a:pt x="562" y="1108"/>
                    <a:pt x="565" y="1107"/>
                    <a:pt x="566" y="1107"/>
                  </a:cubicBezTo>
                  <a:cubicBezTo>
                    <a:pt x="566" y="1106"/>
                    <a:pt x="567" y="1106"/>
                    <a:pt x="568" y="1106"/>
                  </a:cubicBezTo>
                  <a:cubicBezTo>
                    <a:pt x="571" y="1105"/>
                    <a:pt x="573" y="1105"/>
                    <a:pt x="573" y="1104"/>
                  </a:cubicBezTo>
                  <a:cubicBezTo>
                    <a:pt x="574" y="1103"/>
                    <a:pt x="577" y="1101"/>
                    <a:pt x="579" y="1099"/>
                  </a:cubicBezTo>
                  <a:cubicBezTo>
                    <a:pt x="582" y="1096"/>
                    <a:pt x="584" y="1095"/>
                    <a:pt x="585" y="1093"/>
                  </a:cubicBezTo>
                  <a:cubicBezTo>
                    <a:pt x="586" y="1092"/>
                    <a:pt x="586" y="1091"/>
                    <a:pt x="586" y="1090"/>
                  </a:cubicBezTo>
                  <a:cubicBezTo>
                    <a:pt x="586" y="1089"/>
                    <a:pt x="586" y="1088"/>
                    <a:pt x="587" y="1087"/>
                  </a:cubicBezTo>
                  <a:cubicBezTo>
                    <a:pt x="588" y="1086"/>
                    <a:pt x="588" y="1084"/>
                    <a:pt x="586" y="1076"/>
                  </a:cubicBezTo>
                  <a:cubicBezTo>
                    <a:pt x="585" y="1075"/>
                    <a:pt x="585" y="1074"/>
                    <a:pt x="585" y="1073"/>
                  </a:cubicBezTo>
                  <a:close/>
                  <a:moveTo>
                    <a:pt x="253" y="691"/>
                  </a:moveTo>
                  <a:cubicBezTo>
                    <a:pt x="252" y="691"/>
                    <a:pt x="251" y="691"/>
                    <a:pt x="250" y="691"/>
                  </a:cubicBezTo>
                  <a:cubicBezTo>
                    <a:pt x="249" y="691"/>
                    <a:pt x="247" y="691"/>
                    <a:pt x="245" y="691"/>
                  </a:cubicBezTo>
                  <a:cubicBezTo>
                    <a:pt x="243" y="693"/>
                    <a:pt x="240" y="696"/>
                    <a:pt x="237" y="699"/>
                  </a:cubicBezTo>
                  <a:cubicBezTo>
                    <a:pt x="236" y="700"/>
                    <a:pt x="236" y="700"/>
                    <a:pt x="236" y="700"/>
                  </a:cubicBezTo>
                  <a:cubicBezTo>
                    <a:pt x="235" y="701"/>
                    <a:pt x="234" y="700"/>
                    <a:pt x="232" y="700"/>
                  </a:cubicBezTo>
                  <a:cubicBezTo>
                    <a:pt x="231" y="700"/>
                    <a:pt x="230" y="699"/>
                    <a:pt x="229" y="699"/>
                  </a:cubicBezTo>
                  <a:cubicBezTo>
                    <a:pt x="228" y="699"/>
                    <a:pt x="228" y="700"/>
                    <a:pt x="227" y="700"/>
                  </a:cubicBezTo>
                  <a:cubicBezTo>
                    <a:pt x="227" y="700"/>
                    <a:pt x="225" y="700"/>
                    <a:pt x="225" y="700"/>
                  </a:cubicBezTo>
                  <a:cubicBezTo>
                    <a:pt x="225" y="700"/>
                    <a:pt x="225" y="699"/>
                    <a:pt x="224" y="699"/>
                  </a:cubicBezTo>
                  <a:cubicBezTo>
                    <a:pt x="224" y="695"/>
                    <a:pt x="225" y="693"/>
                    <a:pt x="227" y="692"/>
                  </a:cubicBezTo>
                  <a:cubicBezTo>
                    <a:pt x="230" y="690"/>
                    <a:pt x="232" y="688"/>
                    <a:pt x="235" y="685"/>
                  </a:cubicBezTo>
                  <a:cubicBezTo>
                    <a:pt x="236" y="684"/>
                    <a:pt x="236" y="684"/>
                    <a:pt x="236" y="684"/>
                  </a:cubicBezTo>
                  <a:cubicBezTo>
                    <a:pt x="237" y="682"/>
                    <a:pt x="239" y="681"/>
                    <a:pt x="242" y="681"/>
                  </a:cubicBezTo>
                  <a:cubicBezTo>
                    <a:pt x="243" y="682"/>
                    <a:pt x="243" y="682"/>
                    <a:pt x="243" y="682"/>
                  </a:cubicBezTo>
                  <a:cubicBezTo>
                    <a:pt x="244" y="681"/>
                    <a:pt x="244" y="681"/>
                    <a:pt x="244" y="681"/>
                  </a:cubicBezTo>
                  <a:cubicBezTo>
                    <a:pt x="244" y="680"/>
                    <a:pt x="245" y="680"/>
                    <a:pt x="246" y="679"/>
                  </a:cubicBezTo>
                  <a:cubicBezTo>
                    <a:pt x="248" y="678"/>
                    <a:pt x="250" y="677"/>
                    <a:pt x="250" y="673"/>
                  </a:cubicBezTo>
                  <a:cubicBezTo>
                    <a:pt x="251" y="671"/>
                    <a:pt x="252" y="669"/>
                    <a:pt x="254" y="669"/>
                  </a:cubicBezTo>
                  <a:cubicBezTo>
                    <a:pt x="255" y="669"/>
                    <a:pt x="255" y="669"/>
                    <a:pt x="255" y="669"/>
                  </a:cubicBezTo>
                  <a:cubicBezTo>
                    <a:pt x="256" y="668"/>
                    <a:pt x="256" y="668"/>
                    <a:pt x="256" y="668"/>
                  </a:cubicBezTo>
                  <a:cubicBezTo>
                    <a:pt x="256" y="665"/>
                    <a:pt x="260" y="663"/>
                    <a:pt x="263" y="663"/>
                  </a:cubicBezTo>
                  <a:cubicBezTo>
                    <a:pt x="265" y="663"/>
                    <a:pt x="266" y="662"/>
                    <a:pt x="268" y="660"/>
                  </a:cubicBezTo>
                  <a:cubicBezTo>
                    <a:pt x="268" y="660"/>
                    <a:pt x="269" y="659"/>
                    <a:pt x="269" y="659"/>
                  </a:cubicBezTo>
                  <a:cubicBezTo>
                    <a:pt x="272" y="658"/>
                    <a:pt x="275" y="645"/>
                    <a:pt x="275" y="645"/>
                  </a:cubicBezTo>
                  <a:cubicBezTo>
                    <a:pt x="275" y="645"/>
                    <a:pt x="275" y="645"/>
                    <a:pt x="276" y="645"/>
                  </a:cubicBezTo>
                  <a:cubicBezTo>
                    <a:pt x="278" y="645"/>
                    <a:pt x="278" y="645"/>
                    <a:pt x="278" y="645"/>
                  </a:cubicBezTo>
                  <a:cubicBezTo>
                    <a:pt x="278" y="642"/>
                    <a:pt x="278" y="642"/>
                    <a:pt x="278" y="642"/>
                  </a:cubicBezTo>
                  <a:cubicBezTo>
                    <a:pt x="278" y="639"/>
                    <a:pt x="278" y="636"/>
                    <a:pt x="278" y="633"/>
                  </a:cubicBezTo>
                  <a:cubicBezTo>
                    <a:pt x="280" y="632"/>
                    <a:pt x="281" y="632"/>
                    <a:pt x="284" y="633"/>
                  </a:cubicBezTo>
                  <a:cubicBezTo>
                    <a:pt x="286" y="634"/>
                    <a:pt x="286" y="636"/>
                    <a:pt x="286" y="638"/>
                  </a:cubicBezTo>
                  <a:cubicBezTo>
                    <a:pt x="286" y="639"/>
                    <a:pt x="286" y="639"/>
                    <a:pt x="286" y="639"/>
                  </a:cubicBezTo>
                  <a:cubicBezTo>
                    <a:pt x="287" y="640"/>
                    <a:pt x="287" y="640"/>
                    <a:pt x="287" y="640"/>
                  </a:cubicBezTo>
                  <a:cubicBezTo>
                    <a:pt x="291" y="644"/>
                    <a:pt x="293" y="647"/>
                    <a:pt x="292" y="651"/>
                  </a:cubicBezTo>
                  <a:cubicBezTo>
                    <a:pt x="292" y="653"/>
                    <a:pt x="293" y="658"/>
                    <a:pt x="294" y="659"/>
                  </a:cubicBezTo>
                  <a:cubicBezTo>
                    <a:pt x="295" y="661"/>
                    <a:pt x="295" y="663"/>
                    <a:pt x="293" y="665"/>
                  </a:cubicBezTo>
                  <a:cubicBezTo>
                    <a:pt x="293" y="667"/>
                    <a:pt x="293" y="669"/>
                    <a:pt x="293" y="673"/>
                  </a:cubicBezTo>
                  <a:cubicBezTo>
                    <a:pt x="294" y="675"/>
                    <a:pt x="294" y="677"/>
                    <a:pt x="294" y="678"/>
                  </a:cubicBezTo>
                  <a:cubicBezTo>
                    <a:pt x="294" y="678"/>
                    <a:pt x="294" y="679"/>
                    <a:pt x="293" y="679"/>
                  </a:cubicBezTo>
                  <a:cubicBezTo>
                    <a:pt x="293" y="681"/>
                    <a:pt x="291" y="685"/>
                    <a:pt x="290" y="686"/>
                  </a:cubicBezTo>
                  <a:cubicBezTo>
                    <a:pt x="290" y="686"/>
                    <a:pt x="289" y="686"/>
                    <a:pt x="288" y="687"/>
                  </a:cubicBezTo>
                  <a:cubicBezTo>
                    <a:pt x="284" y="689"/>
                    <a:pt x="281" y="691"/>
                    <a:pt x="280" y="691"/>
                  </a:cubicBezTo>
                  <a:cubicBezTo>
                    <a:pt x="277" y="689"/>
                    <a:pt x="271" y="687"/>
                    <a:pt x="268" y="689"/>
                  </a:cubicBezTo>
                  <a:cubicBezTo>
                    <a:pt x="265" y="692"/>
                    <a:pt x="262" y="693"/>
                    <a:pt x="257" y="693"/>
                  </a:cubicBezTo>
                  <a:cubicBezTo>
                    <a:pt x="257" y="693"/>
                    <a:pt x="257" y="693"/>
                    <a:pt x="257" y="692"/>
                  </a:cubicBezTo>
                  <a:cubicBezTo>
                    <a:pt x="256" y="692"/>
                    <a:pt x="255" y="691"/>
                    <a:pt x="253" y="691"/>
                  </a:cubicBezTo>
                  <a:close/>
                  <a:moveTo>
                    <a:pt x="280" y="691"/>
                  </a:moveTo>
                  <a:cubicBezTo>
                    <a:pt x="280" y="691"/>
                    <a:pt x="280" y="691"/>
                    <a:pt x="280" y="691"/>
                  </a:cubicBezTo>
                  <a:cubicBezTo>
                    <a:pt x="280" y="692"/>
                    <a:pt x="280" y="692"/>
                    <a:pt x="280" y="692"/>
                  </a:cubicBezTo>
                  <a:cubicBezTo>
                    <a:pt x="280" y="691"/>
                    <a:pt x="280" y="691"/>
                    <a:pt x="280" y="691"/>
                  </a:cubicBezTo>
                  <a:close/>
                  <a:moveTo>
                    <a:pt x="414" y="871"/>
                  </a:moveTo>
                  <a:cubicBezTo>
                    <a:pt x="414" y="872"/>
                    <a:pt x="414" y="873"/>
                    <a:pt x="415" y="874"/>
                  </a:cubicBezTo>
                  <a:cubicBezTo>
                    <a:pt x="417" y="879"/>
                    <a:pt x="420" y="883"/>
                    <a:pt x="423" y="886"/>
                  </a:cubicBezTo>
                  <a:cubicBezTo>
                    <a:pt x="423" y="890"/>
                    <a:pt x="427" y="895"/>
                    <a:pt x="430" y="899"/>
                  </a:cubicBezTo>
                  <a:cubicBezTo>
                    <a:pt x="430" y="900"/>
                    <a:pt x="432" y="902"/>
                    <a:pt x="432" y="903"/>
                  </a:cubicBezTo>
                  <a:cubicBezTo>
                    <a:pt x="432" y="904"/>
                    <a:pt x="432" y="904"/>
                    <a:pt x="432" y="904"/>
                  </a:cubicBezTo>
                  <a:cubicBezTo>
                    <a:pt x="434" y="905"/>
                    <a:pt x="434" y="905"/>
                    <a:pt x="434" y="905"/>
                  </a:cubicBezTo>
                  <a:cubicBezTo>
                    <a:pt x="434" y="905"/>
                    <a:pt x="435" y="905"/>
                    <a:pt x="440" y="911"/>
                  </a:cubicBezTo>
                  <a:cubicBezTo>
                    <a:pt x="440" y="912"/>
                    <a:pt x="440" y="912"/>
                    <a:pt x="440" y="912"/>
                  </a:cubicBezTo>
                  <a:cubicBezTo>
                    <a:pt x="441" y="913"/>
                    <a:pt x="442" y="914"/>
                    <a:pt x="443" y="915"/>
                  </a:cubicBezTo>
                  <a:cubicBezTo>
                    <a:pt x="444" y="916"/>
                    <a:pt x="444" y="917"/>
                    <a:pt x="445" y="917"/>
                  </a:cubicBezTo>
                  <a:cubicBezTo>
                    <a:pt x="447" y="919"/>
                    <a:pt x="450" y="922"/>
                    <a:pt x="455" y="926"/>
                  </a:cubicBezTo>
                  <a:cubicBezTo>
                    <a:pt x="456" y="927"/>
                    <a:pt x="461" y="932"/>
                    <a:pt x="463" y="933"/>
                  </a:cubicBezTo>
                  <a:cubicBezTo>
                    <a:pt x="463" y="934"/>
                    <a:pt x="463" y="934"/>
                    <a:pt x="464" y="935"/>
                  </a:cubicBezTo>
                  <a:cubicBezTo>
                    <a:pt x="464" y="937"/>
                    <a:pt x="466" y="938"/>
                    <a:pt x="466" y="939"/>
                  </a:cubicBezTo>
                  <a:cubicBezTo>
                    <a:pt x="467" y="939"/>
                    <a:pt x="468" y="940"/>
                    <a:pt x="468" y="941"/>
                  </a:cubicBezTo>
                  <a:cubicBezTo>
                    <a:pt x="471" y="946"/>
                    <a:pt x="474" y="951"/>
                    <a:pt x="477" y="958"/>
                  </a:cubicBezTo>
                  <a:cubicBezTo>
                    <a:pt x="477" y="958"/>
                    <a:pt x="477" y="959"/>
                    <a:pt x="477" y="960"/>
                  </a:cubicBezTo>
                  <a:cubicBezTo>
                    <a:pt x="478" y="961"/>
                    <a:pt x="478" y="962"/>
                    <a:pt x="479" y="962"/>
                  </a:cubicBezTo>
                  <a:cubicBezTo>
                    <a:pt x="477" y="966"/>
                    <a:pt x="479" y="968"/>
                    <a:pt x="480" y="969"/>
                  </a:cubicBezTo>
                  <a:cubicBezTo>
                    <a:pt x="481" y="970"/>
                    <a:pt x="481" y="970"/>
                    <a:pt x="481" y="970"/>
                  </a:cubicBezTo>
                  <a:cubicBezTo>
                    <a:pt x="481" y="970"/>
                    <a:pt x="481" y="971"/>
                    <a:pt x="481" y="971"/>
                  </a:cubicBezTo>
                  <a:cubicBezTo>
                    <a:pt x="481" y="971"/>
                    <a:pt x="480" y="972"/>
                    <a:pt x="480" y="973"/>
                  </a:cubicBezTo>
                  <a:cubicBezTo>
                    <a:pt x="480" y="974"/>
                    <a:pt x="480" y="975"/>
                    <a:pt x="480" y="977"/>
                  </a:cubicBezTo>
                  <a:cubicBezTo>
                    <a:pt x="480" y="978"/>
                    <a:pt x="480" y="979"/>
                    <a:pt x="479" y="979"/>
                  </a:cubicBezTo>
                  <a:cubicBezTo>
                    <a:pt x="477" y="984"/>
                    <a:pt x="478" y="987"/>
                    <a:pt x="479" y="990"/>
                  </a:cubicBezTo>
                  <a:cubicBezTo>
                    <a:pt x="479" y="992"/>
                    <a:pt x="479" y="993"/>
                    <a:pt x="479" y="995"/>
                  </a:cubicBezTo>
                  <a:cubicBezTo>
                    <a:pt x="479" y="997"/>
                    <a:pt x="479" y="1000"/>
                    <a:pt x="479" y="1002"/>
                  </a:cubicBezTo>
                  <a:cubicBezTo>
                    <a:pt x="479" y="1004"/>
                    <a:pt x="481" y="1006"/>
                    <a:pt x="482" y="1008"/>
                  </a:cubicBezTo>
                  <a:cubicBezTo>
                    <a:pt x="482" y="1010"/>
                    <a:pt x="483" y="1011"/>
                    <a:pt x="483" y="1012"/>
                  </a:cubicBezTo>
                  <a:cubicBezTo>
                    <a:pt x="484" y="1013"/>
                    <a:pt x="485" y="1013"/>
                    <a:pt x="485" y="1013"/>
                  </a:cubicBezTo>
                  <a:cubicBezTo>
                    <a:pt x="488" y="1018"/>
                    <a:pt x="495" y="1025"/>
                    <a:pt x="495" y="1025"/>
                  </a:cubicBezTo>
                  <a:cubicBezTo>
                    <a:pt x="496" y="1026"/>
                    <a:pt x="497" y="1030"/>
                    <a:pt x="498" y="1032"/>
                  </a:cubicBezTo>
                  <a:cubicBezTo>
                    <a:pt x="498" y="1034"/>
                    <a:pt x="498" y="1036"/>
                    <a:pt x="499" y="1036"/>
                  </a:cubicBezTo>
                  <a:cubicBezTo>
                    <a:pt x="499" y="1037"/>
                    <a:pt x="499" y="1038"/>
                    <a:pt x="499" y="1040"/>
                  </a:cubicBezTo>
                  <a:cubicBezTo>
                    <a:pt x="499" y="1041"/>
                    <a:pt x="499" y="1044"/>
                    <a:pt x="500" y="1046"/>
                  </a:cubicBezTo>
                  <a:cubicBezTo>
                    <a:pt x="500" y="1047"/>
                    <a:pt x="501" y="1048"/>
                    <a:pt x="501" y="1049"/>
                  </a:cubicBezTo>
                  <a:cubicBezTo>
                    <a:pt x="501" y="1050"/>
                    <a:pt x="502" y="1050"/>
                    <a:pt x="502" y="1050"/>
                  </a:cubicBezTo>
                  <a:cubicBezTo>
                    <a:pt x="501" y="1051"/>
                    <a:pt x="501" y="1051"/>
                    <a:pt x="500" y="1051"/>
                  </a:cubicBezTo>
                  <a:cubicBezTo>
                    <a:pt x="499" y="1051"/>
                    <a:pt x="498" y="1052"/>
                    <a:pt x="497" y="1052"/>
                  </a:cubicBezTo>
                  <a:cubicBezTo>
                    <a:pt x="495" y="1052"/>
                    <a:pt x="493" y="1052"/>
                    <a:pt x="491" y="1052"/>
                  </a:cubicBezTo>
                  <a:cubicBezTo>
                    <a:pt x="487" y="1052"/>
                    <a:pt x="484" y="1052"/>
                    <a:pt x="481" y="1050"/>
                  </a:cubicBezTo>
                  <a:cubicBezTo>
                    <a:pt x="479" y="1050"/>
                    <a:pt x="470" y="1051"/>
                    <a:pt x="469" y="1052"/>
                  </a:cubicBezTo>
                  <a:cubicBezTo>
                    <a:pt x="467" y="1052"/>
                    <a:pt x="466" y="1053"/>
                    <a:pt x="464" y="1054"/>
                  </a:cubicBezTo>
                  <a:cubicBezTo>
                    <a:pt x="462" y="1055"/>
                    <a:pt x="459" y="1056"/>
                    <a:pt x="457" y="1057"/>
                  </a:cubicBezTo>
                  <a:cubicBezTo>
                    <a:pt x="453" y="1058"/>
                    <a:pt x="449" y="1059"/>
                    <a:pt x="445" y="1061"/>
                  </a:cubicBezTo>
                  <a:cubicBezTo>
                    <a:pt x="445" y="1061"/>
                    <a:pt x="444" y="1061"/>
                    <a:pt x="444" y="1061"/>
                  </a:cubicBezTo>
                  <a:cubicBezTo>
                    <a:pt x="439" y="1062"/>
                    <a:pt x="436" y="1063"/>
                    <a:pt x="434" y="1064"/>
                  </a:cubicBezTo>
                  <a:cubicBezTo>
                    <a:pt x="434" y="1064"/>
                    <a:pt x="428" y="1067"/>
                    <a:pt x="425" y="1068"/>
                  </a:cubicBezTo>
                  <a:cubicBezTo>
                    <a:pt x="424" y="1068"/>
                    <a:pt x="424" y="1068"/>
                    <a:pt x="424" y="1068"/>
                  </a:cubicBezTo>
                  <a:cubicBezTo>
                    <a:pt x="423" y="1068"/>
                    <a:pt x="423" y="1068"/>
                    <a:pt x="423" y="1067"/>
                  </a:cubicBezTo>
                  <a:cubicBezTo>
                    <a:pt x="423" y="1067"/>
                    <a:pt x="424" y="1067"/>
                    <a:pt x="424" y="1067"/>
                  </a:cubicBezTo>
                  <a:cubicBezTo>
                    <a:pt x="424" y="1066"/>
                    <a:pt x="425" y="1065"/>
                    <a:pt x="425" y="1064"/>
                  </a:cubicBezTo>
                  <a:cubicBezTo>
                    <a:pt x="426" y="1064"/>
                    <a:pt x="426" y="1063"/>
                    <a:pt x="427" y="1063"/>
                  </a:cubicBezTo>
                  <a:cubicBezTo>
                    <a:pt x="430" y="1062"/>
                    <a:pt x="433" y="1061"/>
                    <a:pt x="435" y="1057"/>
                  </a:cubicBezTo>
                  <a:cubicBezTo>
                    <a:pt x="435" y="1057"/>
                    <a:pt x="435" y="1057"/>
                    <a:pt x="436" y="1057"/>
                  </a:cubicBezTo>
                  <a:cubicBezTo>
                    <a:pt x="436" y="1057"/>
                    <a:pt x="436" y="1057"/>
                    <a:pt x="436" y="1057"/>
                  </a:cubicBezTo>
                  <a:cubicBezTo>
                    <a:pt x="438" y="1057"/>
                    <a:pt x="438" y="1057"/>
                    <a:pt x="438" y="1057"/>
                  </a:cubicBezTo>
                  <a:cubicBezTo>
                    <a:pt x="438" y="1055"/>
                    <a:pt x="438" y="1055"/>
                    <a:pt x="438" y="1055"/>
                  </a:cubicBezTo>
                  <a:cubicBezTo>
                    <a:pt x="439" y="1054"/>
                    <a:pt x="440" y="1053"/>
                    <a:pt x="441" y="1052"/>
                  </a:cubicBezTo>
                  <a:cubicBezTo>
                    <a:pt x="442" y="1052"/>
                    <a:pt x="442" y="1051"/>
                    <a:pt x="442" y="1051"/>
                  </a:cubicBezTo>
                  <a:cubicBezTo>
                    <a:pt x="443" y="1050"/>
                    <a:pt x="444" y="1049"/>
                    <a:pt x="445" y="1049"/>
                  </a:cubicBezTo>
                  <a:cubicBezTo>
                    <a:pt x="447" y="1048"/>
                    <a:pt x="449" y="1047"/>
                    <a:pt x="450" y="1045"/>
                  </a:cubicBezTo>
                  <a:cubicBezTo>
                    <a:pt x="453" y="1038"/>
                    <a:pt x="460" y="1034"/>
                    <a:pt x="466" y="1030"/>
                  </a:cubicBezTo>
                  <a:cubicBezTo>
                    <a:pt x="467" y="1030"/>
                    <a:pt x="467" y="1030"/>
                    <a:pt x="467" y="1030"/>
                  </a:cubicBezTo>
                  <a:cubicBezTo>
                    <a:pt x="467" y="1029"/>
                    <a:pt x="467" y="1029"/>
                    <a:pt x="467" y="1029"/>
                  </a:cubicBezTo>
                  <a:cubicBezTo>
                    <a:pt x="467" y="1028"/>
                    <a:pt x="467" y="1027"/>
                    <a:pt x="467" y="1026"/>
                  </a:cubicBezTo>
                  <a:cubicBezTo>
                    <a:pt x="467" y="1024"/>
                    <a:pt x="467" y="1022"/>
                    <a:pt x="467" y="1019"/>
                  </a:cubicBezTo>
                  <a:cubicBezTo>
                    <a:pt x="466" y="1015"/>
                    <a:pt x="463" y="1013"/>
                    <a:pt x="459" y="1013"/>
                  </a:cubicBezTo>
                  <a:cubicBezTo>
                    <a:pt x="458" y="1011"/>
                    <a:pt x="457" y="1010"/>
                    <a:pt x="456" y="1010"/>
                  </a:cubicBezTo>
                  <a:cubicBezTo>
                    <a:pt x="456" y="1009"/>
                    <a:pt x="455" y="1009"/>
                    <a:pt x="455" y="1008"/>
                  </a:cubicBezTo>
                  <a:cubicBezTo>
                    <a:pt x="457" y="1003"/>
                    <a:pt x="460" y="991"/>
                    <a:pt x="458" y="989"/>
                  </a:cubicBezTo>
                  <a:cubicBezTo>
                    <a:pt x="457" y="988"/>
                    <a:pt x="455" y="986"/>
                    <a:pt x="454" y="985"/>
                  </a:cubicBezTo>
                  <a:cubicBezTo>
                    <a:pt x="453" y="985"/>
                    <a:pt x="452" y="984"/>
                    <a:pt x="451" y="983"/>
                  </a:cubicBezTo>
                  <a:cubicBezTo>
                    <a:pt x="451" y="981"/>
                    <a:pt x="451" y="981"/>
                    <a:pt x="451" y="981"/>
                  </a:cubicBezTo>
                  <a:cubicBezTo>
                    <a:pt x="449" y="981"/>
                    <a:pt x="449" y="981"/>
                    <a:pt x="449" y="981"/>
                  </a:cubicBezTo>
                  <a:cubicBezTo>
                    <a:pt x="447" y="981"/>
                    <a:pt x="440" y="981"/>
                    <a:pt x="437" y="981"/>
                  </a:cubicBezTo>
                  <a:cubicBezTo>
                    <a:pt x="436" y="981"/>
                    <a:pt x="435" y="982"/>
                    <a:pt x="434" y="983"/>
                  </a:cubicBezTo>
                  <a:cubicBezTo>
                    <a:pt x="434" y="983"/>
                    <a:pt x="434" y="984"/>
                    <a:pt x="434" y="984"/>
                  </a:cubicBezTo>
                  <a:cubicBezTo>
                    <a:pt x="434" y="984"/>
                    <a:pt x="434" y="984"/>
                    <a:pt x="434" y="984"/>
                  </a:cubicBezTo>
                  <a:cubicBezTo>
                    <a:pt x="433" y="984"/>
                    <a:pt x="427" y="983"/>
                    <a:pt x="426" y="982"/>
                  </a:cubicBezTo>
                  <a:cubicBezTo>
                    <a:pt x="421" y="980"/>
                    <a:pt x="418" y="980"/>
                    <a:pt x="417" y="981"/>
                  </a:cubicBezTo>
                  <a:cubicBezTo>
                    <a:pt x="411" y="978"/>
                    <a:pt x="406" y="981"/>
                    <a:pt x="402" y="983"/>
                  </a:cubicBezTo>
                  <a:cubicBezTo>
                    <a:pt x="401" y="983"/>
                    <a:pt x="400" y="983"/>
                    <a:pt x="399" y="983"/>
                  </a:cubicBezTo>
                  <a:cubicBezTo>
                    <a:pt x="397" y="983"/>
                    <a:pt x="396" y="982"/>
                    <a:pt x="394" y="983"/>
                  </a:cubicBezTo>
                  <a:cubicBezTo>
                    <a:pt x="393" y="983"/>
                    <a:pt x="392" y="984"/>
                    <a:pt x="391" y="985"/>
                  </a:cubicBezTo>
                  <a:cubicBezTo>
                    <a:pt x="390" y="986"/>
                    <a:pt x="388" y="987"/>
                    <a:pt x="388" y="987"/>
                  </a:cubicBezTo>
                  <a:cubicBezTo>
                    <a:pt x="385" y="987"/>
                    <a:pt x="382" y="987"/>
                    <a:pt x="380" y="987"/>
                  </a:cubicBezTo>
                  <a:cubicBezTo>
                    <a:pt x="378" y="987"/>
                    <a:pt x="377" y="987"/>
                    <a:pt x="376" y="987"/>
                  </a:cubicBezTo>
                  <a:cubicBezTo>
                    <a:pt x="376" y="986"/>
                    <a:pt x="376" y="986"/>
                    <a:pt x="376" y="986"/>
                  </a:cubicBezTo>
                  <a:cubicBezTo>
                    <a:pt x="376" y="986"/>
                    <a:pt x="376" y="985"/>
                    <a:pt x="377" y="985"/>
                  </a:cubicBezTo>
                  <a:cubicBezTo>
                    <a:pt x="378" y="984"/>
                    <a:pt x="379" y="984"/>
                    <a:pt x="380" y="984"/>
                  </a:cubicBezTo>
                  <a:cubicBezTo>
                    <a:pt x="382" y="983"/>
                    <a:pt x="384" y="982"/>
                    <a:pt x="385" y="980"/>
                  </a:cubicBezTo>
                  <a:cubicBezTo>
                    <a:pt x="386" y="979"/>
                    <a:pt x="390" y="975"/>
                    <a:pt x="392" y="974"/>
                  </a:cubicBezTo>
                  <a:cubicBezTo>
                    <a:pt x="394" y="974"/>
                    <a:pt x="395" y="973"/>
                    <a:pt x="396" y="973"/>
                  </a:cubicBezTo>
                  <a:cubicBezTo>
                    <a:pt x="398" y="972"/>
                    <a:pt x="399" y="972"/>
                    <a:pt x="401" y="972"/>
                  </a:cubicBezTo>
                  <a:cubicBezTo>
                    <a:pt x="403" y="972"/>
                    <a:pt x="404" y="970"/>
                    <a:pt x="406" y="969"/>
                  </a:cubicBezTo>
                  <a:cubicBezTo>
                    <a:pt x="407" y="968"/>
                    <a:pt x="408" y="967"/>
                    <a:pt x="408" y="967"/>
                  </a:cubicBezTo>
                  <a:cubicBezTo>
                    <a:pt x="409" y="967"/>
                    <a:pt x="410" y="966"/>
                    <a:pt x="410" y="965"/>
                  </a:cubicBezTo>
                  <a:cubicBezTo>
                    <a:pt x="411" y="965"/>
                    <a:pt x="411" y="964"/>
                    <a:pt x="412" y="964"/>
                  </a:cubicBezTo>
                  <a:cubicBezTo>
                    <a:pt x="414" y="965"/>
                    <a:pt x="414" y="965"/>
                    <a:pt x="414" y="965"/>
                  </a:cubicBezTo>
                  <a:cubicBezTo>
                    <a:pt x="414" y="963"/>
                    <a:pt x="414" y="963"/>
                    <a:pt x="414" y="963"/>
                  </a:cubicBezTo>
                  <a:cubicBezTo>
                    <a:pt x="415" y="962"/>
                    <a:pt x="418" y="961"/>
                    <a:pt x="420" y="960"/>
                  </a:cubicBezTo>
                  <a:cubicBezTo>
                    <a:pt x="423" y="957"/>
                    <a:pt x="423" y="957"/>
                    <a:pt x="424" y="957"/>
                  </a:cubicBezTo>
                  <a:cubicBezTo>
                    <a:pt x="425" y="955"/>
                    <a:pt x="427" y="953"/>
                    <a:pt x="428" y="953"/>
                  </a:cubicBezTo>
                  <a:cubicBezTo>
                    <a:pt x="431" y="951"/>
                    <a:pt x="435" y="948"/>
                    <a:pt x="438" y="944"/>
                  </a:cubicBezTo>
                  <a:cubicBezTo>
                    <a:pt x="440" y="942"/>
                    <a:pt x="439" y="938"/>
                    <a:pt x="439" y="937"/>
                  </a:cubicBezTo>
                  <a:cubicBezTo>
                    <a:pt x="438" y="935"/>
                    <a:pt x="437" y="934"/>
                    <a:pt x="435" y="933"/>
                  </a:cubicBezTo>
                  <a:cubicBezTo>
                    <a:pt x="435" y="933"/>
                    <a:pt x="434" y="932"/>
                    <a:pt x="434" y="932"/>
                  </a:cubicBezTo>
                  <a:cubicBezTo>
                    <a:pt x="434" y="930"/>
                    <a:pt x="432" y="929"/>
                    <a:pt x="430" y="929"/>
                  </a:cubicBezTo>
                  <a:cubicBezTo>
                    <a:pt x="430" y="928"/>
                    <a:pt x="429" y="928"/>
                    <a:pt x="429" y="928"/>
                  </a:cubicBezTo>
                  <a:cubicBezTo>
                    <a:pt x="425" y="923"/>
                    <a:pt x="419" y="920"/>
                    <a:pt x="414" y="920"/>
                  </a:cubicBezTo>
                  <a:cubicBezTo>
                    <a:pt x="413" y="920"/>
                    <a:pt x="413" y="920"/>
                    <a:pt x="413" y="920"/>
                  </a:cubicBezTo>
                  <a:cubicBezTo>
                    <a:pt x="412" y="920"/>
                    <a:pt x="412" y="919"/>
                    <a:pt x="411" y="919"/>
                  </a:cubicBezTo>
                  <a:cubicBezTo>
                    <a:pt x="404" y="917"/>
                    <a:pt x="400" y="917"/>
                    <a:pt x="398" y="918"/>
                  </a:cubicBezTo>
                  <a:cubicBezTo>
                    <a:pt x="398" y="917"/>
                    <a:pt x="398" y="917"/>
                    <a:pt x="397" y="917"/>
                  </a:cubicBezTo>
                  <a:cubicBezTo>
                    <a:pt x="396" y="915"/>
                    <a:pt x="395" y="914"/>
                    <a:pt x="393" y="913"/>
                  </a:cubicBezTo>
                  <a:cubicBezTo>
                    <a:pt x="392" y="913"/>
                    <a:pt x="392" y="913"/>
                    <a:pt x="391" y="913"/>
                  </a:cubicBezTo>
                  <a:cubicBezTo>
                    <a:pt x="376" y="909"/>
                    <a:pt x="376" y="909"/>
                    <a:pt x="374" y="910"/>
                  </a:cubicBezTo>
                  <a:cubicBezTo>
                    <a:pt x="373" y="911"/>
                    <a:pt x="371" y="912"/>
                    <a:pt x="370" y="912"/>
                  </a:cubicBezTo>
                  <a:cubicBezTo>
                    <a:pt x="368" y="911"/>
                    <a:pt x="367" y="911"/>
                    <a:pt x="365" y="912"/>
                  </a:cubicBezTo>
                  <a:cubicBezTo>
                    <a:pt x="363" y="912"/>
                    <a:pt x="361" y="913"/>
                    <a:pt x="359" y="915"/>
                  </a:cubicBezTo>
                  <a:cubicBezTo>
                    <a:pt x="357" y="913"/>
                    <a:pt x="355" y="914"/>
                    <a:pt x="354" y="915"/>
                  </a:cubicBezTo>
                  <a:cubicBezTo>
                    <a:pt x="351" y="915"/>
                    <a:pt x="349" y="915"/>
                    <a:pt x="347" y="915"/>
                  </a:cubicBezTo>
                  <a:cubicBezTo>
                    <a:pt x="345" y="915"/>
                    <a:pt x="343" y="915"/>
                    <a:pt x="341" y="915"/>
                  </a:cubicBezTo>
                  <a:cubicBezTo>
                    <a:pt x="340" y="915"/>
                    <a:pt x="339" y="915"/>
                    <a:pt x="338" y="916"/>
                  </a:cubicBezTo>
                  <a:cubicBezTo>
                    <a:pt x="338" y="916"/>
                    <a:pt x="337" y="916"/>
                    <a:pt x="336" y="916"/>
                  </a:cubicBezTo>
                  <a:cubicBezTo>
                    <a:pt x="332" y="917"/>
                    <a:pt x="329" y="917"/>
                    <a:pt x="328" y="918"/>
                  </a:cubicBezTo>
                  <a:cubicBezTo>
                    <a:pt x="327" y="918"/>
                    <a:pt x="326" y="918"/>
                    <a:pt x="325" y="919"/>
                  </a:cubicBezTo>
                  <a:cubicBezTo>
                    <a:pt x="324" y="919"/>
                    <a:pt x="323" y="920"/>
                    <a:pt x="322" y="920"/>
                  </a:cubicBezTo>
                  <a:cubicBezTo>
                    <a:pt x="321" y="920"/>
                    <a:pt x="319" y="919"/>
                    <a:pt x="318" y="917"/>
                  </a:cubicBezTo>
                  <a:cubicBezTo>
                    <a:pt x="318" y="917"/>
                    <a:pt x="319" y="917"/>
                    <a:pt x="320" y="917"/>
                  </a:cubicBezTo>
                  <a:cubicBezTo>
                    <a:pt x="322" y="915"/>
                    <a:pt x="324" y="914"/>
                    <a:pt x="326" y="913"/>
                  </a:cubicBezTo>
                  <a:cubicBezTo>
                    <a:pt x="328" y="911"/>
                    <a:pt x="331" y="910"/>
                    <a:pt x="333" y="909"/>
                  </a:cubicBezTo>
                  <a:cubicBezTo>
                    <a:pt x="336" y="908"/>
                    <a:pt x="339" y="906"/>
                    <a:pt x="342" y="904"/>
                  </a:cubicBezTo>
                  <a:cubicBezTo>
                    <a:pt x="343" y="903"/>
                    <a:pt x="348" y="900"/>
                    <a:pt x="349" y="900"/>
                  </a:cubicBezTo>
                  <a:cubicBezTo>
                    <a:pt x="349" y="900"/>
                    <a:pt x="349" y="900"/>
                    <a:pt x="349" y="900"/>
                  </a:cubicBezTo>
                  <a:cubicBezTo>
                    <a:pt x="352" y="900"/>
                    <a:pt x="352" y="900"/>
                    <a:pt x="352" y="900"/>
                  </a:cubicBezTo>
                  <a:cubicBezTo>
                    <a:pt x="352" y="898"/>
                    <a:pt x="352" y="898"/>
                    <a:pt x="352" y="898"/>
                  </a:cubicBezTo>
                  <a:cubicBezTo>
                    <a:pt x="352" y="897"/>
                    <a:pt x="353" y="896"/>
                    <a:pt x="353" y="896"/>
                  </a:cubicBezTo>
                  <a:cubicBezTo>
                    <a:pt x="354" y="896"/>
                    <a:pt x="354" y="896"/>
                    <a:pt x="354" y="896"/>
                  </a:cubicBezTo>
                  <a:cubicBezTo>
                    <a:pt x="354" y="896"/>
                    <a:pt x="355" y="896"/>
                    <a:pt x="355" y="896"/>
                  </a:cubicBezTo>
                  <a:cubicBezTo>
                    <a:pt x="358" y="896"/>
                    <a:pt x="366" y="890"/>
                    <a:pt x="368" y="885"/>
                  </a:cubicBezTo>
                  <a:cubicBezTo>
                    <a:pt x="369" y="884"/>
                    <a:pt x="372" y="882"/>
                    <a:pt x="374" y="881"/>
                  </a:cubicBezTo>
                  <a:cubicBezTo>
                    <a:pt x="375" y="880"/>
                    <a:pt x="376" y="879"/>
                    <a:pt x="376" y="878"/>
                  </a:cubicBezTo>
                  <a:cubicBezTo>
                    <a:pt x="377" y="878"/>
                    <a:pt x="378" y="877"/>
                    <a:pt x="378" y="877"/>
                  </a:cubicBezTo>
                  <a:cubicBezTo>
                    <a:pt x="380" y="876"/>
                    <a:pt x="382" y="875"/>
                    <a:pt x="383" y="873"/>
                  </a:cubicBezTo>
                  <a:cubicBezTo>
                    <a:pt x="384" y="871"/>
                    <a:pt x="382" y="868"/>
                    <a:pt x="379" y="866"/>
                  </a:cubicBezTo>
                  <a:cubicBezTo>
                    <a:pt x="379" y="866"/>
                    <a:pt x="379" y="865"/>
                    <a:pt x="378" y="865"/>
                  </a:cubicBezTo>
                  <a:cubicBezTo>
                    <a:pt x="377" y="863"/>
                    <a:pt x="375" y="861"/>
                    <a:pt x="374" y="860"/>
                  </a:cubicBezTo>
                  <a:cubicBezTo>
                    <a:pt x="373" y="859"/>
                    <a:pt x="371" y="858"/>
                    <a:pt x="371" y="857"/>
                  </a:cubicBezTo>
                  <a:cubicBezTo>
                    <a:pt x="370" y="857"/>
                    <a:pt x="370" y="853"/>
                    <a:pt x="370" y="852"/>
                  </a:cubicBezTo>
                  <a:cubicBezTo>
                    <a:pt x="370" y="848"/>
                    <a:pt x="369" y="845"/>
                    <a:pt x="367" y="842"/>
                  </a:cubicBezTo>
                  <a:cubicBezTo>
                    <a:pt x="367" y="842"/>
                    <a:pt x="367" y="841"/>
                    <a:pt x="366" y="840"/>
                  </a:cubicBezTo>
                  <a:cubicBezTo>
                    <a:pt x="366" y="839"/>
                    <a:pt x="355" y="832"/>
                    <a:pt x="354" y="831"/>
                  </a:cubicBezTo>
                  <a:cubicBezTo>
                    <a:pt x="353" y="831"/>
                    <a:pt x="353" y="831"/>
                    <a:pt x="348" y="829"/>
                  </a:cubicBezTo>
                  <a:cubicBezTo>
                    <a:pt x="346" y="829"/>
                    <a:pt x="343" y="828"/>
                    <a:pt x="342" y="828"/>
                  </a:cubicBezTo>
                  <a:cubicBezTo>
                    <a:pt x="340" y="827"/>
                    <a:pt x="338" y="828"/>
                    <a:pt x="337" y="829"/>
                  </a:cubicBezTo>
                  <a:cubicBezTo>
                    <a:pt x="336" y="830"/>
                    <a:pt x="335" y="830"/>
                    <a:pt x="335" y="830"/>
                  </a:cubicBezTo>
                  <a:cubicBezTo>
                    <a:pt x="335" y="830"/>
                    <a:pt x="334" y="830"/>
                    <a:pt x="333" y="830"/>
                  </a:cubicBezTo>
                  <a:cubicBezTo>
                    <a:pt x="328" y="831"/>
                    <a:pt x="323" y="831"/>
                    <a:pt x="321" y="832"/>
                  </a:cubicBezTo>
                  <a:cubicBezTo>
                    <a:pt x="314" y="835"/>
                    <a:pt x="312" y="835"/>
                    <a:pt x="311" y="835"/>
                  </a:cubicBezTo>
                  <a:cubicBezTo>
                    <a:pt x="307" y="836"/>
                    <a:pt x="303" y="836"/>
                    <a:pt x="300" y="838"/>
                  </a:cubicBezTo>
                  <a:cubicBezTo>
                    <a:pt x="299" y="839"/>
                    <a:pt x="298" y="839"/>
                    <a:pt x="297" y="839"/>
                  </a:cubicBezTo>
                  <a:cubicBezTo>
                    <a:pt x="293" y="841"/>
                    <a:pt x="290" y="841"/>
                    <a:pt x="288" y="843"/>
                  </a:cubicBezTo>
                  <a:cubicBezTo>
                    <a:pt x="287" y="842"/>
                    <a:pt x="286" y="843"/>
                    <a:pt x="285" y="843"/>
                  </a:cubicBezTo>
                  <a:cubicBezTo>
                    <a:pt x="286" y="843"/>
                    <a:pt x="286" y="842"/>
                    <a:pt x="286" y="842"/>
                  </a:cubicBezTo>
                  <a:cubicBezTo>
                    <a:pt x="287" y="842"/>
                    <a:pt x="287" y="842"/>
                    <a:pt x="287" y="842"/>
                  </a:cubicBezTo>
                  <a:cubicBezTo>
                    <a:pt x="289" y="842"/>
                    <a:pt x="289" y="842"/>
                    <a:pt x="289" y="842"/>
                  </a:cubicBezTo>
                  <a:cubicBezTo>
                    <a:pt x="289" y="840"/>
                    <a:pt x="289" y="840"/>
                    <a:pt x="289" y="840"/>
                  </a:cubicBezTo>
                  <a:cubicBezTo>
                    <a:pt x="289" y="839"/>
                    <a:pt x="289" y="839"/>
                    <a:pt x="291" y="838"/>
                  </a:cubicBezTo>
                  <a:cubicBezTo>
                    <a:pt x="293" y="837"/>
                    <a:pt x="294" y="836"/>
                    <a:pt x="295" y="835"/>
                  </a:cubicBezTo>
                  <a:cubicBezTo>
                    <a:pt x="296" y="833"/>
                    <a:pt x="298" y="832"/>
                    <a:pt x="299" y="832"/>
                  </a:cubicBezTo>
                  <a:cubicBezTo>
                    <a:pt x="301" y="831"/>
                    <a:pt x="301" y="829"/>
                    <a:pt x="302" y="827"/>
                  </a:cubicBezTo>
                  <a:cubicBezTo>
                    <a:pt x="303" y="825"/>
                    <a:pt x="303" y="825"/>
                    <a:pt x="304" y="824"/>
                  </a:cubicBezTo>
                  <a:cubicBezTo>
                    <a:pt x="306" y="824"/>
                    <a:pt x="306" y="824"/>
                    <a:pt x="306" y="824"/>
                  </a:cubicBezTo>
                  <a:cubicBezTo>
                    <a:pt x="306" y="822"/>
                    <a:pt x="306" y="822"/>
                    <a:pt x="306" y="822"/>
                  </a:cubicBezTo>
                  <a:cubicBezTo>
                    <a:pt x="306" y="821"/>
                    <a:pt x="310" y="817"/>
                    <a:pt x="312" y="816"/>
                  </a:cubicBezTo>
                  <a:cubicBezTo>
                    <a:pt x="314" y="815"/>
                    <a:pt x="316" y="811"/>
                    <a:pt x="319" y="808"/>
                  </a:cubicBezTo>
                  <a:cubicBezTo>
                    <a:pt x="319" y="807"/>
                    <a:pt x="320" y="806"/>
                    <a:pt x="320" y="806"/>
                  </a:cubicBezTo>
                  <a:cubicBezTo>
                    <a:pt x="321" y="805"/>
                    <a:pt x="322" y="804"/>
                    <a:pt x="323" y="803"/>
                  </a:cubicBezTo>
                  <a:cubicBezTo>
                    <a:pt x="325" y="801"/>
                    <a:pt x="327" y="798"/>
                    <a:pt x="331" y="797"/>
                  </a:cubicBezTo>
                  <a:cubicBezTo>
                    <a:pt x="332" y="797"/>
                    <a:pt x="332" y="797"/>
                    <a:pt x="334" y="791"/>
                  </a:cubicBezTo>
                  <a:cubicBezTo>
                    <a:pt x="334" y="788"/>
                    <a:pt x="335" y="786"/>
                    <a:pt x="335" y="785"/>
                  </a:cubicBezTo>
                  <a:cubicBezTo>
                    <a:pt x="337" y="782"/>
                    <a:pt x="337" y="777"/>
                    <a:pt x="335" y="774"/>
                  </a:cubicBezTo>
                  <a:cubicBezTo>
                    <a:pt x="335" y="773"/>
                    <a:pt x="335" y="772"/>
                    <a:pt x="335" y="771"/>
                  </a:cubicBezTo>
                  <a:cubicBezTo>
                    <a:pt x="335" y="769"/>
                    <a:pt x="335" y="767"/>
                    <a:pt x="334" y="765"/>
                  </a:cubicBezTo>
                  <a:cubicBezTo>
                    <a:pt x="334" y="764"/>
                    <a:pt x="334" y="763"/>
                    <a:pt x="334" y="762"/>
                  </a:cubicBezTo>
                  <a:cubicBezTo>
                    <a:pt x="334" y="759"/>
                    <a:pt x="334" y="759"/>
                    <a:pt x="334" y="759"/>
                  </a:cubicBezTo>
                  <a:cubicBezTo>
                    <a:pt x="331" y="759"/>
                    <a:pt x="331" y="759"/>
                    <a:pt x="331" y="759"/>
                  </a:cubicBezTo>
                  <a:cubicBezTo>
                    <a:pt x="331" y="759"/>
                    <a:pt x="331" y="759"/>
                    <a:pt x="331" y="759"/>
                  </a:cubicBezTo>
                  <a:cubicBezTo>
                    <a:pt x="330" y="758"/>
                    <a:pt x="330" y="758"/>
                    <a:pt x="329" y="758"/>
                  </a:cubicBezTo>
                  <a:cubicBezTo>
                    <a:pt x="326" y="757"/>
                    <a:pt x="323" y="757"/>
                    <a:pt x="320" y="756"/>
                  </a:cubicBezTo>
                  <a:cubicBezTo>
                    <a:pt x="316" y="756"/>
                    <a:pt x="313" y="756"/>
                    <a:pt x="310" y="755"/>
                  </a:cubicBezTo>
                  <a:cubicBezTo>
                    <a:pt x="309" y="754"/>
                    <a:pt x="309" y="754"/>
                    <a:pt x="308" y="754"/>
                  </a:cubicBezTo>
                  <a:cubicBezTo>
                    <a:pt x="307" y="754"/>
                    <a:pt x="306" y="754"/>
                    <a:pt x="305" y="754"/>
                  </a:cubicBezTo>
                  <a:cubicBezTo>
                    <a:pt x="305" y="754"/>
                    <a:pt x="305" y="754"/>
                    <a:pt x="305" y="754"/>
                  </a:cubicBezTo>
                  <a:cubicBezTo>
                    <a:pt x="303" y="754"/>
                    <a:pt x="303" y="754"/>
                    <a:pt x="303" y="754"/>
                  </a:cubicBezTo>
                  <a:cubicBezTo>
                    <a:pt x="302" y="754"/>
                    <a:pt x="302" y="753"/>
                    <a:pt x="301" y="753"/>
                  </a:cubicBezTo>
                  <a:cubicBezTo>
                    <a:pt x="293" y="750"/>
                    <a:pt x="286" y="748"/>
                    <a:pt x="281" y="750"/>
                  </a:cubicBezTo>
                  <a:cubicBezTo>
                    <a:pt x="280" y="750"/>
                    <a:pt x="277" y="750"/>
                    <a:pt x="276" y="750"/>
                  </a:cubicBezTo>
                  <a:cubicBezTo>
                    <a:pt x="272" y="749"/>
                    <a:pt x="271" y="749"/>
                    <a:pt x="270" y="750"/>
                  </a:cubicBezTo>
                  <a:cubicBezTo>
                    <a:pt x="268" y="751"/>
                    <a:pt x="267" y="751"/>
                    <a:pt x="266" y="750"/>
                  </a:cubicBezTo>
                  <a:cubicBezTo>
                    <a:pt x="266" y="749"/>
                    <a:pt x="266" y="749"/>
                    <a:pt x="266" y="749"/>
                  </a:cubicBezTo>
                  <a:cubicBezTo>
                    <a:pt x="266" y="749"/>
                    <a:pt x="265" y="748"/>
                    <a:pt x="265" y="748"/>
                  </a:cubicBezTo>
                  <a:cubicBezTo>
                    <a:pt x="265" y="748"/>
                    <a:pt x="266" y="747"/>
                    <a:pt x="267" y="746"/>
                  </a:cubicBezTo>
                  <a:cubicBezTo>
                    <a:pt x="267" y="745"/>
                    <a:pt x="268" y="745"/>
                    <a:pt x="268" y="744"/>
                  </a:cubicBezTo>
                  <a:cubicBezTo>
                    <a:pt x="268" y="744"/>
                    <a:pt x="269" y="745"/>
                    <a:pt x="269" y="745"/>
                  </a:cubicBezTo>
                  <a:cubicBezTo>
                    <a:pt x="273" y="745"/>
                    <a:pt x="273" y="745"/>
                    <a:pt x="273" y="745"/>
                  </a:cubicBezTo>
                  <a:cubicBezTo>
                    <a:pt x="273" y="743"/>
                    <a:pt x="273" y="743"/>
                    <a:pt x="273" y="743"/>
                  </a:cubicBezTo>
                  <a:cubicBezTo>
                    <a:pt x="273" y="743"/>
                    <a:pt x="274" y="742"/>
                    <a:pt x="274" y="742"/>
                  </a:cubicBezTo>
                  <a:cubicBezTo>
                    <a:pt x="277" y="743"/>
                    <a:pt x="277" y="743"/>
                    <a:pt x="277" y="743"/>
                  </a:cubicBezTo>
                  <a:cubicBezTo>
                    <a:pt x="277" y="740"/>
                    <a:pt x="277" y="740"/>
                    <a:pt x="277" y="740"/>
                  </a:cubicBezTo>
                  <a:cubicBezTo>
                    <a:pt x="277" y="740"/>
                    <a:pt x="277" y="739"/>
                    <a:pt x="278" y="739"/>
                  </a:cubicBezTo>
                  <a:cubicBezTo>
                    <a:pt x="279" y="738"/>
                    <a:pt x="285" y="734"/>
                    <a:pt x="290" y="731"/>
                  </a:cubicBezTo>
                  <a:cubicBezTo>
                    <a:pt x="294" y="729"/>
                    <a:pt x="297" y="727"/>
                    <a:pt x="298" y="726"/>
                  </a:cubicBezTo>
                  <a:cubicBezTo>
                    <a:pt x="300" y="729"/>
                    <a:pt x="300" y="729"/>
                    <a:pt x="300" y="729"/>
                  </a:cubicBezTo>
                  <a:cubicBezTo>
                    <a:pt x="301" y="724"/>
                    <a:pt x="301" y="724"/>
                    <a:pt x="301" y="724"/>
                  </a:cubicBezTo>
                  <a:cubicBezTo>
                    <a:pt x="302" y="722"/>
                    <a:pt x="310" y="714"/>
                    <a:pt x="312" y="714"/>
                  </a:cubicBezTo>
                  <a:cubicBezTo>
                    <a:pt x="314" y="713"/>
                    <a:pt x="315" y="707"/>
                    <a:pt x="315" y="704"/>
                  </a:cubicBezTo>
                  <a:cubicBezTo>
                    <a:pt x="315" y="702"/>
                    <a:pt x="315" y="701"/>
                    <a:pt x="315" y="700"/>
                  </a:cubicBezTo>
                  <a:cubicBezTo>
                    <a:pt x="316" y="701"/>
                    <a:pt x="318" y="701"/>
                    <a:pt x="319" y="702"/>
                  </a:cubicBezTo>
                  <a:cubicBezTo>
                    <a:pt x="321" y="702"/>
                    <a:pt x="323" y="703"/>
                    <a:pt x="325" y="705"/>
                  </a:cubicBezTo>
                  <a:cubicBezTo>
                    <a:pt x="326" y="705"/>
                    <a:pt x="327" y="705"/>
                    <a:pt x="328" y="705"/>
                  </a:cubicBezTo>
                  <a:cubicBezTo>
                    <a:pt x="328" y="705"/>
                    <a:pt x="328" y="705"/>
                    <a:pt x="329" y="705"/>
                  </a:cubicBezTo>
                  <a:cubicBezTo>
                    <a:pt x="329" y="706"/>
                    <a:pt x="329" y="707"/>
                    <a:pt x="331" y="708"/>
                  </a:cubicBezTo>
                  <a:cubicBezTo>
                    <a:pt x="338" y="713"/>
                    <a:pt x="346" y="718"/>
                    <a:pt x="346" y="727"/>
                  </a:cubicBezTo>
                  <a:cubicBezTo>
                    <a:pt x="346" y="728"/>
                    <a:pt x="346" y="728"/>
                    <a:pt x="346" y="728"/>
                  </a:cubicBezTo>
                  <a:cubicBezTo>
                    <a:pt x="346" y="728"/>
                    <a:pt x="346" y="728"/>
                    <a:pt x="346" y="728"/>
                  </a:cubicBezTo>
                  <a:cubicBezTo>
                    <a:pt x="348" y="730"/>
                    <a:pt x="349" y="732"/>
                    <a:pt x="351" y="734"/>
                  </a:cubicBezTo>
                  <a:cubicBezTo>
                    <a:pt x="352" y="737"/>
                    <a:pt x="354" y="739"/>
                    <a:pt x="356" y="741"/>
                  </a:cubicBezTo>
                  <a:cubicBezTo>
                    <a:pt x="356" y="741"/>
                    <a:pt x="356" y="742"/>
                    <a:pt x="357" y="744"/>
                  </a:cubicBezTo>
                  <a:cubicBezTo>
                    <a:pt x="357" y="744"/>
                    <a:pt x="357" y="744"/>
                    <a:pt x="357" y="744"/>
                  </a:cubicBezTo>
                  <a:cubicBezTo>
                    <a:pt x="359" y="747"/>
                    <a:pt x="360" y="749"/>
                    <a:pt x="360" y="751"/>
                  </a:cubicBezTo>
                  <a:cubicBezTo>
                    <a:pt x="361" y="754"/>
                    <a:pt x="365" y="757"/>
                    <a:pt x="365" y="758"/>
                  </a:cubicBezTo>
                  <a:cubicBezTo>
                    <a:pt x="366" y="758"/>
                    <a:pt x="366" y="759"/>
                    <a:pt x="366" y="760"/>
                  </a:cubicBezTo>
                  <a:cubicBezTo>
                    <a:pt x="366" y="761"/>
                    <a:pt x="366" y="761"/>
                    <a:pt x="366" y="762"/>
                  </a:cubicBezTo>
                  <a:cubicBezTo>
                    <a:pt x="367" y="764"/>
                    <a:pt x="368" y="765"/>
                    <a:pt x="369" y="767"/>
                  </a:cubicBezTo>
                  <a:cubicBezTo>
                    <a:pt x="370" y="768"/>
                    <a:pt x="370" y="769"/>
                    <a:pt x="370" y="769"/>
                  </a:cubicBezTo>
                  <a:cubicBezTo>
                    <a:pt x="370" y="770"/>
                    <a:pt x="370" y="770"/>
                    <a:pt x="370" y="770"/>
                  </a:cubicBezTo>
                  <a:cubicBezTo>
                    <a:pt x="370" y="770"/>
                    <a:pt x="368" y="772"/>
                    <a:pt x="369" y="774"/>
                  </a:cubicBezTo>
                  <a:cubicBezTo>
                    <a:pt x="369" y="774"/>
                    <a:pt x="370" y="775"/>
                    <a:pt x="370" y="776"/>
                  </a:cubicBezTo>
                  <a:cubicBezTo>
                    <a:pt x="372" y="779"/>
                    <a:pt x="372" y="780"/>
                    <a:pt x="371" y="782"/>
                  </a:cubicBezTo>
                  <a:cubicBezTo>
                    <a:pt x="369" y="784"/>
                    <a:pt x="371" y="786"/>
                    <a:pt x="373" y="790"/>
                  </a:cubicBezTo>
                  <a:cubicBezTo>
                    <a:pt x="374" y="793"/>
                    <a:pt x="376" y="796"/>
                    <a:pt x="376" y="797"/>
                  </a:cubicBezTo>
                  <a:cubicBezTo>
                    <a:pt x="377" y="800"/>
                    <a:pt x="378" y="803"/>
                    <a:pt x="379" y="805"/>
                  </a:cubicBezTo>
                  <a:cubicBezTo>
                    <a:pt x="380" y="807"/>
                    <a:pt x="380" y="807"/>
                    <a:pt x="380" y="807"/>
                  </a:cubicBezTo>
                  <a:cubicBezTo>
                    <a:pt x="380" y="808"/>
                    <a:pt x="380" y="808"/>
                    <a:pt x="381" y="809"/>
                  </a:cubicBezTo>
                  <a:cubicBezTo>
                    <a:pt x="382" y="812"/>
                    <a:pt x="385" y="816"/>
                    <a:pt x="387" y="819"/>
                  </a:cubicBezTo>
                  <a:cubicBezTo>
                    <a:pt x="388" y="820"/>
                    <a:pt x="388" y="820"/>
                    <a:pt x="388" y="820"/>
                  </a:cubicBezTo>
                  <a:cubicBezTo>
                    <a:pt x="389" y="823"/>
                    <a:pt x="391" y="824"/>
                    <a:pt x="393" y="826"/>
                  </a:cubicBezTo>
                  <a:cubicBezTo>
                    <a:pt x="394" y="828"/>
                    <a:pt x="396" y="830"/>
                    <a:pt x="397" y="832"/>
                  </a:cubicBezTo>
                  <a:cubicBezTo>
                    <a:pt x="398" y="835"/>
                    <a:pt x="401" y="837"/>
                    <a:pt x="403" y="838"/>
                  </a:cubicBezTo>
                  <a:cubicBezTo>
                    <a:pt x="404" y="839"/>
                    <a:pt x="404" y="839"/>
                    <a:pt x="405" y="839"/>
                  </a:cubicBezTo>
                  <a:cubicBezTo>
                    <a:pt x="406" y="840"/>
                    <a:pt x="407" y="843"/>
                    <a:pt x="408" y="846"/>
                  </a:cubicBezTo>
                  <a:cubicBezTo>
                    <a:pt x="408" y="847"/>
                    <a:pt x="408" y="847"/>
                    <a:pt x="408" y="847"/>
                  </a:cubicBezTo>
                  <a:cubicBezTo>
                    <a:pt x="409" y="851"/>
                    <a:pt x="412" y="867"/>
                    <a:pt x="413" y="868"/>
                  </a:cubicBezTo>
                  <a:cubicBezTo>
                    <a:pt x="414" y="869"/>
                    <a:pt x="414" y="870"/>
                    <a:pt x="414" y="871"/>
                  </a:cubicBezTo>
                  <a:close/>
                  <a:moveTo>
                    <a:pt x="1299" y="665"/>
                  </a:moveTo>
                  <a:cubicBezTo>
                    <a:pt x="1298" y="667"/>
                    <a:pt x="1298" y="667"/>
                    <a:pt x="1298" y="667"/>
                  </a:cubicBezTo>
                  <a:cubicBezTo>
                    <a:pt x="1289" y="664"/>
                    <a:pt x="1289" y="664"/>
                    <a:pt x="1289" y="664"/>
                  </a:cubicBezTo>
                  <a:cubicBezTo>
                    <a:pt x="1290" y="662"/>
                    <a:pt x="1290" y="662"/>
                    <a:pt x="1290" y="662"/>
                  </a:cubicBezTo>
                  <a:cubicBezTo>
                    <a:pt x="1376" y="454"/>
                    <a:pt x="1614" y="132"/>
                    <a:pt x="1818" y="3"/>
                  </a:cubicBezTo>
                  <a:cubicBezTo>
                    <a:pt x="1822" y="0"/>
                    <a:pt x="1822" y="0"/>
                    <a:pt x="1822" y="0"/>
                  </a:cubicBezTo>
                  <a:cubicBezTo>
                    <a:pt x="1821" y="5"/>
                    <a:pt x="1821" y="5"/>
                    <a:pt x="1821" y="5"/>
                  </a:cubicBezTo>
                  <a:cubicBezTo>
                    <a:pt x="1821" y="5"/>
                    <a:pt x="1817" y="21"/>
                    <a:pt x="1816" y="38"/>
                  </a:cubicBezTo>
                  <a:cubicBezTo>
                    <a:pt x="1816" y="70"/>
                    <a:pt x="1820" y="86"/>
                    <a:pt x="1843" y="123"/>
                  </a:cubicBezTo>
                  <a:cubicBezTo>
                    <a:pt x="1844" y="125"/>
                    <a:pt x="1844" y="125"/>
                    <a:pt x="1844" y="125"/>
                  </a:cubicBezTo>
                  <a:cubicBezTo>
                    <a:pt x="1842" y="126"/>
                    <a:pt x="1842" y="126"/>
                    <a:pt x="1842" y="126"/>
                  </a:cubicBezTo>
                  <a:cubicBezTo>
                    <a:pt x="1603" y="215"/>
                    <a:pt x="1328" y="614"/>
                    <a:pt x="1299" y="665"/>
                  </a:cubicBezTo>
                  <a:close/>
                  <a:moveTo>
                    <a:pt x="1967" y="892"/>
                  </a:moveTo>
                  <a:cubicBezTo>
                    <a:pt x="1967" y="893"/>
                    <a:pt x="1967" y="894"/>
                    <a:pt x="1966" y="896"/>
                  </a:cubicBezTo>
                  <a:cubicBezTo>
                    <a:pt x="1963" y="898"/>
                    <a:pt x="1961" y="901"/>
                    <a:pt x="1959" y="904"/>
                  </a:cubicBezTo>
                  <a:cubicBezTo>
                    <a:pt x="1956" y="908"/>
                    <a:pt x="1954" y="912"/>
                    <a:pt x="1949" y="913"/>
                  </a:cubicBezTo>
                  <a:cubicBezTo>
                    <a:pt x="1946" y="914"/>
                    <a:pt x="1946" y="914"/>
                    <a:pt x="1946" y="914"/>
                  </a:cubicBezTo>
                  <a:cubicBezTo>
                    <a:pt x="1940" y="916"/>
                    <a:pt x="1936" y="918"/>
                    <a:pt x="1931" y="924"/>
                  </a:cubicBezTo>
                  <a:cubicBezTo>
                    <a:pt x="1929" y="926"/>
                    <a:pt x="1925" y="927"/>
                    <a:pt x="1923" y="927"/>
                  </a:cubicBezTo>
                  <a:cubicBezTo>
                    <a:pt x="1899" y="927"/>
                    <a:pt x="1890" y="933"/>
                    <a:pt x="1881" y="939"/>
                  </a:cubicBezTo>
                  <a:cubicBezTo>
                    <a:pt x="1876" y="942"/>
                    <a:pt x="1870" y="945"/>
                    <a:pt x="1862" y="947"/>
                  </a:cubicBezTo>
                  <a:cubicBezTo>
                    <a:pt x="1859" y="948"/>
                    <a:pt x="1855" y="950"/>
                    <a:pt x="1851" y="952"/>
                  </a:cubicBezTo>
                  <a:cubicBezTo>
                    <a:pt x="1849" y="953"/>
                    <a:pt x="1849" y="953"/>
                    <a:pt x="1849" y="953"/>
                  </a:cubicBezTo>
                  <a:cubicBezTo>
                    <a:pt x="1847" y="954"/>
                    <a:pt x="1846" y="954"/>
                    <a:pt x="1844" y="954"/>
                  </a:cubicBezTo>
                  <a:cubicBezTo>
                    <a:pt x="1843" y="954"/>
                    <a:pt x="1840" y="955"/>
                    <a:pt x="1840" y="956"/>
                  </a:cubicBezTo>
                  <a:cubicBezTo>
                    <a:pt x="1840" y="957"/>
                    <a:pt x="1845" y="961"/>
                    <a:pt x="1848" y="964"/>
                  </a:cubicBezTo>
                  <a:cubicBezTo>
                    <a:pt x="1853" y="968"/>
                    <a:pt x="1856" y="970"/>
                    <a:pt x="1857" y="972"/>
                  </a:cubicBezTo>
                  <a:cubicBezTo>
                    <a:pt x="1858" y="976"/>
                    <a:pt x="1859" y="981"/>
                    <a:pt x="1860" y="985"/>
                  </a:cubicBezTo>
                  <a:cubicBezTo>
                    <a:pt x="1862" y="990"/>
                    <a:pt x="1867" y="995"/>
                    <a:pt x="1871" y="999"/>
                  </a:cubicBezTo>
                  <a:cubicBezTo>
                    <a:pt x="1874" y="1002"/>
                    <a:pt x="1879" y="1004"/>
                    <a:pt x="1883" y="1006"/>
                  </a:cubicBezTo>
                  <a:cubicBezTo>
                    <a:pt x="1884" y="1006"/>
                    <a:pt x="1886" y="1007"/>
                    <a:pt x="1887" y="1007"/>
                  </a:cubicBezTo>
                  <a:cubicBezTo>
                    <a:pt x="1890" y="1008"/>
                    <a:pt x="1891" y="1011"/>
                    <a:pt x="1892" y="1014"/>
                  </a:cubicBezTo>
                  <a:cubicBezTo>
                    <a:pt x="1892" y="1016"/>
                    <a:pt x="1893" y="1017"/>
                    <a:pt x="1895" y="1018"/>
                  </a:cubicBezTo>
                  <a:cubicBezTo>
                    <a:pt x="1896" y="1019"/>
                    <a:pt x="1896" y="1019"/>
                    <a:pt x="1896" y="1019"/>
                  </a:cubicBezTo>
                  <a:cubicBezTo>
                    <a:pt x="1895" y="1020"/>
                    <a:pt x="1895" y="1020"/>
                    <a:pt x="1895" y="1020"/>
                  </a:cubicBezTo>
                  <a:cubicBezTo>
                    <a:pt x="1895" y="1030"/>
                    <a:pt x="1906" y="1042"/>
                    <a:pt x="1914" y="1046"/>
                  </a:cubicBezTo>
                  <a:cubicBezTo>
                    <a:pt x="1918" y="1047"/>
                    <a:pt x="1917" y="1051"/>
                    <a:pt x="1917" y="1054"/>
                  </a:cubicBezTo>
                  <a:cubicBezTo>
                    <a:pt x="1917" y="1056"/>
                    <a:pt x="1916" y="1058"/>
                    <a:pt x="1917" y="1059"/>
                  </a:cubicBezTo>
                  <a:cubicBezTo>
                    <a:pt x="1918" y="1060"/>
                    <a:pt x="1918" y="1060"/>
                    <a:pt x="1918" y="1060"/>
                  </a:cubicBezTo>
                  <a:cubicBezTo>
                    <a:pt x="1920" y="1062"/>
                    <a:pt x="1923" y="1065"/>
                    <a:pt x="1924" y="1070"/>
                  </a:cubicBezTo>
                  <a:cubicBezTo>
                    <a:pt x="1924" y="1070"/>
                    <a:pt x="1925" y="1071"/>
                    <a:pt x="1925" y="1071"/>
                  </a:cubicBezTo>
                  <a:cubicBezTo>
                    <a:pt x="1926" y="1072"/>
                    <a:pt x="1927" y="1073"/>
                    <a:pt x="1927" y="1075"/>
                  </a:cubicBezTo>
                  <a:cubicBezTo>
                    <a:pt x="1927" y="1076"/>
                    <a:pt x="1928" y="1077"/>
                    <a:pt x="1928" y="1078"/>
                  </a:cubicBezTo>
                  <a:cubicBezTo>
                    <a:pt x="1928" y="1083"/>
                    <a:pt x="1929" y="1089"/>
                    <a:pt x="1924" y="1091"/>
                  </a:cubicBezTo>
                  <a:cubicBezTo>
                    <a:pt x="1922" y="1091"/>
                    <a:pt x="1921" y="1092"/>
                    <a:pt x="1920" y="1092"/>
                  </a:cubicBezTo>
                  <a:cubicBezTo>
                    <a:pt x="1912" y="1095"/>
                    <a:pt x="1908" y="1097"/>
                    <a:pt x="1886" y="1089"/>
                  </a:cubicBezTo>
                  <a:cubicBezTo>
                    <a:pt x="1885" y="1089"/>
                    <a:pt x="1883" y="1090"/>
                    <a:pt x="1881" y="1088"/>
                  </a:cubicBezTo>
                  <a:cubicBezTo>
                    <a:pt x="1874" y="1082"/>
                    <a:pt x="1866" y="1081"/>
                    <a:pt x="1857" y="1080"/>
                  </a:cubicBezTo>
                  <a:cubicBezTo>
                    <a:pt x="1856" y="1080"/>
                    <a:pt x="1855" y="1079"/>
                    <a:pt x="1854" y="1078"/>
                  </a:cubicBezTo>
                  <a:cubicBezTo>
                    <a:pt x="1853" y="1078"/>
                    <a:pt x="1853" y="1077"/>
                    <a:pt x="1852" y="1077"/>
                  </a:cubicBezTo>
                  <a:cubicBezTo>
                    <a:pt x="1850" y="1077"/>
                    <a:pt x="1848" y="1077"/>
                    <a:pt x="1846" y="1077"/>
                  </a:cubicBezTo>
                  <a:cubicBezTo>
                    <a:pt x="1843" y="1077"/>
                    <a:pt x="1841" y="1076"/>
                    <a:pt x="1838" y="1076"/>
                  </a:cubicBezTo>
                  <a:cubicBezTo>
                    <a:pt x="1837" y="1075"/>
                    <a:pt x="1836" y="1075"/>
                    <a:pt x="1835" y="1074"/>
                  </a:cubicBezTo>
                  <a:cubicBezTo>
                    <a:pt x="1835" y="1073"/>
                    <a:pt x="1834" y="1073"/>
                    <a:pt x="1834" y="1073"/>
                  </a:cubicBezTo>
                  <a:cubicBezTo>
                    <a:pt x="1832" y="1072"/>
                    <a:pt x="1829" y="1072"/>
                    <a:pt x="1827" y="1072"/>
                  </a:cubicBezTo>
                  <a:cubicBezTo>
                    <a:pt x="1825" y="1072"/>
                    <a:pt x="1822" y="1072"/>
                    <a:pt x="1820" y="1071"/>
                  </a:cubicBezTo>
                  <a:cubicBezTo>
                    <a:pt x="1818" y="1071"/>
                    <a:pt x="1817" y="1070"/>
                    <a:pt x="1817" y="1069"/>
                  </a:cubicBezTo>
                  <a:cubicBezTo>
                    <a:pt x="1816" y="1069"/>
                    <a:pt x="1816" y="1068"/>
                    <a:pt x="1816" y="1068"/>
                  </a:cubicBezTo>
                  <a:cubicBezTo>
                    <a:pt x="1803" y="1068"/>
                    <a:pt x="1792" y="1064"/>
                    <a:pt x="1781" y="1056"/>
                  </a:cubicBezTo>
                  <a:cubicBezTo>
                    <a:pt x="1775" y="1057"/>
                    <a:pt x="1770" y="1055"/>
                    <a:pt x="1764" y="1054"/>
                  </a:cubicBezTo>
                  <a:cubicBezTo>
                    <a:pt x="1762" y="1053"/>
                    <a:pt x="1760" y="1053"/>
                    <a:pt x="1758" y="1052"/>
                  </a:cubicBezTo>
                  <a:cubicBezTo>
                    <a:pt x="1757" y="1055"/>
                    <a:pt x="1756" y="1058"/>
                    <a:pt x="1755" y="1062"/>
                  </a:cubicBezTo>
                  <a:cubicBezTo>
                    <a:pt x="1752" y="1068"/>
                    <a:pt x="1750" y="1075"/>
                    <a:pt x="1750" y="1081"/>
                  </a:cubicBezTo>
                  <a:cubicBezTo>
                    <a:pt x="1750" y="1082"/>
                    <a:pt x="1750" y="1082"/>
                    <a:pt x="1750" y="1082"/>
                  </a:cubicBezTo>
                  <a:cubicBezTo>
                    <a:pt x="1749" y="1083"/>
                    <a:pt x="1749" y="1083"/>
                    <a:pt x="1749" y="1083"/>
                  </a:cubicBezTo>
                  <a:cubicBezTo>
                    <a:pt x="1747" y="1084"/>
                    <a:pt x="1745" y="1085"/>
                    <a:pt x="1744" y="1086"/>
                  </a:cubicBezTo>
                  <a:cubicBezTo>
                    <a:pt x="1741" y="1087"/>
                    <a:pt x="1739" y="1088"/>
                    <a:pt x="1738" y="1091"/>
                  </a:cubicBezTo>
                  <a:cubicBezTo>
                    <a:pt x="1737" y="1095"/>
                    <a:pt x="1736" y="1101"/>
                    <a:pt x="1736" y="1106"/>
                  </a:cubicBezTo>
                  <a:cubicBezTo>
                    <a:pt x="1736" y="1107"/>
                    <a:pt x="1736" y="1107"/>
                    <a:pt x="1736" y="1107"/>
                  </a:cubicBezTo>
                  <a:cubicBezTo>
                    <a:pt x="1736" y="1108"/>
                    <a:pt x="1736" y="1108"/>
                    <a:pt x="1736" y="1108"/>
                  </a:cubicBezTo>
                  <a:cubicBezTo>
                    <a:pt x="1723" y="1120"/>
                    <a:pt x="1721" y="1136"/>
                    <a:pt x="1722" y="1147"/>
                  </a:cubicBezTo>
                  <a:cubicBezTo>
                    <a:pt x="1722" y="1149"/>
                    <a:pt x="1722" y="1149"/>
                    <a:pt x="1722" y="1149"/>
                  </a:cubicBezTo>
                  <a:cubicBezTo>
                    <a:pt x="1721" y="1149"/>
                    <a:pt x="1721" y="1149"/>
                    <a:pt x="1721" y="1149"/>
                  </a:cubicBezTo>
                  <a:cubicBezTo>
                    <a:pt x="1719" y="1151"/>
                    <a:pt x="1718" y="1155"/>
                    <a:pt x="1716" y="1159"/>
                  </a:cubicBezTo>
                  <a:cubicBezTo>
                    <a:pt x="1714" y="1164"/>
                    <a:pt x="1712" y="1170"/>
                    <a:pt x="1707" y="1171"/>
                  </a:cubicBezTo>
                  <a:cubicBezTo>
                    <a:pt x="1701" y="1171"/>
                    <a:pt x="1697" y="1165"/>
                    <a:pt x="1692" y="1158"/>
                  </a:cubicBezTo>
                  <a:cubicBezTo>
                    <a:pt x="1689" y="1154"/>
                    <a:pt x="1685" y="1149"/>
                    <a:pt x="1683" y="1148"/>
                  </a:cubicBezTo>
                  <a:cubicBezTo>
                    <a:pt x="1683" y="1148"/>
                    <a:pt x="1682" y="1148"/>
                    <a:pt x="1681" y="1148"/>
                  </a:cubicBezTo>
                  <a:cubicBezTo>
                    <a:pt x="1680" y="1148"/>
                    <a:pt x="1678" y="1148"/>
                    <a:pt x="1678" y="1146"/>
                  </a:cubicBezTo>
                  <a:cubicBezTo>
                    <a:pt x="1677" y="1145"/>
                    <a:pt x="1676" y="1144"/>
                    <a:pt x="1674" y="1143"/>
                  </a:cubicBezTo>
                  <a:cubicBezTo>
                    <a:pt x="1672" y="1141"/>
                    <a:pt x="1670" y="1139"/>
                    <a:pt x="1670" y="1136"/>
                  </a:cubicBezTo>
                  <a:cubicBezTo>
                    <a:pt x="1670" y="1135"/>
                    <a:pt x="1670" y="1134"/>
                    <a:pt x="1671" y="1133"/>
                  </a:cubicBezTo>
                  <a:cubicBezTo>
                    <a:pt x="1671" y="1133"/>
                    <a:pt x="1671" y="1133"/>
                    <a:pt x="1671" y="1133"/>
                  </a:cubicBezTo>
                  <a:cubicBezTo>
                    <a:pt x="1670" y="1131"/>
                    <a:pt x="1669" y="1129"/>
                    <a:pt x="1668" y="1127"/>
                  </a:cubicBezTo>
                  <a:cubicBezTo>
                    <a:pt x="1665" y="1123"/>
                    <a:pt x="1663" y="1119"/>
                    <a:pt x="1662" y="1114"/>
                  </a:cubicBezTo>
                  <a:cubicBezTo>
                    <a:pt x="1650" y="1103"/>
                    <a:pt x="1645" y="1085"/>
                    <a:pt x="1640" y="1069"/>
                  </a:cubicBezTo>
                  <a:cubicBezTo>
                    <a:pt x="1638" y="1064"/>
                    <a:pt x="1637" y="1059"/>
                    <a:pt x="1635" y="1054"/>
                  </a:cubicBezTo>
                  <a:cubicBezTo>
                    <a:pt x="1635" y="1054"/>
                    <a:pt x="1635" y="1054"/>
                    <a:pt x="1635" y="1054"/>
                  </a:cubicBezTo>
                  <a:cubicBezTo>
                    <a:pt x="1634" y="1054"/>
                    <a:pt x="1633" y="1054"/>
                    <a:pt x="1632" y="1054"/>
                  </a:cubicBezTo>
                  <a:cubicBezTo>
                    <a:pt x="1630" y="1054"/>
                    <a:pt x="1629" y="1053"/>
                    <a:pt x="1620" y="1063"/>
                  </a:cubicBezTo>
                  <a:cubicBezTo>
                    <a:pt x="1617" y="1066"/>
                    <a:pt x="1613" y="1067"/>
                    <a:pt x="1610" y="1068"/>
                  </a:cubicBezTo>
                  <a:cubicBezTo>
                    <a:pt x="1609" y="1069"/>
                    <a:pt x="1608" y="1069"/>
                    <a:pt x="1608" y="1069"/>
                  </a:cubicBezTo>
                  <a:cubicBezTo>
                    <a:pt x="1604" y="1079"/>
                    <a:pt x="1596" y="1086"/>
                    <a:pt x="1588" y="1093"/>
                  </a:cubicBezTo>
                  <a:cubicBezTo>
                    <a:pt x="1586" y="1095"/>
                    <a:pt x="1584" y="1097"/>
                    <a:pt x="1582" y="1099"/>
                  </a:cubicBezTo>
                  <a:cubicBezTo>
                    <a:pt x="1581" y="1100"/>
                    <a:pt x="1581" y="1100"/>
                    <a:pt x="1581" y="1100"/>
                  </a:cubicBezTo>
                  <a:cubicBezTo>
                    <a:pt x="1580" y="1099"/>
                    <a:pt x="1580" y="1099"/>
                    <a:pt x="1580" y="1099"/>
                  </a:cubicBezTo>
                  <a:cubicBezTo>
                    <a:pt x="1580" y="1099"/>
                    <a:pt x="1580" y="1099"/>
                    <a:pt x="1579" y="1099"/>
                  </a:cubicBezTo>
                  <a:cubicBezTo>
                    <a:pt x="1575" y="1099"/>
                    <a:pt x="1570" y="1101"/>
                    <a:pt x="1567" y="1104"/>
                  </a:cubicBezTo>
                  <a:cubicBezTo>
                    <a:pt x="1565" y="1107"/>
                    <a:pt x="1562" y="1111"/>
                    <a:pt x="1562" y="1117"/>
                  </a:cubicBezTo>
                  <a:cubicBezTo>
                    <a:pt x="1562" y="1118"/>
                    <a:pt x="1562" y="1118"/>
                    <a:pt x="1562" y="1118"/>
                  </a:cubicBezTo>
                  <a:cubicBezTo>
                    <a:pt x="1561" y="1120"/>
                    <a:pt x="1561" y="1120"/>
                    <a:pt x="1561" y="1120"/>
                  </a:cubicBezTo>
                  <a:cubicBezTo>
                    <a:pt x="1546" y="1134"/>
                    <a:pt x="1536" y="1142"/>
                    <a:pt x="1531" y="1142"/>
                  </a:cubicBezTo>
                  <a:cubicBezTo>
                    <a:pt x="1531" y="1142"/>
                    <a:pt x="1530" y="1142"/>
                    <a:pt x="1530" y="1142"/>
                  </a:cubicBezTo>
                  <a:cubicBezTo>
                    <a:pt x="1529" y="1141"/>
                    <a:pt x="1528" y="1141"/>
                    <a:pt x="1528" y="1140"/>
                  </a:cubicBezTo>
                  <a:cubicBezTo>
                    <a:pt x="1522" y="1137"/>
                    <a:pt x="1522" y="1131"/>
                    <a:pt x="1521" y="1125"/>
                  </a:cubicBezTo>
                  <a:cubicBezTo>
                    <a:pt x="1520" y="1122"/>
                    <a:pt x="1520" y="1118"/>
                    <a:pt x="1518" y="1115"/>
                  </a:cubicBezTo>
                  <a:cubicBezTo>
                    <a:pt x="1517" y="1115"/>
                    <a:pt x="1517" y="1115"/>
                    <a:pt x="1517" y="1115"/>
                  </a:cubicBezTo>
                  <a:cubicBezTo>
                    <a:pt x="1517" y="1114"/>
                    <a:pt x="1517" y="1114"/>
                    <a:pt x="1517" y="1114"/>
                  </a:cubicBezTo>
                  <a:cubicBezTo>
                    <a:pt x="1515" y="1084"/>
                    <a:pt x="1514" y="1048"/>
                    <a:pt x="1516" y="1018"/>
                  </a:cubicBezTo>
                  <a:cubicBezTo>
                    <a:pt x="1513" y="1017"/>
                    <a:pt x="1508" y="1017"/>
                    <a:pt x="1507" y="1017"/>
                  </a:cubicBezTo>
                  <a:cubicBezTo>
                    <a:pt x="1503" y="1020"/>
                    <a:pt x="1499" y="1020"/>
                    <a:pt x="1495" y="1021"/>
                  </a:cubicBezTo>
                  <a:cubicBezTo>
                    <a:pt x="1492" y="1022"/>
                    <a:pt x="1488" y="1022"/>
                    <a:pt x="1485" y="1024"/>
                  </a:cubicBezTo>
                  <a:cubicBezTo>
                    <a:pt x="1483" y="1025"/>
                    <a:pt x="1481" y="1027"/>
                    <a:pt x="1479" y="1029"/>
                  </a:cubicBezTo>
                  <a:cubicBezTo>
                    <a:pt x="1476" y="1031"/>
                    <a:pt x="1473" y="1034"/>
                    <a:pt x="1469" y="1035"/>
                  </a:cubicBezTo>
                  <a:cubicBezTo>
                    <a:pt x="1466" y="1036"/>
                    <a:pt x="1463" y="1037"/>
                    <a:pt x="1461" y="1037"/>
                  </a:cubicBezTo>
                  <a:cubicBezTo>
                    <a:pt x="1457" y="1038"/>
                    <a:pt x="1452" y="1039"/>
                    <a:pt x="1449" y="1040"/>
                  </a:cubicBezTo>
                  <a:cubicBezTo>
                    <a:pt x="1448" y="1041"/>
                    <a:pt x="1448" y="1041"/>
                    <a:pt x="1447" y="1042"/>
                  </a:cubicBezTo>
                  <a:cubicBezTo>
                    <a:pt x="1446" y="1044"/>
                    <a:pt x="1445" y="1046"/>
                    <a:pt x="1443" y="1046"/>
                  </a:cubicBezTo>
                  <a:cubicBezTo>
                    <a:pt x="1440" y="1046"/>
                    <a:pt x="1440" y="1046"/>
                    <a:pt x="1440" y="1046"/>
                  </a:cubicBezTo>
                  <a:cubicBezTo>
                    <a:pt x="1430" y="1048"/>
                    <a:pt x="1420" y="1050"/>
                    <a:pt x="1410" y="1055"/>
                  </a:cubicBezTo>
                  <a:cubicBezTo>
                    <a:pt x="1409" y="1055"/>
                    <a:pt x="1409" y="1055"/>
                    <a:pt x="1409" y="1055"/>
                  </a:cubicBezTo>
                  <a:cubicBezTo>
                    <a:pt x="1409" y="1055"/>
                    <a:pt x="1409" y="1055"/>
                    <a:pt x="1409" y="1055"/>
                  </a:cubicBezTo>
                  <a:cubicBezTo>
                    <a:pt x="1406" y="1054"/>
                    <a:pt x="1403" y="1055"/>
                    <a:pt x="1401" y="1056"/>
                  </a:cubicBezTo>
                  <a:cubicBezTo>
                    <a:pt x="1398" y="1057"/>
                    <a:pt x="1396" y="1057"/>
                    <a:pt x="1393" y="1058"/>
                  </a:cubicBezTo>
                  <a:cubicBezTo>
                    <a:pt x="1392" y="1058"/>
                    <a:pt x="1392" y="1058"/>
                    <a:pt x="1392" y="1058"/>
                  </a:cubicBezTo>
                  <a:cubicBezTo>
                    <a:pt x="1391" y="1056"/>
                    <a:pt x="1391" y="1056"/>
                    <a:pt x="1391" y="1056"/>
                  </a:cubicBezTo>
                  <a:cubicBezTo>
                    <a:pt x="1391" y="1055"/>
                    <a:pt x="1391" y="1055"/>
                    <a:pt x="1389" y="1055"/>
                  </a:cubicBezTo>
                  <a:cubicBezTo>
                    <a:pt x="1387" y="1055"/>
                    <a:pt x="1385" y="1056"/>
                    <a:pt x="1383" y="1055"/>
                  </a:cubicBezTo>
                  <a:cubicBezTo>
                    <a:pt x="1382" y="1054"/>
                    <a:pt x="1382" y="1054"/>
                    <a:pt x="1382" y="1054"/>
                  </a:cubicBezTo>
                  <a:cubicBezTo>
                    <a:pt x="1381" y="1053"/>
                    <a:pt x="1381" y="1053"/>
                    <a:pt x="1381" y="1053"/>
                  </a:cubicBezTo>
                  <a:cubicBezTo>
                    <a:pt x="1379" y="1042"/>
                    <a:pt x="1386" y="1033"/>
                    <a:pt x="1392" y="1026"/>
                  </a:cubicBezTo>
                  <a:cubicBezTo>
                    <a:pt x="1400" y="1016"/>
                    <a:pt x="1406" y="1004"/>
                    <a:pt x="1410" y="989"/>
                  </a:cubicBezTo>
                  <a:cubicBezTo>
                    <a:pt x="1411" y="985"/>
                    <a:pt x="1415" y="983"/>
                    <a:pt x="1418" y="981"/>
                  </a:cubicBezTo>
                  <a:cubicBezTo>
                    <a:pt x="1420" y="980"/>
                    <a:pt x="1421" y="979"/>
                    <a:pt x="1422" y="978"/>
                  </a:cubicBezTo>
                  <a:cubicBezTo>
                    <a:pt x="1427" y="973"/>
                    <a:pt x="1429" y="968"/>
                    <a:pt x="1432" y="963"/>
                  </a:cubicBezTo>
                  <a:cubicBezTo>
                    <a:pt x="1437" y="954"/>
                    <a:pt x="1441" y="946"/>
                    <a:pt x="1450" y="941"/>
                  </a:cubicBezTo>
                  <a:cubicBezTo>
                    <a:pt x="1453" y="939"/>
                    <a:pt x="1454" y="937"/>
                    <a:pt x="1456" y="935"/>
                  </a:cubicBezTo>
                  <a:cubicBezTo>
                    <a:pt x="1457" y="934"/>
                    <a:pt x="1457" y="933"/>
                    <a:pt x="1458" y="932"/>
                  </a:cubicBezTo>
                  <a:cubicBezTo>
                    <a:pt x="1458" y="932"/>
                    <a:pt x="1459" y="929"/>
                    <a:pt x="1459" y="927"/>
                  </a:cubicBezTo>
                  <a:cubicBezTo>
                    <a:pt x="1453" y="924"/>
                    <a:pt x="1450" y="922"/>
                    <a:pt x="1447" y="920"/>
                  </a:cubicBezTo>
                  <a:cubicBezTo>
                    <a:pt x="1444" y="918"/>
                    <a:pt x="1442" y="917"/>
                    <a:pt x="1438" y="915"/>
                  </a:cubicBezTo>
                  <a:cubicBezTo>
                    <a:pt x="1438" y="915"/>
                    <a:pt x="1437" y="915"/>
                    <a:pt x="1437" y="915"/>
                  </a:cubicBezTo>
                  <a:cubicBezTo>
                    <a:pt x="1437" y="915"/>
                    <a:pt x="1436" y="915"/>
                    <a:pt x="1436" y="915"/>
                  </a:cubicBezTo>
                  <a:cubicBezTo>
                    <a:pt x="1434" y="916"/>
                    <a:pt x="1434" y="916"/>
                    <a:pt x="1434" y="916"/>
                  </a:cubicBezTo>
                  <a:cubicBezTo>
                    <a:pt x="1433" y="914"/>
                    <a:pt x="1433" y="914"/>
                    <a:pt x="1433" y="914"/>
                  </a:cubicBezTo>
                  <a:cubicBezTo>
                    <a:pt x="1432" y="913"/>
                    <a:pt x="1431" y="912"/>
                    <a:pt x="1428" y="912"/>
                  </a:cubicBezTo>
                  <a:cubicBezTo>
                    <a:pt x="1427" y="912"/>
                    <a:pt x="1425" y="912"/>
                    <a:pt x="1423" y="912"/>
                  </a:cubicBezTo>
                  <a:cubicBezTo>
                    <a:pt x="1419" y="910"/>
                    <a:pt x="1414" y="906"/>
                    <a:pt x="1409" y="902"/>
                  </a:cubicBezTo>
                  <a:cubicBezTo>
                    <a:pt x="1404" y="898"/>
                    <a:pt x="1399" y="893"/>
                    <a:pt x="1395" y="892"/>
                  </a:cubicBezTo>
                  <a:cubicBezTo>
                    <a:pt x="1393" y="892"/>
                    <a:pt x="1390" y="892"/>
                    <a:pt x="1387" y="893"/>
                  </a:cubicBezTo>
                  <a:cubicBezTo>
                    <a:pt x="1382" y="893"/>
                    <a:pt x="1377" y="894"/>
                    <a:pt x="1373" y="892"/>
                  </a:cubicBezTo>
                  <a:cubicBezTo>
                    <a:pt x="1372" y="893"/>
                    <a:pt x="1371" y="893"/>
                    <a:pt x="1370" y="893"/>
                  </a:cubicBezTo>
                  <a:cubicBezTo>
                    <a:pt x="1368" y="893"/>
                    <a:pt x="1366" y="892"/>
                    <a:pt x="1364" y="892"/>
                  </a:cubicBezTo>
                  <a:cubicBezTo>
                    <a:pt x="1363" y="892"/>
                    <a:pt x="1361" y="891"/>
                    <a:pt x="1359" y="891"/>
                  </a:cubicBezTo>
                  <a:cubicBezTo>
                    <a:pt x="1356" y="891"/>
                    <a:pt x="1355" y="888"/>
                    <a:pt x="1354" y="887"/>
                  </a:cubicBezTo>
                  <a:cubicBezTo>
                    <a:pt x="1354" y="886"/>
                    <a:pt x="1353" y="886"/>
                    <a:pt x="1353" y="885"/>
                  </a:cubicBezTo>
                  <a:cubicBezTo>
                    <a:pt x="1349" y="884"/>
                    <a:pt x="1349" y="884"/>
                    <a:pt x="1349" y="884"/>
                  </a:cubicBezTo>
                  <a:cubicBezTo>
                    <a:pt x="1334" y="878"/>
                    <a:pt x="1317" y="872"/>
                    <a:pt x="1314" y="864"/>
                  </a:cubicBezTo>
                  <a:cubicBezTo>
                    <a:pt x="1311" y="854"/>
                    <a:pt x="1326" y="846"/>
                    <a:pt x="1336" y="841"/>
                  </a:cubicBezTo>
                  <a:cubicBezTo>
                    <a:pt x="1339" y="839"/>
                    <a:pt x="1339" y="839"/>
                    <a:pt x="1339" y="839"/>
                  </a:cubicBezTo>
                  <a:cubicBezTo>
                    <a:pt x="1340" y="839"/>
                    <a:pt x="1340" y="839"/>
                    <a:pt x="1340" y="839"/>
                  </a:cubicBezTo>
                  <a:cubicBezTo>
                    <a:pt x="1344" y="841"/>
                    <a:pt x="1354" y="840"/>
                    <a:pt x="1357" y="838"/>
                  </a:cubicBezTo>
                  <a:cubicBezTo>
                    <a:pt x="1358" y="837"/>
                    <a:pt x="1358" y="837"/>
                    <a:pt x="1358" y="837"/>
                  </a:cubicBezTo>
                  <a:cubicBezTo>
                    <a:pt x="1367" y="829"/>
                    <a:pt x="1376" y="822"/>
                    <a:pt x="1388" y="817"/>
                  </a:cubicBezTo>
                  <a:cubicBezTo>
                    <a:pt x="1389" y="817"/>
                    <a:pt x="1389" y="817"/>
                    <a:pt x="1389" y="817"/>
                  </a:cubicBezTo>
                  <a:cubicBezTo>
                    <a:pt x="1389" y="817"/>
                    <a:pt x="1389" y="817"/>
                    <a:pt x="1389" y="817"/>
                  </a:cubicBezTo>
                  <a:cubicBezTo>
                    <a:pt x="1393" y="818"/>
                    <a:pt x="1397" y="817"/>
                    <a:pt x="1401" y="816"/>
                  </a:cubicBezTo>
                  <a:cubicBezTo>
                    <a:pt x="1405" y="815"/>
                    <a:pt x="1408" y="813"/>
                    <a:pt x="1411" y="813"/>
                  </a:cubicBezTo>
                  <a:cubicBezTo>
                    <a:pt x="1412" y="813"/>
                    <a:pt x="1413" y="813"/>
                    <a:pt x="1414" y="814"/>
                  </a:cubicBezTo>
                  <a:cubicBezTo>
                    <a:pt x="1415" y="814"/>
                    <a:pt x="1415" y="814"/>
                    <a:pt x="1416" y="814"/>
                  </a:cubicBezTo>
                  <a:cubicBezTo>
                    <a:pt x="1416" y="814"/>
                    <a:pt x="1416" y="814"/>
                    <a:pt x="1416" y="814"/>
                  </a:cubicBezTo>
                  <a:cubicBezTo>
                    <a:pt x="1416" y="813"/>
                    <a:pt x="1417" y="811"/>
                    <a:pt x="1418" y="810"/>
                  </a:cubicBezTo>
                  <a:cubicBezTo>
                    <a:pt x="1421" y="808"/>
                    <a:pt x="1425" y="807"/>
                    <a:pt x="1429" y="805"/>
                  </a:cubicBezTo>
                  <a:cubicBezTo>
                    <a:pt x="1433" y="804"/>
                    <a:pt x="1437" y="803"/>
                    <a:pt x="1440" y="801"/>
                  </a:cubicBezTo>
                  <a:cubicBezTo>
                    <a:pt x="1441" y="800"/>
                    <a:pt x="1443" y="800"/>
                    <a:pt x="1445" y="800"/>
                  </a:cubicBezTo>
                  <a:cubicBezTo>
                    <a:pt x="1445" y="800"/>
                    <a:pt x="1445" y="800"/>
                    <a:pt x="1445" y="800"/>
                  </a:cubicBezTo>
                  <a:cubicBezTo>
                    <a:pt x="1448" y="797"/>
                    <a:pt x="1453" y="797"/>
                    <a:pt x="1457" y="797"/>
                  </a:cubicBezTo>
                  <a:cubicBezTo>
                    <a:pt x="1460" y="797"/>
                    <a:pt x="1463" y="797"/>
                    <a:pt x="1465" y="796"/>
                  </a:cubicBezTo>
                  <a:cubicBezTo>
                    <a:pt x="1462" y="791"/>
                    <a:pt x="1451" y="785"/>
                    <a:pt x="1445" y="781"/>
                  </a:cubicBezTo>
                  <a:cubicBezTo>
                    <a:pt x="1443" y="781"/>
                    <a:pt x="1442" y="780"/>
                    <a:pt x="1441" y="779"/>
                  </a:cubicBezTo>
                  <a:cubicBezTo>
                    <a:pt x="1440" y="779"/>
                    <a:pt x="1439" y="778"/>
                    <a:pt x="1439" y="777"/>
                  </a:cubicBezTo>
                  <a:cubicBezTo>
                    <a:pt x="1439" y="776"/>
                    <a:pt x="1438" y="776"/>
                    <a:pt x="1438" y="775"/>
                  </a:cubicBezTo>
                  <a:cubicBezTo>
                    <a:pt x="1438" y="775"/>
                    <a:pt x="1438" y="775"/>
                    <a:pt x="1437" y="775"/>
                  </a:cubicBezTo>
                  <a:cubicBezTo>
                    <a:pt x="1437" y="775"/>
                    <a:pt x="1436" y="775"/>
                    <a:pt x="1435" y="775"/>
                  </a:cubicBezTo>
                  <a:cubicBezTo>
                    <a:pt x="1434" y="774"/>
                    <a:pt x="1433" y="773"/>
                    <a:pt x="1433" y="772"/>
                  </a:cubicBezTo>
                  <a:cubicBezTo>
                    <a:pt x="1432" y="772"/>
                    <a:pt x="1432" y="771"/>
                    <a:pt x="1432" y="771"/>
                  </a:cubicBezTo>
                  <a:cubicBezTo>
                    <a:pt x="1431" y="771"/>
                    <a:pt x="1430" y="770"/>
                    <a:pt x="1429" y="769"/>
                  </a:cubicBezTo>
                  <a:cubicBezTo>
                    <a:pt x="1428" y="768"/>
                    <a:pt x="1428" y="767"/>
                    <a:pt x="1427" y="767"/>
                  </a:cubicBezTo>
                  <a:cubicBezTo>
                    <a:pt x="1427" y="766"/>
                    <a:pt x="1426" y="766"/>
                    <a:pt x="1425" y="765"/>
                  </a:cubicBezTo>
                  <a:cubicBezTo>
                    <a:pt x="1424" y="765"/>
                    <a:pt x="1423" y="764"/>
                    <a:pt x="1422" y="764"/>
                  </a:cubicBezTo>
                  <a:cubicBezTo>
                    <a:pt x="1421" y="764"/>
                    <a:pt x="1420" y="764"/>
                    <a:pt x="1419" y="763"/>
                  </a:cubicBezTo>
                  <a:cubicBezTo>
                    <a:pt x="1418" y="762"/>
                    <a:pt x="1417" y="761"/>
                    <a:pt x="1416" y="760"/>
                  </a:cubicBezTo>
                  <a:cubicBezTo>
                    <a:pt x="1412" y="758"/>
                    <a:pt x="1408" y="755"/>
                    <a:pt x="1406" y="748"/>
                  </a:cubicBezTo>
                  <a:cubicBezTo>
                    <a:pt x="1405" y="743"/>
                    <a:pt x="1397" y="741"/>
                    <a:pt x="1393" y="740"/>
                  </a:cubicBezTo>
                  <a:cubicBezTo>
                    <a:pt x="1391" y="739"/>
                    <a:pt x="1390" y="738"/>
                    <a:pt x="1390" y="737"/>
                  </a:cubicBezTo>
                  <a:cubicBezTo>
                    <a:pt x="1390" y="736"/>
                    <a:pt x="1389" y="736"/>
                    <a:pt x="1389" y="735"/>
                  </a:cubicBezTo>
                  <a:cubicBezTo>
                    <a:pt x="1389" y="736"/>
                    <a:pt x="1389" y="735"/>
                    <a:pt x="1389" y="735"/>
                  </a:cubicBezTo>
                  <a:cubicBezTo>
                    <a:pt x="1388" y="735"/>
                    <a:pt x="1387" y="735"/>
                    <a:pt x="1386" y="734"/>
                  </a:cubicBezTo>
                  <a:cubicBezTo>
                    <a:pt x="1384" y="731"/>
                    <a:pt x="1381" y="729"/>
                    <a:pt x="1378" y="726"/>
                  </a:cubicBezTo>
                  <a:cubicBezTo>
                    <a:pt x="1373" y="722"/>
                    <a:pt x="1368" y="718"/>
                    <a:pt x="1365" y="712"/>
                  </a:cubicBezTo>
                  <a:cubicBezTo>
                    <a:pt x="1364" y="711"/>
                    <a:pt x="1359" y="701"/>
                    <a:pt x="1359" y="697"/>
                  </a:cubicBezTo>
                  <a:cubicBezTo>
                    <a:pt x="1359" y="696"/>
                    <a:pt x="1359" y="694"/>
                    <a:pt x="1360" y="693"/>
                  </a:cubicBezTo>
                  <a:cubicBezTo>
                    <a:pt x="1365" y="689"/>
                    <a:pt x="1381" y="689"/>
                    <a:pt x="1390" y="690"/>
                  </a:cubicBezTo>
                  <a:cubicBezTo>
                    <a:pt x="1391" y="691"/>
                    <a:pt x="1391" y="691"/>
                    <a:pt x="1392" y="692"/>
                  </a:cubicBezTo>
                  <a:cubicBezTo>
                    <a:pt x="1393" y="692"/>
                    <a:pt x="1394" y="692"/>
                    <a:pt x="1395" y="692"/>
                  </a:cubicBezTo>
                  <a:cubicBezTo>
                    <a:pt x="1397" y="692"/>
                    <a:pt x="1399" y="692"/>
                    <a:pt x="1401" y="692"/>
                  </a:cubicBezTo>
                  <a:cubicBezTo>
                    <a:pt x="1406" y="691"/>
                    <a:pt x="1411" y="691"/>
                    <a:pt x="1415" y="693"/>
                  </a:cubicBezTo>
                  <a:cubicBezTo>
                    <a:pt x="1424" y="697"/>
                    <a:pt x="1430" y="696"/>
                    <a:pt x="1435" y="695"/>
                  </a:cubicBezTo>
                  <a:cubicBezTo>
                    <a:pt x="1438" y="694"/>
                    <a:pt x="1442" y="694"/>
                    <a:pt x="1446" y="694"/>
                  </a:cubicBezTo>
                  <a:cubicBezTo>
                    <a:pt x="1448" y="694"/>
                    <a:pt x="1450" y="695"/>
                    <a:pt x="1451" y="696"/>
                  </a:cubicBezTo>
                  <a:cubicBezTo>
                    <a:pt x="1453" y="697"/>
                    <a:pt x="1454" y="698"/>
                    <a:pt x="1456" y="699"/>
                  </a:cubicBezTo>
                  <a:cubicBezTo>
                    <a:pt x="1456" y="699"/>
                    <a:pt x="1457" y="698"/>
                    <a:pt x="1458" y="697"/>
                  </a:cubicBezTo>
                  <a:cubicBezTo>
                    <a:pt x="1460" y="696"/>
                    <a:pt x="1462" y="695"/>
                    <a:pt x="1464" y="695"/>
                  </a:cubicBezTo>
                  <a:cubicBezTo>
                    <a:pt x="1465" y="695"/>
                    <a:pt x="1466" y="696"/>
                    <a:pt x="1467" y="696"/>
                  </a:cubicBezTo>
                  <a:cubicBezTo>
                    <a:pt x="1468" y="697"/>
                    <a:pt x="1469" y="697"/>
                    <a:pt x="1470" y="697"/>
                  </a:cubicBezTo>
                  <a:cubicBezTo>
                    <a:pt x="1474" y="696"/>
                    <a:pt x="1478" y="697"/>
                    <a:pt x="1481" y="697"/>
                  </a:cubicBezTo>
                  <a:cubicBezTo>
                    <a:pt x="1483" y="697"/>
                    <a:pt x="1485" y="698"/>
                    <a:pt x="1487" y="698"/>
                  </a:cubicBezTo>
                  <a:cubicBezTo>
                    <a:pt x="1488" y="698"/>
                    <a:pt x="1491" y="698"/>
                    <a:pt x="1495" y="699"/>
                  </a:cubicBezTo>
                  <a:cubicBezTo>
                    <a:pt x="1499" y="699"/>
                    <a:pt x="1506" y="700"/>
                    <a:pt x="1509" y="701"/>
                  </a:cubicBezTo>
                  <a:cubicBezTo>
                    <a:pt x="1509" y="701"/>
                    <a:pt x="1509" y="701"/>
                    <a:pt x="1509" y="701"/>
                  </a:cubicBezTo>
                  <a:cubicBezTo>
                    <a:pt x="1510" y="699"/>
                    <a:pt x="1510" y="697"/>
                    <a:pt x="1510" y="695"/>
                  </a:cubicBezTo>
                  <a:cubicBezTo>
                    <a:pt x="1511" y="688"/>
                    <a:pt x="1512" y="682"/>
                    <a:pt x="1504" y="667"/>
                  </a:cubicBezTo>
                  <a:cubicBezTo>
                    <a:pt x="1499" y="660"/>
                    <a:pt x="1498" y="655"/>
                    <a:pt x="1497" y="648"/>
                  </a:cubicBezTo>
                  <a:cubicBezTo>
                    <a:pt x="1494" y="645"/>
                    <a:pt x="1493" y="641"/>
                    <a:pt x="1492" y="638"/>
                  </a:cubicBezTo>
                  <a:cubicBezTo>
                    <a:pt x="1492" y="636"/>
                    <a:pt x="1492" y="635"/>
                    <a:pt x="1491" y="633"/>
                  </a:cubicBezTo>
                  <a:cubicBezTo>
                    <a:pt x="1491" y="633"/>
                    <a:pt x="1491" y="633"/>
                    <a:pt x="1491" y="633"/>
                  </a:cubicBezTo>
                  <a:cubicBezTo>
                    <a:pt x="1491" y="632"/>
                    <a:pt x="1491" y="632"/>
                    <a:pt x="1491" y="632"/>
                  </a:cubicBezTo>
                  <a:cubicBezTo>
                    <a:pt x="1492" y="628"/>
                    <a:pt x="1493" y="626"/>
                    <a:pt x="1493" y="623"/>
                  </a:cubicBezTo>
                  <a:cubicBezTo>
                    <a:pt x="1493" y="619"/>
                    <a:pt x="1494" y="616"/>
                    <a:pt x="1496" y="611"/>
                  </a:cubicBezTo>
                  <a:cubicBezTo>
                    <a:pt x="1494" y="608"/>
                    <a:pt x="1494" y="604"/>
                    <a:pt x="1493" y="601"/>
                  </a:cubicBezTo>
                  <a:cubicBezTo>
                    <a:pt x="1493" y="600"/>
                    <a:pt x="1493" y="598"/>
                    <a:pt x="1493" y="597"/>
                  </a:cubicBezTo>
                  <a:cubicBezTo>
                    <a:pt x="1493" y="596"/>
                    <a:pt x="1493" y="595"/>
                    <a:pt x="1492" y="594"/>
                  </a:cubicBezTo>
                  <a:cubicBezTo>
                    <a:pt x="1492" y="589"/>
                    <a:pt x="1491" y="585"/>
                    <a:pt x="1489" y="581"/>
                  </a:cubicBezTo>
                  <a:cubicBezTo>
                    <a:pt x="1488" y="581"/>
                    <a:pt x="1488" y="581"/>
                    <a:pt x="1488" y="581"/>
                  </a:cubicBezTo>
                  <a:cubicBezTo>
                    <a:pt x="1488" y="580"/>
                    <a:pt x="1488" y="580"/>
                    <a:pt x="1488" y="580"/>
                  </a:cubicBezTo>
                  <a:cubicBezTo>
                    <a:pt x="1488" y="578"/>
                    <a:pt x="1488" y="576"/>
                    <a:pt x="1488" y="574"/>
                  </a:cubicBezTo>
                  <a:cubicBezTo>
                    <a:pt x="1487" y="570"/>
                    <a:pt x="1486" y="564"/>
                    <a:pt x="1491" y="562"/>
                  </a:cubicBezTo>
                  <a:cubicBezTo>
                    <a:pt x="1495" y="560"/>
                    <a:pt x="1500" y="562"/>
                    <a:pt x="1504" y="564"/>
                  </a:cubicBezTo>
                  <a:cubicBezTo>
                    <a:pt x="1506" y="565"/>
                    <a:pt x="1507" y="565"/>
                    <a:pt x="1508" y="565"/>
                  </a:cubicBezTo>
                  <a:cubicBezTo>
                    <a:pt x="1513" y="567"/>
                    <a:pt x="1517" y="569"/>
                    <a:pt x="1522" y="572"/>
                  </a:cubicBezTo>
                  <a:cubicBezTo>
                    <a:pt x="1528" y="575"/>
                    <a:pt x="1534" y="579"/>
                    <a:pt x="1542" y="579"/>
                  </a:cubicBezTo>
                  <a:cubicBezTo>
                    <a:pt x="1543" y="579"/>
                    <a:pt x="1545" y="580"/>
                    <a:pt x="1546" y="581"/>
                  </a:cubicBezTo>
                  <a:cubicBezTo>
                    <a:pt x="1546" y="581"/>
                    <a:pt x="1546" y="581"/>
                    <a:pt x="1546" y="581"/>
                  </a:cubicBezTo>
                  <a:cubicBezTo>
                    <a:pt x="1547" y="580"/>
                    <a:pt x="1548" y="580"/>
                    <a:pt x="1549" y="581"/>
                  </a:cubicBezTo>
                  <a:cubicBezTo>
                    <a:pt x="1551" y="582"/>
                    <a:pt x="1552" y="583"/>
                    <a:pt x="1553" y="585"/>
                  </a:cubicBezTo>
                  <a:cubicBezTo>
                    <a:pt x="1554" y="586"/>
                    <a:pt x="1555" y="587"/>
                    <a:pt x="1556" y="587"/>
                  </a:cubicBezTo>
                  <a:cubicBezTo>
                    <a:pt x="1564" y="585"/>
                    <a:pt x="1567" y="591"/>
                    <a:pt x="1571" y="596"/>
                  </a:cubicBezTo>
                  <a:cubicBezTo>
                    <a:pt x="1573" y="599"/>
                    <a:pt x="1575" y="601"/>
                    <a:pt x="1577" y="603"/>
                  </a:cubicBezTo>
                  <a:cubicBezTo>
                    <a:pt x="1578" y="603"/>
                    <a:pt x="1578" y="603"/>
                    <a:pt x="1579" y="603"/>
                  </a:cubicBezTo>
                  <a:cubicBezTo>
                    <a:pt x="1580" y="603"/>
                    <a:pt x="1581" y="603"/>
                    <a:pt x="1582" y="603"/>
                  </a:cubicBezTo>
                  <a:cubicBezTo>
                    <a:pt x="1584" y="604"/>
                    <a:pt x="1586" y="606"/>
                    <a:pt x="1587" y="607"/>
                  </a:cubicBezTo>
                  <a:cubicBezTo>
                    <a:pt x="1589" y="609"/>
                    <a:pt x="1590" y="610"/>
                    <a:pt x="1592" y="611"/>
                  </a:cubicBezTo>
                  <a:cubicBezTo>
                    <a:pt x="1603" y="613"/>
                    <a:pt x="1611" y="620"/>
                    <a:pt x="1614" y="629"/>
                  </a:cubicBezTo>
                  <a:cubicBezTo>
                    <a:pt x="1615" y="631"/>
                    <a:pt x="1618" y="635"/>
                    <a:pt x="1620" y="638"/>
                  </a:cubicBezTo>
                  <a:cubicBezTo>
                    <a:pt x="1621" y="636"/>
                    <a:pt x="1623" y="633"/>
                    <a:pt x="1624" y="630"/>
                  </a:cubicBezTo>
                  <a:cubicBezTo>
                    <a:pt x="1627" y="624"/>
                    <a:pt x="1628" y="620"/>
                    <a:pt x="1629" y="618"/>
                  </a:cubicBezTo>
                  <a:cubicBezTo>
                    <a:pt x="1637" y="608"/>
                    <a:pt x="1642" y="596"/>
                    <a:pt x="1644" y="582"/>
                  </a:cubicBezTo>
                  <a:cubicBezTo>
                    <a:pt x="1645" y="577"/>
                    <a:pt x="1647" y="573"/>
                    <a:pt x="1649" y="569"/>
                  </a:cubicBezTo>
                  <a:cubicBezTo>
                    <a:pt x="1651" y="566"/>
                    <a:pt x="1652" y="563"/>
                    <a:pt x="1653" y="560"/>
                  </a:cubicBezTo>
                  <a:cubicBezTo>
                    <a:pt x="1657" y="549"/>
                    <a:pt x="1664" y="541"/>
                    <a:pt x="1676" y="534"/>
                  </a:cubicBezTo>
                  <a:cubicBezTo>
                    <a:pt x="1678" y="524"/>
                    <a:pt x="1682" y="509"/>
                    <a:pt x="1689" y="507"/>
                  </a:cubicBezTo>
                  <a:cubicBezTo>
                    <a:pt x="1691" y="507"/>
                    <a:pt x="1694" y="507"/>
                    <a:pt x="1696" y="511"/>
                  </a:cubicBezTo>
                  <a:cubicBezTo>
                    <a:pt x="1697" y="513"/>
                    <a:pt x="1698" y="515"/>
                    <a:pt x="1700" y="518"/>
                  </a:cubicBezTo>
                  <a:cubicBezTo>
                    <a:pt x="1703" y="524"/>
                    <a:pt x="1707" y="533"/>
                    <a:pt x="1712" y="535"/>
                  </a:cubicBezTo>
                  <a:cubicBezTo>
                    <a:pt x="1713" y="535"/>
                    <a:pt x="1713" y="535"/>
                    <a:pt x="1713" y="535"/>
                  </a:cubicBezTo>
                  <a:cubicBezTo>
                    <a:pt x="1713" y="536"/>
                    <a:pt x="1713" y="536"/>
                    <a:pt x="1713" y="536"/>
                  </a:cubicBezTo>
                  <a:cubicBezTo>
                    <a:pt x="1713" y="543"/>
                    <a:pt x="1716" y="550"/>
                    <a:pt x="1718" y="556"/>
                  </a:cubicBezTo>
                  <a:cubicBezTo>
                    <a:pt x="1719" y="558"/>
                    <a:pt x="1720" y="560"/>
                    <a:pt x="1721" y="562"/>
                  </a:cubicBezTo>
                  <a:cubicBezTo>
                    <a:pt x="1722" y="565"/>
                    <a:pt x="1721" y="569"/>
                    <a:pt x="1721" y="572"/>
                  </a:cubicBezTo>
                  <a:cubicBezTo>
                    <a:pt x="1721" y="574"/>
                    <a:pt x="1721" y="575"/>
                    <a:pt x="1721" y="577"/>
                  </a:cubicBezTo>
                  <a:cubicBezTo>
                    <a:pt x="1721" y="580"/>
                    <a:pt x="1723" y="583"/>
                    <a:pt x="1725" y="585"/>
                  </a:cubicBezTo>
                  <a:cubicBezTo>
                    <a:pt x="1727" y="587"/>
                    <a:pt x="1728" y="589"/>
                    <a:pt x="1729" y="592"/>
                  </a:cubicBezTo>
                  <a:cubicBezTo>
                    <a:pt x="1730" y="594"/>
                    <a:pt x="1730" y="594"/>
                    <a:pt x="1730" y="594"/>
                  </a:cubicBezTo>
                  <a:cubicBezTo>
                    <a:pt x="1732" y="599"/>
                    <a:pt x="1734" y="605"/>
                    <a:pt x="1733" y="612"/>
                  </a:cubicBezTo>
                  <a:cubicBezTo>
                    <a:pt x="1732" y="613"/>
                    <a:pt x="1733" y="614"/>
                    <a:pt x="1733" y="615"/>
                  </a:cubicBezTo>
                  <a:cubicBezTo>
                    <a:pt x="1734" y="616"/>
                    <a:pt x="1734" y="617"/>
                    <a:pt x="1734" y="618"/>
                  </a:cubicBezTo>
                  <a:cubicBezTo>
                    <a:pt x="1735" y="625"/>
                    <a:pt x="1735" y="632"/>
                    <a:pt x="1735" y="638"/>
                  </a:cubicBezTo>
                  <a:cubicBezTo>
                    <a:pt x="1734" y="643"/>
                    <a:pt x="1734" y="648"/>
                    <a:pt x="1734" y="653"/>
                  </a:cubicBezTo>
                  <a:cubicBezTo>
                    <a:pt x="1734" y="655"/>
                    <a:pt x="1734" y="657"/>
                    <a:pt x="1734" y="659"/>
                  </a:cubicBezTo>
                  <a:cubicBezTo>
                    <a:pt x="1733" y="660"/>
                    <a:pt x="1733" y="663"/>
                    <a:pt x="1733" y="664"/>
                  </a:cubicBezTo>
                  <a:cubicBezTo>
                    <a:pt x="1733" y="664"/>
                    <a:pt x="1733" y="664"/>
                    <a:pt x="1734" y="664"/>
                  </a:cubicBezTo>
                  <a:cubicBezTo>
                    <a:pt x="1734" y="664"/>
                    <a:pt x="1735" y="663"/>
                    <a:pt x="1736" y="663"/>
                  </a:cubicBezTo>
                  <a:cubicBezTo>
                    <a:pt x="1739" y="663"/>
                    <a:pt x="1745" y="661"/>
                    <a:pt x="1746" y="660"/>
                  </a:cubicBezTo>
                  <a:cubicBezTo>
                    <a:pt x="1753" y="656"/>
                    <a:pt x="1759" y="652"/>
                    <a:pt x="1767" y="649"/>
                  </a:cubicBezTo>
                  <a:cubicBezTo>
                    <a:pt x="1770" y="648"/>
                    <a:pt x="1773" y="646"/>
                    <a:pt x="1775" y="644"/>
                  </a:cubicBezTo>
                  <a:cubicBezTo>
                    <a:pt x="1777" y="642"/>
                    <a:pt x="1778" y="641"/>
                    <a:pt x="1780" y="639"/>
                  </a:cubicBezTo>
                  <a:cubicBezTo>
                    <a:pt x="1784" y="637"/>
                    <a:pt x="1788" y="637"/>
                    <a:pt x="1791" y="636"/>
                  </a:cubicBezTo>
                  <a:cubicBezTo>
                    <a:pt x="1795" y="636"/>
                    <a:pt x="1798" y="636"/>
                    <a:pt x="1800" y="634"/>
                  </a:cubicBezTo>
                  <a:cubicBezTo>
                    <a:pt x="1803" y="633"/>
                    <a:pt x="1806" y="631"/>
                    <a:pt x="1809" y="630"/>
                  </a:cubicBezTo>
                  <a:cubicBezTo>
                    <a:pt x="1814" y="626"/>
                    <a:pt x="1820" y="623"/>
                    <a:pt x="1825" y="620"/>
                  </a:cubicBezTo>
                  <a:cubicBezTo>
                    <a:pt x="1825" y="619"/>
                    <a:pt x="1825" y="619"/>
                    <a:pt x="1825" y="619"/>
                  </a:cubicBezTo>
                  <a:cubicBezTo>
                    <a:pt x="1826" y="619"/>
                    <a:pt x="1826" y="619"/>
                    <a:pt x="1826" y="619"/>
                  </a:cubicBezTo>
                  <a:cubicBezTo>
                    <a:pt x="1826" y="619"/>
                    <a:pt x="1826" y="619"/>
                    <a:pt x="1826" y="619"/>
                  </a:cubicBezTo>
                  <a:cubicBezTo>
                    <a:pt x="1838" y="619"/>
                    <a:pt x="1847" y="613"/>
                    <a:pt x="1855" y="606"/>
                  </a:cubicBezTo>
                  <a:cubicBezTo>
                    <a:pt x="1856" y="606"/>
                    <a:pt x="1856" y="606"/>
                    <a:pt x="1856" y="606"/>
                  </a:cubicBezTo>
                  <a:cubicBezTo>
                    <a:pt x="1856" y="606"/>
                    <a:pt x="1856" y="606"/>
                    <a:pt x="1856" y="606"/>
                  </a:cubicBezTo>
                  <a:cubicBezTo>
                    <a:pt x="1858" y="606"/>
                    <a:pt x="1861" y="606"/>
                    <a:pt x="1863" y="605"/>
                  </a:cubicBezTo>
                  <a:cubicBezTo>
                    <a:pt x="1868" y="605"/>
                    <a:pt x="1875" y="604"/>
                    <a:pt x="1880" y="607"/>
                  </a:cubicBezTo>
                  <a:cubicBezTo>
                    <a:pt x="1881" y="608"/>
                    <a:pt x="1881" y="608"/>
                    <a:pt x="1881" y="608"/>
                  </a:cubicBezTo>
                  <a:cubicBezTo>
                    <a:pt x="1881" y="610"/>
                    <a:pt x="1881" y="610"/>
                    <a:pt x="1881" y="610"/>
                  </a:cubicBezTo>
                  <a:cubicBezTo>
                    <a:pt x="1882" y="620"/>
                    <a:pt x="1882" y="629"/>
                    <a:pt x="1873" y="638"/>
                  </a:cubicBezTo>
                  <a:cubicBezTo>
                    <a:pt x="1873" y="642"/>
                    <a:pt x="1872" y="647"/>
                    <a:pt x="1868" y="654"/>
                  </a:cubicBezTo>
                  <a:cubicBezTo>
                    <a:pt x="1867" y="658"/>
                    <a:pt x="1865" y="661"/>
                    <a:pt x="1864" y="665"/>
                  </a:cubicBezTo>
                  <a:cubicBezTo>
                    <a:pt x="1861" y="673"/>
                    <a:pt x="1858" y="681"/>
                    <a:pt x="1853" y="688"/>
                  </a:cubicBezTo>
                  <a:cubicBezTo>
                    <a:pt x="1853" y="688"/>
                    <a:pt x="1853" y="689"/>
                    <a:pt x="1853" y="689"/>
                  </a:cubicBezTo>
                  <a:cubicBezTo>
                    <a:pt x="1853" y="690"/>
                    <a:pt x="1853" y="691"/>
                    <a:pt x="1852" y="692"/>
                  </a:cubicBezTo>
                  <a:cubicBezTo>
                    <a:pt x="1851" y="695"/>
                    <a:pt x="1850" y="697"/>
                    <a:pt x="1848" y="699"/>
                  </a:cubicBezTo>
                  <a:cubicBezTo>
                    <a:pt x="1847" y="701"/>
                    <a:pt x="1845" y="702"/>
                    <a:pt x="1845" y="704"/>
                  </a:cubicBezTo>
                  <a:cubicBezTo>
                    <a:pt x="1844" y="708"/>
                    <a:pt x="1843" y="713"/>
                    <a:pt x="1842" y="718"/>
                  </a:cubicBezTo>
                  <a:cubicBezTo>
                    <a:pt x="1840" y="723"/>
                    <a:pt x="1837" y="733"/>
                    <a:pt x="1838" y="735"/>
                  </a:cubicBezTo>
                  <a:cubicBezTo>
                    <a:pt x="1838" y="735"/>
                    <a:pt x="1838" y="735"/>
                    <a:pt x="1838" y="735"/>
                  </a:cubicBezTo>
                  <a:cubicBezTo>
                    <a:pt x="1845" y="732"/>
                    <a:pt x="1853" y="731"/>
                    <a:pt x="1861" y="730"/>
                  </a:cubicBezTo>
                  <a:cubicBezTo>
                    <a:pt x="1866" y="729"/>
                    <a:pt x="1870" y="728"/>
                    <a:pt x="1874" y="727"/>
                  </a:cubicBezTo>
                  <a:cubicBezTo>
                    <a:pt x="1876" y="727"/>
                    <a:pt x="1878" y="727"/>
                    <a:pt x="1879" y="727"/>
                  </a:cubicBezTo>
                  <a:cubicBezTo>
                    <a:pt x="1882" y="728"/>
                    <a:pt x="1883" y="728"/>
                    <a:pt x="1884" y="727"/>
                  </a:cubicBezTo>
                  <a:cubicBezTo>
                    <a:pt x="1891" y="724"/>
                    <a:pt x="1898" y="724"/>
                    <a:pt x="1905" y="725"/>
                  </a:cubicBezTo>
                  <a:cubicBezTo>
                    <a:pt x="1911" y="725"/>
                    <a:pt x="1917" y="726"/>
                    <a:pt x="1923" y="724"/>
                  </a:cubicBezTo>
                  <a:cubicBezTo>
                    <a:pt x="1925" y="723"/>
                    <a:pt x="1927" y="724"/>
                    <a:pt x="1928" y="725"/>
                  </a:cubicBezTo>
                  <a:cubicBezTo>
                    <a:pt x="1929" y="725"/>
                    <a:pt x="1930" y="725"/>
                    <a:pt x="1930" y="726"/>
                  </a:cubicBezTo>
                  <a:cubicBezTo>
                    <a:pt x="1930" y="726"/>
                    <a:pt x="1930" y="725"/>
                    <a:pt x="1930" y="725"/>
                  </a:cubicBezTo>
                  <a:cubicBezTo>
                    <a:pt x="1931" y="725"/>
                    <a:pt x="1932" y="724"/>
                    <a:pt x="1934" y="725"/>
                  </a:cubicBezTo>
                  <a:cubicBezTo>
                    <a:pt x="1937" y="726"/>
                    <a:pt x="1942" y="726"/>
                    <a:pt x="1946" y="727"/>
                  </a:cubicBezTo>
                  <a:cubicBezTo>
                    <a:pt x="1955" y="728"/>
                    <a:pt x="1964" y="729"/>
                    <a:pt x="1967" y="735"/>
                  </a:cubicBezTo>
                  <a:cubicBezTo>
                    <a:pt x="1968" y="739"/>
                    <a:pt x="1965" y="743"/>
                    <a:pt x="1961" y="747"/>
                  </a:cubicBezTo>
                  <a:cubicBezTo>
                    <a:pt x="1960" y="749"/>
                    <a:pt x="1959" y="750"/>
                    <a:pt x="1958" y="752"/>
                  </a:cubicBezTo>
                  <a:cubicBezTo>
                    <a:pt x="1957" y="754"/>
                    <a:pt x="1955" y="755"/>
                    <a:pt x="1953" y="756"/>
                  </a:cubicBezTo>
                  <a:cubicBezTo>
                    <a:pt x="1950" y="758"/>
                    <a:pt x="1949" y="759"/>
                    <a:pt x="1949" y="761"/>
                  </a:cubicBezTo>
                  <a:cubicBezTo>
                    <a:pt x="1949" y="763"/>
                    <a:pt x="1949" y="763"/>
                    <a:pt x="1949" y="763"/>
                  </a:cubicBezTo>
                  <a:cubicBezTo>
                    <a:pt x="1948" y="763"/>
                    <a:pt x="1948" y="763"/>
                    <a:pt x="1948" y="763"/>
                  </a:cubicBezTo>
                  <a:cubicBezTo>
                    <a:pt x="1945" y="765"/>
                    <a:pt x="1942" y="766"/>
                    <a:pt x="1940" y="767"/>
                  </a:cubicBezTo>
                  <a:cubicBezTo>
                    <a:pt x="1935" y="769"/>
                    <a:pt x="1931" y="771"/>
                    <a:pt x="1927" y="774"/>
                  </a:cubicBezTo>
                  <a:cubicBezTo>
                    <a:pt x="1925" y="783"/>
                    <a:pt x="1917" y="789"/>
                    <a:pt x="1908" y="791"/>
                  </a:cubicBezTo>
                  <a:cubicBezTo>
                    <a:pt x="1902" y="791"/>
                    <a:pt x="1896" y="792"/>
                    <a:pt x="1892" y="796"/>
                  </a:cubicBezTo>
                  <a:cubicBezTo>
                    <a:pt x="1890" y="799"/>
                    <a:pt x="1888" y="801"/>
                    <a:pt x="1886" y="804"/>
                  </a:cubicBezTo>
                  <a:cubicBezTo>
                    <a:pt x="1882" y="809"/>
                    <a:pt x="1878" y="814"/>
                    <a:pt x="1872" y="817"/>
                  </a:cubicBezTo>
                  <a:cubicBezTo>
                    <a:pt x="1870" y="818"/>
                    <a:pt x="1868" y="818"/>
                    <a:pt x="1867" y="818"/>
                  </a:cubicBezTo>
                  <a:cubicBezTo>
                    <a:pt x="1865" y="818"/>
                    <a:pt x="1863" y="817"/>
                    <a:pt x="1862" y="818"/>
                  </a:cubicBezTo>
                  <a:cubicBezTo>
                    <a:pt x="1862" y="818"/>
                    <a:pt x="1862" y="819"/>
                    <a:pt x="1861" y="819"/>
                  </a:cubicBezTo>
                  <a:cubicBezTo>
                    <a:pt x="1861" y="820"/>
                    <a:pt x="1861" y="820"/>
                    <a:pt x="1860" y="821"/>
                  </a:cubicBezTo>
                  <a:cubicBezTo>
                    <a:pt x="1859" y="822"/>
                    <a:pt x="1857" y="823"/>
                    <a:pt x="1855" y="823"/>
                  </a:cubicBezTo>
                  <a:cubicBezTo>
                    <a:pt x="1852" y="824"/>
                    <a:pt x="1850" y="824"/>
                    <a:pt x="1850" y="828"/>
                  </a:cubicBezTo>
                  <a:cubicBezTo>
                    <a:pt x="1857" y="836"/>
                    <a:pt x="1871" y="842"/>
                    <a:pt x="1881" y="842"/>
                  </a:cubicBezTo>
                  <a:cubicBezTo>
                    <a:pt x="1881" y="842"/>
                    <a:pt x="1882" y="842"/>
                    <a:pt x="1882" y="842"/>
                  </a:cubicBezTo>
                  <a:cubicBezTo>
                    <a:pt x="1883" y="842"/>
                    <a:pt x="1884" y="843"/>
                    <a:pt x="1885" y="844"/>
                  </a:cubicBezTo>
                  <a:cubicBezTo>
                    <a:pt x="1886" y="844"/>
                    <a:pt x="1886" y="845"/>
                    <a:pt x="1887" y="845"/>
                  </a:cubicBezTo>
                  <a:cubicBezTo>
                    <a:pt x="1888" y="845"/>
                    <a:pt x="1889" y="845"/>
                    <a:pt x="1890" y="845"/>
                  </a:cubicBezTo>
                  <a:cubicBezTo>
                    <a:pt x="1891" y="845"/>
                    <a:pt x="1893" y="845"/>
                    <a:pt x="1895" y="846"/>
                  </a:cubicBezTo>
                  <a:cubicBezTo>
                    <a:pt x="1897" y="847"/>
                    <a:pt x="1899" y="848"/>
                    <a:pt x="1901" y="849"/>
                  </a:cubicBezTo>
                  <a:cubicBezTo>
                    <a:pt x="1907" y="853"/>
                    <a:pt x="1914" y="856"/>
                    <a:pt x="1919" y="861"/>
                  </a:cubicBezTo>
                  <a:cubicBezTo>
                    <a:pt x="1926" y="860"/>
                    <a:pt x="1930" y="862"/>
                    <a:pt x="1935" y="865"/>
                  </a:cubicBezTo>
                  <a:cubicBezTo>
                    <a:pt x="1937" y="866"/>
                    <a:pt x="1939" y="867"/>
                    <a:pt x="1941" y="868"/>
                  </a:cubicBezTo>
                  <a:cubicBezTo>
                    <a:pt x="1942" y="868"/>
                    <a:pt x="1942" y="868"/>
                    <a:pt x="1943" y="868"/>
                  </a:cubicBezTo>
                  <a:cubicBezTo>
                    <a:pt x="1944" y="868"/>
                    <a:pt x="1945" y="868"/>
                    <a:pt x="1946" y="869"/>
                  </a:cubicBezTo>
                  <a:cubicBezTo>
                    <a:pt x="1949" y="871"/>
                    <a:pt x="1951" y="873"/>
                    <a:pt x="1952" y="876"/>
                  </a:cubicBezTo>
                  <a:cubicBezTo>
                    <a:pt x="1953" y="878"/>
                    <a:pt x="1954" y="880"/>
                    <a:pt x="1956" y="881"/>
                  </a:cubicBezTo>
                  <a:cubicBezTo>
                    <a:pt x="1957" y="881"/>
                    <a:pt x="1957" y="882"/>
                    <a:pt x="1958" y="882"/>
                  </a:cubicBezTo>
                  <a:cubicBezTo>
                    <a:pt x="1962" y="885"/>
                    <a:pt x="1967" y="888"/>
                    <a:pt x="1967" y="892"/>
                  </a:cubicBezTo>
                  <a:close/>
                </a:path>
              </a:pathLst>
            </a:custGeom>
            <a:solidFill>
              <a:srgbClr val="D50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
        <p:nvSpPr>
          <p:cNvPr id="7" name="***Tijdelijke aanduiding voor tekst 6"/>
          <p:cNvSpPr>
            <a:spLocks noGrp="1" noSelect="1"/>
          </p:cNvSpPr>
          <p:nvPr>
            <p:ph type="body" sz="quarter" idx="13" hasCustomPrompt="1"/>
          </p:nvPr>
        </p:nvSpPr>
        <p:spPr bwMode="gray">
          <a:xfrm>
            <a:off x="623888" y="2196274"/>
            <a:ext cx="10008000" cy="3671888"/>
          </a:xfrm>
        </p:spPr>
        <p:txBody>
          <a:bodyPr/>
          <a:lstStyle>
            <a:lvl1pPr>
              <a:defRPr/>
            </a:lvl1pPr>
          </a:lstStyle>
          <a:p>
            <a:pPr lvl="0"/>
            <a:r>
              <a:rPr lang="nl-NL"/>
              <a:t>[Tekst]</a:t>
            </a:r>
          </a:p>
        </p:txBody>
      </p:sp>
      <p:sp>
        <p:nvSpPr>
          <p:cNvPr id="9" name="Rechthoek 8"/>
          <p:cNvSpPr>
            <a:spLocks noSelect="1"/>
          </p:cNvSpPr>
          <p:nvPr userDrawn="1"/>
        </p:nvSpPr>
        <p:spPr bwMode="gray">
          <a:xfrm>
            <a:off x="381601" y="302400"/>
            <a:ext cx="10368000" cy="16164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2" name="***Titel 1"/>
          <p:cNvSpPr>
            <a:spLocks noGrp="1" noSelect="1"/>
          </p:cNvSpPr>
          <p:nvPr>
            <p:ph type="title" hasCustomPrompt="1"/>
          </p:nvPr>
        </p:nvSpPr>
        <p:spPr bwMode="gray">
          <a:xfrm>
            <a:off x="624163" y="490631"/>
            <a:ext cx="10008000" cy="1296000"/>
          </a:xfrm>
        </p:spPr>
        <p:txBody>
          <a:bodyPr anchor="t"/>
          <a:lstStyle>
            <a:lvl1pPr>
              <a:defRPr>
                <a:solidFill>
                  <a:schemeClr val="bg1"/>
                </a:solidFill>
              </a:defRPr>
            </a:lvl1pPr>
          </a:lstStyle>
          <a:p>
            <a:r>
              <a:rPr lang="nl-NL" noProof="1"/>
              <a:t>[Titel]</a:t>
            </a:r>
          </a:p>
        </p:txBody>
      </p:sp>
    </p:spTree>
    <p:extLst>
      <p:ext uri="{BB962C8B-B14F-4D97-AF65-F5344CB8AC3E}">
        <p14:creationId xmlns:p14="http://schemas.microsoft.com/office/powerpoint/2010/main" val="18095057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11" name="bg object 16" descr="bg object 16"/>
          <p:cNvPicPr>
            <a:picLocks noChangeAspect="1"/>
          </p:cNvPicPr>
          <p:nvPr/>
        </p:nvPicPr>
        <p:blipFill>
          <a:blip r:embed="rId2"/>
          <a:stretch>
            <a:fillRect/>
          </a:stretch>
        </p:blipFill>
        <p:spPr>
          <a:xfrm>
            <a:off x="0" y="0"/>
            <a:ext cx="12195175" cy="6861372"/>
          </a:xfrm>
          <a:prstGeom prst="rect">
            <a:avLst/>
          </a:prstGeom>
          <a:ln w="12700">
            <a:miter lim="400000"/>
          </a:ln>
        </p:spPr>
      </p:pic>
      <p:sp>
        <p:nvSpPr>
          <p:cNvPr id="12" name="bg object 17"/>
          <p:cNvSpPr/>
          <p:nvPr/>
        </p:nvSpPr>
        <p:spPr>
          <a:xfrm>
            <a:off x="-1" y="0"/>
            <a:ext cx="12195176" cy="6861372"/>
          </a:xfrm>
          <a:prstGeom prst="rect">
            <a:avLst/>
          </a:prstGeom>
          <a:solidFill>
            <a:srgbClr val="FFFFFF">
              <a:alpha val="9999"/>
            </a:srgbClr>
          </a:solidFill>
          <a:ln w="12700">
            <a:miter lim="400000"/>
          </a:ln>
        </p:spPr>
        <p:txBody>
          <a:bodyPr lIns="27733" rIns="27733"/>
          <a:lstStyle/>
          <a:p>
            <a:endParaRPr sz="1274"/>
          </a:p>
        </p:txBody>
      </p:sp>
      <p:sp>
        <p:nvSpPr>
          <p:cNvPr id="13" name="bg object 18"/>
          <p:cNvSpPr/>
          <p:nvPr/>
        </p:nvSpPr>
        <p:spPr>
          <a:xfrm>
            <a:off x="-1" y="3698879"/>
            <a:ext cx="12195175" cy="3162570"/>
          </a:xfrm>
          <a:custGeom>
            <a:avLst/>
            <a:gdLst/>
            <a:ahLst/>
            <a:cxnLst>
              <a:cxn ang="0">
                <a:pos x="wd2" y="hd2"/>
              </a:cxn>
              <a:cxn ang="5400000">
                <a:pos x="wd2" y="hd2"/>
              </a:cxn>
              <a:cxn ang="10800000">
                <a:pos x="wd2" y="hd2"/>
              </a:cxn>
              <a:cxn ang="16200000">
                <a:pos x="wd2" y="hd2"/>
              </a:cxn>
            </a:cxnLst>
            <a:rect l="0" t="0" r="r" b="b"/>
            <a:pathLst>
              <a:path w="21600" h="21600" extrusionOk="0">
                <a:moveTo>
                  <a:pt x="6478" y="0"/>
                </a:moveTo>
                <a:lnTo>
                  <a:pt x="6413" y="1"/>
                </a:lnTo>
                <a:lnTo>
                  <a:pt x="6358" y="5"/>
                </a:lnTo>
                <a:lnTo>
                  <a:pt x="6313" y="10"/>
                </a:lnTo>
                <a:lnTo>
                  <a:pt x="6257" y="20"/>
                </a:lnTo>
                <a:lnTo>
                  <a:pt x="6200" y="33"/>
                </a:lnTo>
                <a:lnTo>
                  <a:pt x="6145" y="49"/>
                </a:lnTo>
                <a:lnTo>
                  <a:pt x="6090" y="68"/>
                </a:lnTo>
                <a:lnTo>
                  <a:pt x="6035" y="89"/>
                </a:lnTo>
                <a:lnTo>
                  <a:pt x="5981" y="113"/>
                </a:lnTo>
                <a:lnTo>
                  <a:pt x="5928" y="140"/>
                </a:lnTo>
                <a:lnTo>
                  <a:pt x="5875" y="169"/>
                </a:lnTo>
                <a:lnTo>
                  <a:pt x="5822" y="200"/>
                </a:lnTo>
                <a:lnTo>
                  <a:pt x="5770" y="235"/>
                </a:lnTo>
                <a:lnTo>
                  <a:pt x="5719" y="271"/>
                </a:lnTo>
                <a:lnTo>
                  <a:pt x="5668" y="310"/>
                </a:lnTo>
                <a:lnTo>
                  <a:pt x="5617" y="352"/>
                </a:lnTo>
                <a:lnTo>
                  <a:pt x="5567" y="395"/>
                </a:lnTo>
                <a:lnTo>
                  <a:pt x="5517" y="441"/>
                </a:lnTo>
                <a:lnTo>
                  <a:pt x="5468" y="490"/>
                </a:lnTo>
                <a:lnTo>
                  <a:pt x="5419" y="540"/>
                </a:lnTo>
                <a:lnTo>
                  <a:pt x="5371" y="592"/>
                </a:lnTo>
                <a:lnTo>
                  <a:pt x="5323" y="647"/>
                </a:lnTo>
                <a:lnTo>
                  <a:pt x="5276" y="704"/>
                </a:lnTo>
                <a:lnTo>
                  <a:pt x="5229" y="762"/>
                </a:lnTo>
                <a:lnTo>
                  <a:pt x="5182" y="823"/>
                </a:lnTo>
                <a:lnTo>
                  <a:pt x="5136" y="885"/>
                </a:lnTo>
                <a:lnTo>
                  <a:pt x="5090" y="950"/>
                </a:lnTo>
                <a:lnTo>
                  <a:pt x="5044" y="1016"/>
                </a:lnTo>
                <a:lnTo>
                  <a:pt x="4999" y="1084"/>
                </a:lnTo>
                <a:lnTo>
                  <a:pt x="4954" y="1154"/>
                </a:lnTo>
                <a:lnTo>
                  <a:pt x="4910" y="1226"/>
                </a:lnTo>
                <a:lnTo>
                  <a:pt x="4866" y="1299"/>
                </a:lnTo>
                <a:lnTo>
                  <a:pt x="4822" y="1373"/>
                </a:lnTo>
                <a:lnTo>
                  <a:pt x="4779" y="1450"/>
                </a:lnTo>
                <a:lnTo>
                  <a:pt x="4736" y="1528"/>
                </a:lnTo>
                <a:lnTo>
                  <a:pt x="4693" y="1607"/>
                </a:lnTo>
                <a:lnTo>
                  <a:pt x="4651" y="1688"/>
                </a:lnTo>
                <a:lnTo>
                  <a:pt x="4608" y="1770"/>
                </a:lnTo>
                <a:lnTo>
                  <a:pt x="4567" y="1854"/>
                </a:lnTo>
                <a:lnTo>
                  <a:pt x="4525" y="1939"/>
                </a:lnTo>
                <a:lnTo>
                  <a:pt x="4484" y="2025"/>
                </a:lnTo>
                <a:lnTo>
                  <a:pt x="4443" y="2112"/>
                </a:lnTo>
                <a:lnTo>
                  <a:pt x="4402" y="2201"/>
                </a:lnTo>
                <a:lnTo>
                  <a:pt x="4361" y="2290"/>
                </a:lnTo>
                <a:lnTo>
                  <a:pt x="4321" y="2381"/>
                </a:lnTo>
                <a:lnTo>
                  <a:pt x="4281" y="2473"/>
                </a:lnTo>
                <a:lnTo>
                  <a:pt x="4241" y="2566"/>
                </a:lnTo>
                <a:lnTo>
                  <a:pt x="4202" y="2660"/>
                </a:lnTo>
                <a:lnTo>
                  <a:pt x="4162" y="2754"/>
                </a:lnTo>
                <a:lnTo>
                  <a:pt x="4123" y="2850"/>
                </a:lnTo>
                <a:lnTo>
                  <a:pt x="4084" y="2946"/>
                </a:lnTo>
                <a:lnTo>
                  <a:pt x="4046" y="3044"/>
                </a:lnTo>
                <a:lnTo>
                  <a:pt x="4007" y="3142"/>
                </a:lnTo>
                <a:lnTo>
                  <a:pt x="3969" y="3240"/>
                </a:lnTo>
                <a:lnTo>
                  <a:pt x="3930" y="3340"/>
                </a:lnTo>
                <a:lnTo>
                  <a:pt x="3854" y="3540"/>
                </a:lnTo>
                <a:lnTo>
                  <a:pt x="3779" y="3743"/>
                </a:lnTo>
                <a:lnTo>
                  <a:pt x="3704" y="3947"/>
                </a:lnTo>
                <a:lnTo>
                  <a:pt x="3630" y="4153"/>
                </a:lnTo>
                <a:lnTo>
                  <a:pt x="3519" y="4463"/>
                </a:lnTo>
                <a:lnTo>
                  <a:pt x="3116" y="5604"/>
                </a:lnTo>
                <a:lnTo>
                  <a:pt x="3006" y="5910"/>
                </a:lnTo>
                <a:lnTo>
                  <a:pt x="2933" y="6112"/>
                </a:lnTo>
                <a:lnTo>
                  <a:pt x="2859" y="6312"/>
                </a:lnTo>
                <a:lnTo>
                  <a:pt x="2786" y="6509"/>
                </a:lnTo>
                <a:lnTo>
                  <a:pt x="2712" y="6703"/>
                </a:lnTo>
                <a:lnTo>
                  <a:pt x="2674" y="6799"/>
                </a:lnTo>
                <a:lnTo>
                  <a:pt x="2637" y="6894"/>
                </a:lnTo>
                <a:lnTo>
                  <a:pt x="2600" y="6988"/>
                </a:lnTo>
                <a:lnTo>
                  <a:pt x="2562" y="7081"/>
                </a:lnTo>
                <a:lnTo>
                  <a:pt x="2524" y="7174"/>
                </a:lnTo>
                <a:lnTo>
                  <a:pt x="2487" y="7265"/>
                </a:lnTo>
                <a:lnTo>
                  <a:pt x="2449" y="7355"/>
                </a:lnTo>
                <a:lnTo>
                  <a:pt x="2411" y="7444"/>
                </a:lnTo>
                <a:lnTo>
                  <a:pt x="2372" y="7531"/>
                </a:lnTo>
                <a:lnTo>
                  <a:pt x="2334" y="7618"/>
                </a:lnTo>
                <a:lnTo>
                  <a:pt x="2295" y="7703"/>
                </a:lnTo>
                <a:lnTo>
                  <a:pt x="2257" y="7787"/>
                </a:lnTo>
                <a:lnTo>
                  <a:pt x="2218" y="7870"/>
                </a:lnTo>
                <a:lnTo>
                  <a:pt x="2178" y="7951"/>
                </a:lnTo>
                <a:lnTo>
                  <a:pt x="2139" y="8031"/>
                </a:lnTo>
                <a:lnTo>
                  <a:pt x="2099" y="8109"/>
                </a:lnTo>
                <a:lnTo>
                  <a:pt x="2059" y="8186"/>
                </a:lnTo>
                <a:lnTo>
                  <a:pt x="2019" y="8262"/>
                </a:lnTo>
                <a:lnTo>
                  <a:pt x="1979" y="8335"/>
                </a:lnTo>
                <a:lnTo>
                  <a:pt x="1939" y="8407"/>
                </a:lnTo>
                <a:lnTo>
                  <a:pt x="1898" y="8478"/>
                </a:lnTo>
                <a:lnTo>
                  <a:pt x="1857" y="8546"/>
                </a:lnTo>
                <a:lnTo>
                  <a:pt x="1815" y="8613"/>
                </a:lnTo>
                <a:lnTo>
                  <a:pt x="1774" y="8678"/>
                </a:lnTo>
                <a:lnTo>
                  <a:pt x="1732" y="8741"/>
                </a:lnTo>
                <a:lnTo>
                  <a:pt x="1690" y="8803"/>
                </a:lnTo>
                <a:lnTo>
                  <a:pt x="1647" y="8862"/>
                </a:lnTo>
                <a:lnTo>
                  <a:pt x="1604" y="8919"/>
                </a:lnTo>
                <a:lnTo>
                  <a:pt x="1561" y="8975"/>
                </a:lnTo>
                <a:lnTo>
                  <a:pt x="1518" y="9028"/>
                </a:lnTo>
                <a:lnTo>
                  <a:pt x="1474" y="9079"/>
                </a:lnTo>
                <a:lnTo>
                  <a:pt x="1430" y="9128"/>
                </a:lnTo>
                <a:lnTo>
                  <a:pt x="1385" y="9175"/>
                </a:lnTo>
                <a:lnTo>
                  <a:pt x="1340" y="9219"/>
                </a:lnTo>
                <a:lnTo>
                  <a:pt x="1295" y="9261"/>
                </a:lnTo>
                <a:lnTo>
                  <a:pt x="1250" y="9301"/>
                </a:lnTo>
                <a:lnTo>
                  <a:pt x="1204" y="9338"/>
                </a:lnTo>
                <a:lnTo>
                  <a:pt x="1157" y="9373"/>
                </a:lnTo>
                <a:lnTo>
                  <a:pt x="1110" y="9406"/>
                </a:lnTo>
                <a:lnTo>
                  <a:pt x="1063" y="9436"/>
                </a:lnTo>
                <a:lnTo>
                  <a:pt x="1016" y="9463"/>
                </a:lnTo>
                <a:lnTo>
                  <a:pt x="968" y="9488"/>
                </a:lnTo>
                <a:lnTo>
                  <a:pt x="919" y="9510"/>
                </a:lnTo>
                <a:lnTo>
                  <a:pt x="870" y="9530"/>
                </a:lnTo>
                <a:lnTo>
                  <a:pt x="821" y="9547"/>
                </a:lnTo>
                <a:lnTo>
                  <a:pt x="771" y="9561"/>
                </a:lnTo>
                <a:lnTo>
                  <a:pt x="721" y="9572"/>
                </a:lnTo>
                <a:lnTo>
                  <a:pt x="671" y="9580"/>
                </a:lnTo>
                <a:lnTo>
                  <a:pt x="619" y="9586"/>
                </a:lnTo>
                <a:lnTo>
                  <a:pt x="568" y="9588"/>
                </a:lnTo>
                <a:lnTo>
                  <a:pt x="533" y="9588"/>
                </a:lnTo>
                <a:lnTo>
                  <a:pt x="446" y="9582"/>
                </a:lnTo>
                <a:lnTo>
                  <a:pt x="396" y="9574"/>
                </a:lnTo>
                <a:lnTo>
                  <a:pt x="340" y="9562"/>
                </a:lnTo>
                <a:lnTo>
                  <a:pt x="280" y="9546"/>
                </a:lnTo>
                <a:lnTo>
                  <a:pt x="216" y="9523"/>
                </a:lnTo>
                <a:lnTo>
                  <a:pt x="148" y="9495"/>
                </a:lnTo>
                <a:lnTo>
                  <a:pt x="76" y="9459"/>
                </a:lnTo>
                <a:lnTo>
                  <a:pt x="0" y="9415"/>
                </a:lnTo>
                <a:lnTo>
                  <a:pt x="0" y="21600"/>
                </a:lnTo>
                <a:lnTo>
                  <a:pt x="21600" y="21600"/>
                </a:lnTo>
                <a:lnTo>
                  <a:pt x="21600" y="11704"/>
                </a:lnTo>
                <a:lnTo>
                  <a:pt x="21533" y="11575"/>
                </a:lnTo>
                <a:lnTo>
                  <a:pt x="21492" y="11499"/>
                </a:lnTo>
                <a:lnTo>
                  <a:pt x="21447" y="11415"/>
                </a:lnTo>
                <a:lnTo>
                  <a:pt x="21397" y="11326"/>
                </a:lnTo>
                <a:lnTo>
                  <a:pt x="21343" y="11231"/>
                </a:lnTo>
                <a:lnTo>
                  <a:pt x="21285" y="11132"/>
                </a:lnTo>
                <a:lnTo>
                  <a:pt x="21224" y="11030"/>
                </a:lnTo>
                <a:lnTo>
                  <a:pt x="21168" y="10940"/>
                </a:lnTo>
                <a:lnTo>
                  <a:pt x="21112" y="10852"/>
                </a:lnTo>
                <a:lnTo>
                  <a:pt x="21057" y="10768"/>
                </a:lnTo>
                <a:lnTo>
                  <a:pt x="21001" y="10685"/>
                </a:lnTo>
                <a:lnTo>
                  <a:pt x="20946" y="10606"/>
                </a:lnTo>
                <a:lnTo>
                  <a:pt x="20891" y="10529"/>
                </a:lnTo>
                <a:lnTo>
                  <a:pt x="20836" y="10455"/>
                </a:lnTo>
                <a:lnTo>
                  <a:pt x="20782" y="10384"/>
                </a:lnTo>
                <a:lnTo>
                  <a:pt x="20727" y="10315"/>
                </a:lnTo>
                <a:lnTo>
                  <a:pt x="20673" y="10249"/>
                </a:lnTo>
                <a:lnTo>
                  <a:pt x="20619" y="10186"/>
                </a:lnTo>
                <a:lnTo>
                  <a:pt x="20565" y="10125"/>
                </a:lnTo>
                <a:lnTo>
                  <a:pt x="20511" y="10066"/>
                </a:lnTo>
                <a:lnTo>
                  <a:pt x="20458" y="10010"/>
                </a:lnTo>
                <a:lnTo>
                  <a:pt x="20404" y="9956"/>
                </a:lnTo>
                <a:lnTo>
                  <a:pt x="20351" y="9905"/>
                </a:lnTo>
                <a:lnTo>
                  <a:pt x="20298" y="9856"/>
                </a:lnTo>
                <a:lnTo>
                  <a:pt x="20245" y="9810"/>
                </a:lnTo>
                <a:lnTo>
                  <a:pt x="20192" y="9766"/>
                </a:lnTo>
                <a:lnTo>
                  <a:pt x="20140" y="9724"/>
                </a:lnTo>
                <a:lnTo>
                  <a:pt x="20087" y="9685"/>
                </a:lnTo>
                <a:lnTo>
                  <a:pt x="20035" y="9647"/>
                </a:lnTo>
                <a:lnTo>
                  <a:pt x="19983" y="9613"/>
                </a:lnTo>
                <a:lnTo>
                  <a:pt x="19931" y="9580"/>
                </a:lnTo>
                <a:lnTo>
                  <a:pt x="19880" y="9549"/>
                </a:lnTo>
                <a:lnTo>
                  <a:pt x="19828" y="9521"/>
                </a:lnTo>
                <a:lnTo>
                  <a:pt x="19777" y="9495"/>
                </a:lnTo>
                <a:lnTo>
                  <a:pt x="19725" y="9470"/>
                </a:lnTo>
                <a:lnTo>
                  <a:pt x="19674" y="9448"/>
                </a:lnTo>
                <a:lnTo>
                  <a:pt x="19623" y="9428"/>
                </a:lnTo>
                <a:lnTo>
                  <a:pt x="19572" y="9410"/>
                </a:lnTo>
                <a:lnTo>
                  <a:pt x="19522" y="9394"/>
                </a:lnTo>
                <a:lnTo>
                  <a:pt x="19471" y="9380"/>
                </a:lnTo>
                <a:lnTo>
                  <a:pt x="19421" y="9368"/>
                </a:lnTo>
                <a:lnTo>
                  <a:pt x="19371" y="9358"/>
                </a:lnTo>
                <a:lnTo>
                  <a:pt x="19321" y="9350"/>
                </a:lnTo>
                <a:lnTo>
                  <a:pt x="19271" y="9343"/>
                </a:lnTo>
                <a:lnTo>
                  <a:pt x="19221" y="9339"/>
                </a:lnTo>
                <a:lnTo>
                  <a:pt x="19171" y="9336"/>
                </a:lnTo>
                <a:lnTo>
                  <a:pt x="19122" y="9335"/>
                </a:lnTo>
                <a:lnTo>
                  <a:pt x="19073" y="9336"/>
                </a:lnTo>
                <a:lnTo>
                  <a:pt x="19023" y="9339"/>
                </a:lnTo>
                <a:lnTo>
                  <a:pt x="18974" y="9343"/>
                </a:lnTo>
                <a:lnTo>
                  <a:pt x="18925" y="9349"/>
                </a:lnTo>
                <a:lnTo>
                  <a:pt x="18877" y="9356"/>
                </a:lnTo>
                <a:lnTo>
                  <a:pt x="18828" y="9365"/>
                </a:lnTo>
                <a:lnTo>
                  <a:pt x="18779" y="9376"/>
                </a:lnTo>
                <a:lnTo>
                  <a:pt x="18731" y="9389"/>
                </a:lnTo>
                <a:lnTo>
                  <a:pt x="18683" y="9402"/>
                </a:lnTo>
                <a:lnTo>
                  <a:pt x="18635" y="9418"/>
                </a:lnTo>
                <a:lnTo>
                  <a:pt x="18587" y="9435"/>
                </a:lnTo>
                <a:lnTo>
                  <a:pt x="18539" y="9453"/>
                </a:lnTo>
                <a:lnTo>
                  <a:pt x="18491" y="9473"/>
                </a:lnTo>
                <a:lnTo>
                  <a:pt x="18443" y="9494"/>
                </a:lnTo>
                <a:lnTo>
                  <a:pt x="18396" y="9517"/>
                </a:lnTo>
                <a:lnTo>
                  <a:pt x="18348" y="9541"/>
                </a:lnTo>
                <a:lnTo>
                  <a:pt x="18301" y="9566"/>
                </a:lnTo>
                <a:lnTo>
                  <a:pt x="18254" y="9593"/>
                </a:lnTo>
                <a:lnTo>
                  <a:pt x="18207" y="9621"/>
                </a:lnTo>
                <a:lnTo>
                  <a:pt x="18160" y="9650"/>
                </a:lnTo>
                <a:lnTo>
                  <a:pt x="18113" y="9680"/>
                </a:lnTo>
                <a:lnTo>
                  <a:pt x="18066" y="9712"/>
                </a:lnTo>
                <a:lnTo>
                  <a:pt x="18020" y="9744"/>
                </a:lnTo>
                <a:lnTo>
                  <a:pt x="17973" y="9778"/>
                </a:lnTo>
                <a:lnTo>
                  <a:pt x="17927" y="9813"/>
                </a:lnTo>
                <a:lnTo>
                  <a:pt x="17881" y="9849"/>
                </a:lnTo>
                <a:lnTo>
                  <a:pt x="17835" y="9886"/>
                </a:lnTo>
                <a:lnTo>
                  <a:pt x="17788" y="9924"/>
                </a:lnTo>
                <a:lnTo>
                  <a:pt x="17743" y="9964"/>
                </a:lnTo>
                <a:lnTo>
                  <a:pt x="17697" y="10004"/>
                </a:lnTo>
                <a:lnTo>
                  <a:pt x="17651" y="10045"/>
                </a:lnTo>
                <a:lnTo>
                  <a:pt x="17605" y="10087"/>
                </a:lnTo>
                <a:lnTo>
                  <a:pt x="17560" y="10130"/>
                </a:lnTo>
                <a:lnTo>
                  <a:pt x="17514" y="10174"/>
                </a:lnTo>
                <a:lnTo>
                  <a:pt x="17469" y="10218"/>
                </a:lnTo>
                <a:lnTo>
                  <a:pt x="17378" y="10310"/>
                </a:lnTo>
                <a:lnTo>
                  <a:pt x="17288" y="10405"/>
                </a:lnTo>
                <a:lnTo>
                  <a:pt x="17199" y="10502"/>
                </a:lnTo>
                <a:lnTo>
                  <a:pt x="17109" y="10603"/>
                </a:lnTo>
                <a:lnTo>
                  <a:pt x="17020" y="10706"/>
                </a:lnTo>
                <a:lnTo>
                  <a:pt x="16932" y="10811"/>
                </a:lnTo>
                <a:lnTo>
                  <a:pt x="16843" y="10918"/>
                </a:lnTo>
                <a:lnTo>
                  <a:pt x="16755" y="11026"/>
                </a:lnTo>
                <a:lnTo>
                  <a:pt x="16624" y="11192"/>
                </a:lnTo>
                <a:lnTo>
                  <a:pt x="16493" y="11361"/>
                </a:lnTo>
                <a:lnTo>
                  <a:pt x="16319" y="11589"/>
                </a:lnTo>
                <a:lnTo>
                  <a:pt x="15634" y="12506"/>
                </a:lnTo>
                <a:lnTo>
                  <a:pt x="15464" y="12727"/>
                </a:lnTo>
                <a:lnTo>
                  <a:pt x="15337" y="12889"/>
                </a:lnTo>
                <a:lnTo>
                  <a:pt x="15253" y="12994"/>
                </a:lnTo>
                <a:lnTo>
                  <a:pt x="15169" y="13097"/>
                </a:lnTo>
                <a:lnTo>
                  <a:pt x="15085" y="13198"/>
                </a:lnTo>
                <a:lnTo>
                  <a:pt x="15001" y="13296"/>
                </a:lnTo>
                <a:lnTo>
                  <a:pt x="14917" y="13392"/>
                </a:lnTo>
                <a:lnTo>
                  <a:pt x="14833" y="13484"/>
                </a:lnTo>
                <a:lnTo>
                  <a:pt x="14749" y="13573"/>
                </a:lnTo>
                <a:lnTo>
                  <a:pt x="14665" y="13659"/>
                </a:lnTo>
                <a:lnTo>
                  <a:pt x="14623" y="13701"/>
                </a:lnTo>
                <a:lnTo>
                  <a:pt x="14582" y="13741"/>
                </a:lnTo>
                <a:lnTo>
                  <a:pt x="14540" y="13781"/>
                </a:lnTo>
                <a:lnTo>
                  <a:pt x="14498" y="13819"/>
                </a:lnTo>
                <a:lnTo>
                  <a:pt x="14456" y="13857"/>
                </a:lnTo>
                <a:lnTo>
                  <a:pt x="14414" y="13893"/>
                </a:lnTo>
                <a:lnTo>
                  <a:pt x="14372" y="13929"/>
                </a:lnTo>
                <a:lnTo>
                  <a:pt x="14331" y="13963"/>
                </a:lnTo>
                <a:lnTo>
                  <a:pt x="14289" y="13996"/>
                </a:lnTo>
                <a:lnTo>
                  <a:pt x="14247" y="14028"/>
                </a:lnTo>
                <a:lnTo>
                  <a:pt x="14205" y="14059"/>
                </a:lnTo>
                <a:lnTo>
                  <a:pt x="14163" y="14089"/>
                </a:lnTo>
                <a:lnTo>
                  <a:pt x="14122" y="14117"/>
                </a:lnTo>
                <a:lnTo>
                  <a:pt x="14080" y="14144"/>
                </a:lnTo>
                <a:lnTo>
                  <a:pt x="14038" y="14170"/>
                </a:lnTo>
                <a:lnTo>
                  <a:pt x="13996" y="14195"/>
                </a:lnTo>
                <a:lnTo>
                  <a:pt x="13954" y="14218"/>
                </a:lnTo>
                <a:lnTo>
                  <a:pt x="13912" y="14240"/>
                </a:lnTo>
                <a:lnTo>
                  <a:pt x="13870" y="14260"/>
                </a:lnTo>
                <a:lnTo>
                  <a:pt x="13829" y="14279"/>
                </a:lnTo>
                <a:lnTo>
                  <a:pt x="13787" y="14296"/>
                </a:lnTo>
                <a:lnTo>
                  <a:pt x="13745" y="14312"/>
                </a:lnTo>
                <a:lnTo>
                  <a:pt x="13703" y="14327"/>
                </a:lnTo>
                <a:lnTo>
                  <a:pt x="13661" y="14340"/>
                </a:lnTo>
                <a:lnTo>
                  <a:pt x="13619" y="14351"/>
                </a:lnTo>
                <a:lnTo>
                  <a:pt x="13577" y="14361"/>
                </a:lnTo>
                <a:lnTo>
                  <a:pt x="13535" y="14370"/>
                </a:lnTo>
                <a:lnTo>
                  <a:pt x="13493" y="14376"/>
                </a:lnTo>
                <a:lnTo>
                  <a:pt x="13451" y="14381"/>
                </a:lnTo>
                <a:lnTo>
                  <a:pt x="13409" y="14384"/>
                </a:lnTo>
                <a:lnTo>
                  <a:pt x="13367" y="14386"/>
                </a:lnTo>
                <a:lnTo>
                  <a:pt x="13324" y="14386"/>
                </a:lnTo>
                <a:lnTo>
                  <a:pt x="13282" y="14384"/>
                </a:lnTo>
                <a:lnTo>
                  <a:pt x="13240" y="14380"/>
                </a:lnTo>
                <a:lnTo>
                  <a:pt x="13198" y="14374"/>
                </a:lnTo>
                <a:lnTo>
                  <a:pt x="13155" y="14367"/>
                </a:lnTo>
                <a:lnTo>
                  <a:pt x="13113" y="14357"/>
                </a:lnTo>
                <a:lnTo>
                  <a:pt x="13071" y="14346"/>
                </a:lnTo>
                <a:lnTo>
                  <a:pt x="13028" y="14333"/>
                </a:lnTo>
                <a:lnTo>
                  <a:pt x="12986" y="14318"/>
                </a:lnTo>
                <a:lnTo>
                  <a:pt x="12944" y="14301"/>
                </a:lnTo>
                <a:lnTo>
                  <a:pt x="12901" y="14281"/>
                </a:lnTo>
                <a:lnTo>
                  <a:pt x="12859" y="14260"/>
                </a:lnTo>
                <a:lnTo>
                  <a:pt x="12816" y="14237"/>
                </a:lnTo>
                <a:lnTo>
                  <a:pt x="12773" y="14212"/>
                </a:lnTo>
                <a:lnTo>
                  <a:pt x="12731" y="14184"/>
                </a:lnTo>
                <a:lnTo>
                  <a:pt x="12688" y="14154"/>
                </a:lnTo>
                <a:lnTo>
                  <a:pt x="12645" y="14123"/>
                </a:lnTo>
                <a:lnTo>
                  <a:pt x="12602" y="14089"/>
                </a:lnTo>
                <a:lnTo>
                  <a:pt x="12559" y="14052"/>
                </a:lnTo>
                <a:lnTo>
                  <a:pt x="12516" y="14014"/>
                </a:lnTo>
                <a:lnTo>
                  <a:pt x="12473" y="13973"/>
                </a:lnTo>
                <a:lnTo>
                  <a:pt x="12430" y="13930"/>
                </a:lnTo>
                <a:lnTo>
                  <a:pt x="12387" y="13884"/>
                </a:lnTo>
                <a:lnTo>
                  <a:pt x="12344" y="13837"/>
                </a:lnTo>
                <a:lnTo>
                  <a:pt x="12301" y="13786"/>
                </a:lnTo>
                <a:lnTo>
                  <a:pt x="12258" y="13734"/>
                </a:lnTo>
                <a:lnTo>
                  <a:pt x="12214" y="13679"/>
                </a:lnTo>
                <a:lnTo>
                  <a:pt x="12171" y="13621"/>
                </a:lnTo>
                <a:lnTo>
                  <a:pt x="12127" y="13561"/>
                </a:lnTo>
                <a:lnTo>
                  <a:pt x="12081" y="13495"/>
                </a:lnTo>
                <a:lnTo>
                  <a:pt x="12036" y="13427"/>
                </a:lnTo>
                <a:lnTo>
                  <a:pt x="11991" y="13356"/>
                </a:lnTo>
                <a:lnTo>
                  <a:pt x="11946" y="13284"/>
                </a:lnTo>
                <a:lnTo>
                  <a:pt x="11902" y="13210"/>
                </a:lnTo>
                <a:lnTo>
                  <a:pt x="11858" y="13134"/>
                </a:lnTo>
                <a:lnTo>
                  <a:pt x="11815" y="13056"/>
                </a:lnTo>
                <a:lnTo>
                  <a:pt x="11772" y="12977"/>
                </a:lnTo>
                <a:lnTo>
                  <a:pt x="11730" y="12896"/>
                </a:lnTo>
                <a:lnTo>
                  <a:pt x="11689" y="12813"/>
                </a:lnTo>
                <a:lnTo>
                  <a:pt x="11647" y="12728"/>
                </a:lnTo>
                <a:lnTo>
                  <a:pt x="11606" y="12642"/>
                </a:lnTo>
                <a:lnTo>
                  <a:pt x="11566" y="12554"/>
                </a:lnTo>
                <a:lnTo>
                  <a:pt x="11526" y="12464"/>
                </a:lnTo>
                <a:lnTo>
                  <a:pt x="11486" y="12373"/>
                </a:lnTo>
                <a:lnTo>
                  <a:pt x="11447" y="12280"/>
                </a:lnTo>
                <a:lnTo>
                  <a:pt x="11408" y="12186"/>
                </a:lnTo>
                <a:lnTo>
                  <a:pt x="11370" y="12091"/>
                </a:lnTo>
                <a:lnTo>
                  <a:pt x="11332" y="11994"/>
                </a:lnTo>
                <a:lnTo>
                  <a:pt x="11294" y="11896"/>
                </a:lnTo>
                <a:lnTo>
                  <a:pt x="11257" y="11796"/>
                </a:lnTo>
                <a:lnTo>
                  <a:pt x="11220" y="11695"/>
                </a:lnTo>
                <a:lnTo>
                  <a:pt x="11183" y="11593"/>
                </a:lnTo>
                <a:lnTo>
                  <a:pt x="11147" y="11490"/>
                </a:lnTo>
                <a:lnTo>
                  <a:pt x="11111" y="11385"/>
                </a:lnTo>
                <a:lnTo>
                  <a:pt x="11075" y="11279"/>
                </a:lnTo>
                <a:lnTo>
                  <a:pt x="11040" y="11172"/>
                </a:lnTo>
                <a:lnTo>
                  <a:pt x="11005" y="11064"/>
                </a:lnTo>
                <a:lnTo>
                  <a:pt x="10970" y="10955"/>
                </a:lnTo>
                <a:lnTo>
                  <a:pt x="10935" y="10845"/>
                </a:lnTo>
                <a:lnTo>
                  <a:pt x="10901" y="10734"/>
                </a:lnTo>
                <a:lnTo>
                  <a:pt x="10867" y="10622"/>
                </a:lnTo>
                <a:lnTo>
                  <a:pt x="10833" y="10508"/>
                </a:lnTo>
                <a:lnTo>
                  <a:pt x="10800" y="10394"/>
                </a:lnTo>
                <a:lnTo>
                  <a:pt x="10767" y="10280"/>
                </a:lnTo>
                <a:lnTo>
                  <a:pt x="10734" y="10164"/>
                </a:lnTo>
                <a:lnTo>
                  <a:pt x="10701" y="10047"/>
                </a:lnTo>
                <a:lnTo>
                  <a:pt x="10668" y="9930"/>
                </a:lnTo>
                <a:lnTo>
                  <a:pt x="10636" y="9812"/>
                </a:lnTo>
                <a:lnTo>
                  <a:pt x="10604" y="9693"/>
                </a:lnTo>
                <a:lnTo>
                  <a:pt x="10572" y="9574"/>
                </a:lnTo>
                <a:lnTo>
                  <a:pt x="10540" y="9454"/>
                </a:lnTo>
                <a:lnTo>
                  <a:pt x="10476" y="9212"/>
                </a:lnTo>
                <a:lnTo>
                  <a:pt x="10414" y="8968"/>
                </a:lnTo>
                <a:lnTo>
                  <a:pt x="10352" y="8722"/>
                </a:lnTo>
                <a:lnTo>
                  <a:pt x="10290" y="8475"/>
                </a:lnTo>
                <a:lnTo>
                  <a:pt x="10229" y="8226"/>
                </a:lnTo>
                <a:lnTo>
                  <a:pt x="10137" y="7851"/>
                </a:lnTo>
                <a:lnTo>
                  <a:pt x="9865" y="6721"/>
                </a:lnTo>
                <a:lnTo>
                  <a:pt x="9743" y="6221"/>
                </a:lnTo>
                <a:lnTo>
                  <a:pt x="9651" y="5848"/>
                </a:lnTo>
                <a:lnTo>
                  <a:pt x="9590" y="5602"/>
                </a:lnTo>
                <a:lnTo>
                  <a:pt x="9528" y="5357"/>
                </a:lnTo>
                <a:lnTo>
                  <a:pt x="9465" y="5115"/>
                </a:lnTo>
                <a:lnTo>
                  <a:pt x="9402" y="4874"/>
                </a:lnTo>
                <a:lnTo>
                  <a:pt x="9370" y="4755"/>
                </a:lnTo>
                <a:lnTo>
                  <a:pt x="9338" y="4637"/>
                </a:lnTo>
                <a:lnTo>
                  <a:pt x="9306" y="4519"/>
                </a:lnTo>
                <a:lnTo>
                  <a:pt x="9274" y="4402"/>
                </a:lnTo>
                <a:lnTo>
                  <a:pt x="9241" y="4285"/>
                </a:lnTo>
                <a:lnTo>
                  <a:pt x="9208" y="4170"/>
                </a:lnTo>
                <a:lnTo>
                  <a:pt x="9175" y="4055"/>
                </a:lnTo>
                <a:lnTo>
                  <a:pt x="9142" y="3942"/>
                </a:lnTo>
                <a:lnTo>
                  <a:pt x="9109" y="3829"/>
                </a:lnTo>
                <a:lnTo>
                  <a:pt x="9075" y="3717"/>
                </a:lnTo>
                <a:lnTo>
                  <a:pt x="9041" y="3606"/>
                </a:lnTo>
                <a:lnTo>
                  <a:pt x="9007" y="3496"/>
                </a:lnTo>
                <a:lnTo>
                  <a:pt x="8973" y="3387"/>
                </a:lnTo>
                <a:lnTo>
                  <a:pt x="8938" y="3279"/>
                </a:lnTo>
                <a:lnTo>
                  <a:pt x="8903" y="3173"/>
                </a:lnTo>
                <a:lnTo>
                  <a:pt x="8868" y="3067"/>
                </a:lnTo>
                <a:lnTo>
                  <a:pt x="8832" y="2963"/>
                </a:lnTo>
                <a:lnTo>
                  <a:pt x="8796" y="2860"/>
                </a:lnTo>
                <a:lnTo>
                  <a:pt x="8760" y="2758"/>
                </a:lnTo>
                <a:lnTo>
                  <a:pt x="8723" y="2657"/>
                </a:lnTo>
                <a:lnTo>
                  <a:pt x="8687" y="2558"/>
                </a:lnTo>
                <a:lnTo>
                  <a:pt x="8649" y="2460"/>
                </a:lnTo>
                <a:lnTo>
                  <a:pt x="8612" y="2364"/>
                </a:lnTo>
                <a:lnTo>
                  <a:pt x="8574" y="2269"/>
                </a:lnTo>
                <a:lnTo>
                  <a:pt x="8536" y="2175"/>
                </a:lnTo>
                <a:lnTo>
                  <a:pt x="8497" y="2083"/>
                </a:lnTo>
                <a:lnTo>
                  <a:pt x="8458" y="1992"/>
                </a:lnTo>
                <a:lnTo>
                  <a:pt x="8418" y="1903"/>
                </a:lnTo>
                <a:lnTo>
                  <a:pt x="8378" y="1816"/>
                </a:lnTo>
                <a:lnTo>
                  <a:pt x="8338" y="1730"/>
                </a:lnTo>
                <a:lnTo>
                  <a:pt x="8297" y="1646"/>
                </a:lnTo>
                <a:lnTo>
                  <a:pt x="8256" y="1563"/>
                </a:lnTo>
                <a:lnTo>
                  <a:pt x="8215" y="1482"/>
                </a:lnTo>
                <a:lnTo>
                  <a:pt x="8173" y="1403"/>
                </a:lnTo>
                <a:lnTo>
                  <a:pt x="8130" y="1326"/>
                </a:lnTo>
                <a:lnTo>
                  <a:pt x="8087" y="1250"/>
                </a:lnTo>
                <a:lnTo>
                  <a:pt x="8044" y="1177"/>
                </a:lnTo>
                <a:lnTo>
                  <a:pt x="8000" y="1105"/>
                </a:lnTo>
                <a:lnTo>
                  <a:pt x="7955" y="1035"/>
                </a:lnTo>
                <a:lnTo>
                  <a:pt x="7910" y="968"/>
                </a:lnTo>
                <a:lnTo>
                  <a:pt x="7865" y="902"/>
                </a:lnTo>
                <a:lnTo>
                  <a:pt x="7819" y="838"/>
                </a:lnTo>
                <a:lnTo>
                  <a:pt x="7772" y="776"/>
                </a:lnTo>
                <a:lnTo>
                  <a:pt x="7725" y="717"/>
                </a:lnTo>
                <a:lnTo>
                  <a:pt x="7678" y="659"/>
                </a:lnTo>
                <a:lnTo>
                  <a:pt x="7630" y="604"/>
                </a:lnTo>
                <a:lnTo>
                  <a:pt x="7581" y="551"/>
                </a:lnTo>
                <a:lnTo>
                  <a:pt x="7532" y="500"/>
                </a:lnTo>
                <a:lnTo>
                  <a:pt x="7482" y="451"/>
                </a:lnTo>
                <a:lnTo>
                  <a:pt x="7431" y="404"/>
                </a:lnTo>
                <a:lnTo>
                  <a:pt x="7380" y="360"/>
                </a:lnTo>
                <a:lnTo>
                  <a:pt x="7329" y="319"/>
                </a:lnTo>
                <a:lnTo>
                  <a:pt x="7276" y="279"/>
                </a:lnTo>
                <a:lnTo>
                  <a:pt x="7223" y="243"/>
                </a:lnTo>
                <a:lnTo>
                  <a:pt x="7170" y="208"/>
                </a:lnTo>
                <a:lnTo>
                  <a:pt x="7116" y="176"/>
                </a:lnTo>
                <a:lnTo>
                  <a:pt x="7061" y="147"/>
                </a:lnTo>
                <a:lnTo>
                  <a:pt x="7005" y="120"/>
                </a:lnTo>
                <a:lnTo>
                  <a:pt x="6949" y="96"/>
                </a:lnTo>
                <a:lnTo>
                  <a:pt x="6892" y="74"/>
                </a:lnTo>
                <a:lnTo>
                  <a:pt x="6835" y="55"/>
                </a:lnTo>
                <a:lnTo>
                  <a:pt x="6776" y="39"/>
                </a:lnTo>
                <a:lnTo>
                  <a:pt x="6717" y="26"/>
                </a:lnTo>
                <a:lnTo>
                  <a:pt x="6631" y="11"/>
                </a:lnTo>
                <a:lnTo>
                  <a:pt x="6551" y="3"/>
                </a:lnTo>
                <a:lnTo>
                  <a:pt x="6478" y="0"/>
                </a:lnTo>
                <a:close/>
              </a:path>
            </a:pathLst>
          </a:custGeom>
          <a:solidFill>
            <a:srgbClr val="FFFFFF"/>
          </a:solidFill>
          <a:ln w="12700">
            <a:miter lim="400000"/>
          </a:ln>
        </p:spPr>
        <p:txBody>
          <a:bodyPr lIns="27733" rIns="27733"/>
          <a:lstStyle/>
          <a:p>
            <a:endParaRPr sz="1274"/>
          </a:p>
        </p:txBody>
      </p:sp>
      <p:grpSp>
        <p:nvGrpSpPr>
          <p:cNvPr id="30" name="bg object 19"/>
          <p:cNvGrpSpPr/>
          <p:nvPr/>
        </p:nvGrpSpPr>
        <p:grpSpPr>
          <a:xfrm>
            <a:off x="2887282" y="4651715"/>
            <a:ext cx="1963000" cy="738553"/>
            <a:chOff x="0" y="0"/>
            <a:chExt cx="3236061" cy="1217244"/>
          </a:xfrm>
        </p:grpSpPr>
        <p:sp>
          <p:nvSpPr>
            <p:cNvPr id="14" name="Vorm"/>
            <p:cNvSpPr/>
            <p:nvPr/>
          </p:nvSpPr>
          <p:spPr>
            <a:xfrm>
              <a:off x="0" y="742988"/>
              <a:ext cx="315342" cy="473711"/>
            </a:xfrm>
            <a:custGeom>
              <a:avLst/>
              <a:gdLst/>
              <a:ahLst/>
              <a:cxnLst>
                <a:cxn ang="0">
                  <a:pos x="wd2" y="hd2"/>
                </a:cxn>
                <a:cxn ang="5400000">
                  <a:pos x="wd2" y="hd2"/>
                </a:cxn>
                <a:cxn ang="10800000">
                  <a:pos x="wd2" y="hd2"/>
                </a:cxn>
                <a:cxn ang="16200000">
                  <a:pos x="wd2" y="hd2"/>
                </a:cxn>
              </a:cxnLst>
              <a:rect l="0" t="0" r="r" b="b"/>
              <a:pathLst>
                <a:path w="21600" h="21600" extrusionOk="0">
                  <a:moveTo>
                    <a:pt x="21600" y="20210"/>
                  </a:moveTo>
                  <a:lnTo>
                    <a:pt x="2314" y="20210"/>
                  </a:lnTo>
                  <a:lnTo>
                    <a:pt x="2314" y="11234"/>
                  </a:lnTo>
                  <a:lnTo>
                    <a:pt x="18805" y="11234"/>
                  </a:lnTo>
                  <a:lnTo>
                    <a:pt x="18805" y="9902"/>
                  </a:lnTo>
                  <a:lnTo>
                    <a:pt x="2314" y="9902"/>
                  </a:lnTo>
                  <a:lnTo>
                    <a:pt x="2314" y="1448"/>
                  </a:lnTo>
                  <a:lnTo>
                    <a:pt x="21193" y="1448"/>
                  </a:lnTo>
                  <a:lnTo>
                    <a:pt x="21193" y="0"/>
                  </a:lnTo>
                  <a:lnTo>
                    <a:pt x="0" y="0"/>
                  </a:lnTo>
                  <a:lnTo>
                    <a:pt x="0" y="21600"/>
                  </a:lnTo>
                  <a:lnTo>
                    <a:pt x="21600" y="21600"/>
                  </a:lnTo>
                  <a:lnTo>
                    <a:pt x="21600" y="20210"/>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15" name="Vorm"/>
            <p:cNvSpPr/>
            <p:nvPr/>
          </p:nvSpPr>
          <p:spPr>
            <a:xfrm>
              <a:off x="0" y="2958"/>
              <a:ext cx="408572" cy="47340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85" y="14967"/>
                  </a:lnTo>
                  <a:lnTo>
                    <a:pt x="16315" y="13660"/>
                  </a:lnTo>
                  <a:lnTo>
                    <a:pt x="17115" y="13106"/>
                  </a:lnTo>
                  <a:lnTo>
                    <a:pt x="17823" y="12477"/>
                  </a:lnTo>
                  <a:lnTo>
                    <a:pt x="18438" y="11774"/>
                  </a:lnTo>
                  <a:lnTo>
                    <a:pt x="18957" y="10998"/>
                  </a:lnTo>
                  <a:lnTo>
                    <a:pt x="19378" y="10168"/>
                  </a:lnTo>
                  <a:lnTo>
                    <a:pt x="19505" y="9802"/>
                  </a:lnTo>
                  <a:lnTo>
                    <a:pt x="19676" y="9306"/>
                  </a:lnTo>
                  <a:lnTo>
                    <a:pt x="19855" y="8411"/>
                  </a:lnTo>
                  <a:lnTo>
                    <a:pt x="19913" y="7496"/>
                  </a:lnTo>
                  <a:lnTo>
                    <a:pt x="19914" y="7484"/>
                  </a:lnTo>
                  <a:lnTo>
                    <a:pt x="19876" y="6800"/>
                  </a:lnTo>
                  <a:lnTo>
                    <a:pt x="19761" y="6117"/>
                  </a:lnTo>
                  <a:lnTo>
                    <a:pt x="19565" y="5436"/>
                  </a:lnTo>
                  <a:lnTo>
                    <a:pt x="19464" y="5191"/>
                  </a:lnTo>
                  <a:lnTo>
                    <a:pt x="19286" y="4759"/>
                  </a:lnTo>
                  <a:lnTo>
                    <a:pt x="18070" y="2901"/>
                  </a:lnTo>
                  <a:lnTo>
                    <a:pt x="16321" y="1402"/>
                  </a:lnTo>
                  <a:lnTo>
                    <a:pt x="14090" y="370"/>
                  </a:lnTo>
                  <a:lnTo>
                    <a:pt x="12943" y="120"/>
                  </a:lnTo>
                  <a:lnTo>
                    <a:pt x="12943" y="7496"/>
                  </a:lnTo>
                  <a:lnTo>
                    <a:pt x="12911" y="8012"/>
                  </a:lnTo>
                  <a:lnTo>
                    <a:pt x="11829" y="9652"/>
                  </a:lnTo>
                  <a:lnTo>
                    <a:pt x="11215" y="9802"/>
                  </a:lnTo>
                  <a:lnTo>
                    <a:pt x="6886" y="9802"/>
                  </a:lnTo>
                  <a:lnTo>
                    <a:pt x="6886" y="5191"/>
                  </a:lnTo>
                  <a:lnTo>
                    <a:pt x="11043" y="5191"/>
                  </a:lnTo>
                  <a:lnTo>
                    <a:pt x="12784" y="6505"/>
                  </a:lnTo>
                  <a:lnTo>
                    <a:pt x="12942" y="7484"/>
                  </a:lnTo>
                  <a:lnTo>
                    <a:pt x="12943" y="7496"/>
                  </a:lnTo>
                  <a:lnTo>
                    <a:pt x="12943" y="120"/>
                  </a:lnTo>
                  <a:lnTo>
                    <a:pt x="12400" y="42"/>
                  </a:lnTo>
                  <a:lnTo>
                    <a:pt x="11500" y="0"/>
                  </a:lnTo>
                  <a:lnTo>
                    <a:pt x="0" y="0"/>
                  </a:lnTo>
                  <a:lnTo>
                    <a:pt x="0" y="21600"/>
                  </a:lnTo>
                  <a:lnTo>
                    <a:pt x="6872" y="21600"/>
                  </a:lnTo>
                  <a:lnTo>
                    <a:pt x="6872" y="14967"/>
                  </a:lnTo>
                  <a:lnTo>
                    <a:pt x="9443" y="14967"/>
                  </a:lnTo>
                  <a:lnTo>
                    <a:pt x="13842" y="21600"/>
                  </a:lnTo>
                  <a:lnTo>
                    <a:pt x="21600" y="21600"/>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16" name="Vorm"/>
            <p:cNvSpPr/>
            <p:nvPr/>
          </p:nvSpPr>
          <p:spPr>
            <a:xfrm>
              <a:off x="377214" y="743342"/>
              <a:ext cx="392089" cy="47340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724" y="0"/>
                  </a:lnTo>
                  <a:lnTo>
                    <a:pt x="19724" y="19011"/>
                  </a:lnTo>
                  <a:lnTo>
                    <a:pt x="1429" y="0"/>
                  </a:lnTo>
                  <a:lnTo>
                    <a:pt x="0" y="0"/>
                  </a:lnTo>
                  <a:lnTo>
                    <a:pt x="0" y="21600"/>
                  </a:lnTo>
                  <a:lnTo>
                    <a:pt x="1876" y="21600"/>
                  </a:lnTo>
                  <a:lnTo>
                    <a:pt x="1876" y="2922"/>
                  </a:lnTo>
                  <a:lnTo>
                    <a:pt x="19873" y="21600"/>
                  </a:lnTo>
                  <a:lnTo>
                    <a:pt x="21600" y="21600"/>
                  </a:lnTo>
                  <a:lnTo>
                    <a:pt x="21600" y="0"/>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17" name="Vorm"/>
            <p:cNvSpPr/>
            <p:nvPr/>
          </p:nvSpPr>
          <p:spPr>
            <a:xfrm>
              <a:off x="404278" y="0"/>
              <a:ext cx="480989" cy="480429"/>
            </a:xfrm>
            <a:custGeom>
              <a:avLst/>
              <a:gdLst/>
              <a:ahLst/>
              <a:cxnLst>
                <a:cxn ang="0">
                  <a:pos x="wd2" y="hd2"/>
                </a:cxn>
                <a:cxn ang="5400000">
                  <a:pos x="wd2" y="hd2"/>
                </a:cxn>
                <a:cxn ang="10800000">
                  <a:pos x="wd2" y="hd2"/>
                </a:cxn>
                <a:cxn ang="16200000">
                  <a:pos x="wd2" y="hd2"/>
                </a:cxn>
              </a:cxnLst>
              <a:rect l="0" t="0" r="r" b="b"/>
              <a:pathLst>
                <a:path w="21600" h="21600" extrusionOk="0">
                  <a:moveTo>
                    <a:pt x="21600" y="10836"/>
                  </a:moveTo>
                  <a:lnTo>
                    <a:pt x="21409" y="8821"/>
                  </a:lnTo>
                  <a:lnTo>
                    <a:pt x="20835" y="6851"/>
                  </a:lnTo>
                  <a:lnTo>
                    <a:pt x="20022" y="5211"/>
                  </a:lnTo>
                  <a:lnTo>
                    <a:pt x="19908" y="5009"/>
                  </a:lnTo>
                  <a:lnTo>
                    <a:pt x="18663" y="3377"/>
                  </a:lnTo>
                  <a:lnTo>
                    <a:pt x="17116" y="2000"/>
                  </a:lnTo>
                  <a:lnTo>
                    <a:pt x="15677" y="1132"/>
                  </a:lnTo>
                  <a:lnTo>
                    <a:pt x="15677" y="10739"/>
                  </a:lnTo>
                  <a:lnTo>
                    <a:pt x="15675" y="10836"/>
                  </a:lnTo>
                  <a:lnTo>
                    <a:pt x="15399" y="12829"/>
                  </a:lnTo>
                  <a:lnTo>
                    <a:pt x="15039" y="13779"/>
                  </a:lnTo>
                  <a:lnTo>
                    <a:pt x="15035" y="13788"/>
                  </a:lnTo>
                  <a:lnTo>
                    <a:pt x="13853" y="15356"/>
                  </a:lnTo>
                  <a:lnTo>
                    <a:pt x="11998" y="16298"/>
                  </a:lnTo>
                  <a:lnTo>
                    <a:pt x="11419" y="16395"/>
                  </a:lnTo>
                  <a:lnTo>
                    <a:pt x="11391" y="16395"/>
                  </a:lnTo>
                  <a:lnTo>
                    <a:pt x="10824" y="16425"/>
                  </a:lnTo>
                  <a:lnTo>
                    <a:pt x="9130" y="16158"/>
                  </a:lnTo>
                  <a:lnTo>
                    <a:pt x="7454" y="15059"/>
                  </a:lnTo>
                  <a:lnTo>
                    <a:pt x="6403" y="13389"/>
                  </a:lnTo>
                  <a:lnTo>
                    <a:pt x="5953" y="11345"/>
                  </a:lnTo>
                  <a:lnTo>
                    <a:pt x="5935" y="10836"/>
                  </a:lnTo>
                  <a:lnTo>
                    <a:pt x="5937" y="10739"/>
                  </a:lnTo>
                  <a:lnTo>
                    <a:pt x="6225" y="8759"/>
                  </a:lnTo>
                  <a:lnTo>
                    <a:pt x="7111" y="6961"/>
                  </a:lnTo>
                  <a:lnTo>
                    <a:pt x="8628" y="5685"/>
                  </a:lnTo>
                  <a:lnTo>
                    <a:pt x="10800" y="5211"/>
                  </a:lnTo>
                  <a:lnTo>
                    <a:pt x="11392" y="5241"/>
                  </a:lnTo>
                  <a:lnTo>
                    <a:pt x="11951" y="5330"/>
                  </a:lnTo>
                  <a:lnTo>
                    <a:pt x="12479" y="5478"/>
                  </a:lnTo>
                  <a:lnTo>
                    <a:pt x="12472" y="5478"/>
                  </a:lnTo>
                  <a:lnTo>
                    <a:pt x="12936" y="5673"/>
                  </a:lnTo>
                  <a:lnTo>
                    <a:pt x="14465" y="6900"/>
                  </a:lnTo>
                  <a:lnTo>
                    <a:pt x="15374" y="8674"/>
                  </a:lnTo>
                  <a:lnTo>
                    <a:pt x="15677" y="10739"/>
                  </a:lnTo>
                  <a:lnTo>
                    <a:pt x="15677" y="1132"/>
                  </a:lnTo>
                  <a:lnTo>
                    <a:pt x="13184" y="234"/>
                  </a:lnTo>
                  <a:lnTo>
                    <a:pt x="10873" y="0"/>
                  </a:lnTo>
                  <a:lnTo>
                    <a:pt x="9628" y="59"/>
                  </a:lnTo>
                  <a:lnTo>
                    <a:pt x="9685" y="59"/>
                  </a:lnTo>
                  <a:lnTo>
                    <a:pt x="8599" y="220"/>
                  </a:lnTo>
                  <a:lnTo>
                    <a:pt x="6517" y="887"/>
                  </a:lnTo>
                  <a:lnTo>
                    <a:pt x="4657" y="1925"/>
                  </a:lnTo>
                  <a:lnTo>
                    <a:pt x="3070" y="3256"/>
                  </a:lnTo>
                  <a:lnTo>
                    <a:pt x="1778" y="4861"/>
                  </a:lnTo>
                  <a:lnTo>
                    <a:pt x="813" y="6694"/>
                  </a:lnTo>
                  <a:lnTo>
                    <a:pt x="204" y="8674"/>
                  </a:lnTo>
                  <a:lnTo>
                    <a:pt x="202" y="8680"/>
                  </a:lnTo>
                  <a:lnTo>
                    <a:pt x="50" y="9705"/>
                  </a:lnTo>
                  <a:lnTo>
                    <a:pt x="0" y="10739"/>
                  </a:lnTo>
                  <a:lnTo>
                    <a:pt x="48" y="11769"/>
                  </a:lnTo>
                  <a:lnTo>
                    <a:pt x="435" y="13779"/>
                  </a:lnTo>
                  <a:lnTo>
                    <a:pt x="1207" y="15708"/>
                  </a:lnTo>
                  <a:lnTo>
                    <a:pt x="2299" y="17439"/>
                  </a:lnTo>
                  <a:lnTo>
                    <a:pt x="3699" y="18943"/>
                  </a:lnTo>
                  <a:lnTo>
                    <a:pt x="5391" y="20163"/>
                  </a:lnTo>
                  <a:lnTo>
                    <a:pt x="7378" y="21082"/>
                  </a:lnTo>
                  <a:lnTo>
                    <a:pt x="7384" y="21082"/>
                  </a:lnTo>
                  <a:lnTo>
                    <a:pt x="8456" y="21374"/>
                  </a:lnTo>
                  <a:lnTo>
                    <a:pt x="8468" y="21374"/>
                  </a:lnTo>
                  <a:lnTo>
                    <a:pt x="9579" y="21545"/>
                  </a:lnTo>
                  <a:lnTo>
                    <a:pt x="9603" y="21545"/>
                  </a:lnTo>
                  <a:lnTo>
                    <a:pt x="10751" y="21600"/>
                  </a:lnTo>
                  <a:lnTo>
                    <a:pt x="11911" y="21545"/>
                  </a:lnTo>
                  <a:lnTo>
                    <a:pt x="13025" y="21374"/>
                  </a:lnTo>
                  <a:lnTo>
                    <a:pt x="15107" y="20665"/>
                  </a:lnTo>
                  <a:lnTo>
                    <a:pt x="16966" y="19620"/>
                  </a:lnTo>
                  <a:lnTo>
                    <a:pt x="18541" y="18284"/>
                  </a:lnTo>
                  <a:lnTo>
                    <a:pt x="19823" y="16691"/>
                  </a:lnTo>
                  <a:lnTo>
                    <a:pt x="20787" y="14870"/>
                  </a:lnTo>
                  <a:lnTo>
                    <a:pt x="21396" y="12902"/>
                  </a:lnTo>
                  <a:lnTo>
                    <a:pt x="21398" y="12894"/>
                  </a:lnTo>
                  <a:lnTo>
                    <a:pt x="21550" y="11875"/>
                  </a:lnTo>
                  <a:lnTo>
                    <a:pt x="21600" y="10836"/>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18" name="Vorm"/>
            <p:cNvSpPr/>
            <p:nvPr/>
          </p:nvSpPr>
          <p:spPr>
            <a:xfrm>
              <a:off x="1021410" y="743038"/>
              <a:ext cx="324791" cy="47371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8644" y="21600"/>
                  </a:lnTo>
                  <a:lnTo>
                    <a:pt x="8644" y="13551"/>
                  </a:lnTo>
                  <a:lnTo>
                    <a:pt x="19192" y="13551"/>
                  </a:lnTo>
                  <a:lnTo>
                    <a:pt x="19192" y="8802"/>
                  </a:lnTo>
                  <a:lnTo>
                    <a:pt x="8644" y="8802"/>
                  </a:lnTo>
                  <a:lnTo>
                    <a:pt x="8644" y="5212"/>
                  </a:lnTo>
                  <a:lnTo>
                    <a:pt x="21600" y="5212"/>
                  </a:lnTo>
                  <a:lnTo>
                    <a:pt x="21600" y="0"/>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19" name="Vorm"/>
            <p:cNvSpPr/>
            <p:nvPr/>
          </p:nvSpPr>
          <p:spPr>
            <a:xfrm>
              <a:off x="913396" y="0"/>
              <a:ext cx="480988" cy="480429"/>
            </a:xfrm>
            <a:custGeom>
              <a:avLst/>
              <a:gdLst/>
              <a:ahLst/>
              <a:cxnLst>
                <a:cxn ang="0">
                  <a:pos x="wd2" y="hd2"/>
                </a:cxn>
                <a:cxn ang="5400000">
                  <a:pos x="wd2" y="hd2"/>
                </a:cxn>
                <a:cxn ang="10800000">
                  <a:pos x="wd2" y="hd2"/>
                </a:cxn>
                <a:cxn ang="16200000">
                  <a:pos x="wd2" y="hd2"/>
                </a:cxn>
              </a:cxnLst>
              <a:rect l="0" t="0" r="r" b="b"/>
              <a:pathLst>
                <a:path w="21600" h="21600" extrusionOk="0">
                  <a:moveTo>
                    <a:pt x="21600" y="10836"/>
                  </a:moveTo>
                  <a:lnTo>
                    <a:pt x="21409" y="8821"/>
                  </a:lnTo>
                  <a:lnTo>
                    <a:pt x="20835" y="6851"/>
                  </a:lnTo>
                  <a:lnTo>
                    <a:pt x="20022" y="5211"/>
                  </a:lnTo>
                  <a:lnTo>
                    <a:pt x="19908" y="5009"/>
                  </a:lnTo>
                  <a:lnTo>
                    <a:pt x="18663" y="3377"/>
                  </a:lnTo>
                  <a:lnTo>
                    <a:pt x="17116" y="2000"/>
                  </a:lnTo>
                  <a:lnTo>
                    <a:pt x="15677" y="1132"/>
                  </a:lnTo>
                  <a:lnTo>
                    <a:pt x="15677" y="10739"/>
                  </a:lnTo>
                  <a:lnTo>
                    <a:pt x="15675" y="10836"/>
                  </a:lnTo>
                  <a:lnTo>
                    <a:pt x="15399" y="12829"/>
                  </a:lnTo>
                  <a:lnTo>
                    <a:pt x="15039" y="13779"/>
                  </a:lnTo>
                  <a:lnTo>
                    <a:pt x="15035" y="13788"/>
                  </a:lnTo>
                  <a:lnTo>
                    <a:pt x="13853" y="15356"/>
                  </a:lnTo>
                  <a:lnTo>
                    <a:pt x="11998" y="16298"/>
                  </a:lnTo>
                  <a:lnTo>
                    <a:pt x="11419" y="16395"/>
                  </a:lnTo>
                  <a:lnTo>
                    <a:pt x="11391" y="16395"/>
                  </a:lnTo>
                  <a:lnTo>
                    <a:pt x="10824" y="16425"/>
                  </a:lnTo>
                  <a:lnTo>
                    <a:pt x="9130" y="16158"/>
                  </a:lnTo>
                  <a:lnTo>
                    <a:pt x="7454" y="15059"/>
                  </a:lnTo>
                  <a:lnTo>
                    <a:pt x="6403" y="13389"/>
                  </a:lnTo>
                  <a:lnTo>
                    <a:pt x="5953" y="11345"/>
                  </a:lnTo>
                  <a:lnTo>
                    <a:pt x="5935" y="10836"/>
                  </a:lnTo>
                  <a:lnTo>
                    <a:pt x="5937" y="10739"/>
                  </a:lnTo>
                  <a:lnTo>
                    <a:pt x="6225" y="8759"/>
                  </a:lnTo>
                  <a:lnTo>
                    <a:pt x="7111" y="6961"/>
                  </a:lnTo>
                  <a:lnTo>
                    <a:pt x="8628" y="5685"/>
                  </a:lnTo>
                  <a:lnTo>
                    <a:pt x="10800" y="5211"/>
                  </a:lnTo>
                  <a:lnTo>
                    <a:pt x="11392" y="5241"/>
                  </a:lnTo>
                  <a:lnTo>
                    <a:pt x="11951" y="5330"/>
                  </a:lnTo>
                  <a:lnTo>
                    <a:pt x="12479" y="5478"/>
                  </a:lnTo>
                  <a:lnTo>
                    <a:pt x="12473" y="5478"/>
                  </a:lnTo>
                  <a:lnTo>
                    <a:pt x="12936" y="5673"/>
                  </a:lnTo>
                  <a:lnTo>
                    <a:pt x="14465" y="6900"/>
                  </a:lnTo>
                  <a:lnTo>
                    <a:pt x="15374" y="8674"/>
                  </a:lnTo>
                  <a:lnTo>
                    <a:pt x="15677" y="10739"/>
                  </a:lnTo>
                  <a:lnTo>
                    <a:pt x="15677" y="1132"/>
                  </a:lnTo>
                  <a:lnTo>
                    <a:pt x="13184" y="234"/>
                  </a:lnTo>
                  <a:lnTo>
                    <a:pt x="10873" y="0"/>
                  </a:lnTo>
                  <a:lnTo>
                    <a:pt x="9628" y="59"/>
                  </a:lnTo>
                  <a:lnTo>
                    <a:pt x="9685" y="59"/>
                  </a:lnTo>
                  <a:lnTo>
                    <a:pt x="8599" y="220"/>
                  </a:lnTo>
                  <a:lnTo>
                    <a:pt x="6517" y="887"/>
                  </a:lnTo>
                  <a:lnTo>
                    <a:pt x="4657" y="1925"/>
                  </a:lnTo>
                  <a:lnTo>
                    <a:pt x="3070" y="3256"/>
                  </a:lnTo>
                  <a:lnTo>
                    <a:pt x="1778" y="4861"/>
                  </a:lnTo>
                  <a:lnTo>
                    <a:pt x="813" y="6694"/>
                  </a:lnTo>
                  <a:lnTo>
                    <a:pt x="204" y="8674"/>
                  </a:lnTo>
                  <a:lnTo>
                    <a:pt x="202" y="8680"/>
                  </a:lnTo>
                  <a:lnTo>
                    <a:pt x="50" y="9705"/>
                  </a:lnTo>
                  <a:lnTo>
                    <a:pt x="0" y="10739"/>
                  </a:lnTo>
                  <a:lnTo>
                    <a:pt x="48" y="11769"/>
                  </a:lnTo>
                  <a:lnTo>
                    <a:pt x="435" y="13779"/>
                  </a:lnTo>
                  <a:lnTo>
                    <a:pt x="1207" y="15708"/>
                  </a:lnTo>
                  <a:lnTo>
                    <a:pt x="2299" y="17439"/>
                  </a:lnTo>
                  <a:lnTo>
                    <a:pt x="3699" y="18943"/>
                  </a:lnTo>
                  <a:lnTo>
                    <a:pt x="5391" y="20163"/>
                  </a:lnTo>
                  <a:lnTo>
                    <a:pt x="7378" y="21082"/>
                  </a:lnTo>
                  <a:lnTo>
                    <a:pt x="7384" y="21082"/>
                  </a:lnTo>
                  <a:lnTo>
                    <a:pt x="8456" y="21374"/>
                  </a:lnTo>
                  <a:lnTo>
                    <a:pt x="8468" y="21374"/>
                  </a:lnTo>
                  <a:lnTo>
                    <a:pt x="9579" y="21545"/>
                  </a:lnTo>
                  <a:lnTo>
                    <a:pt x="9603" y="21545"/>
                  </a:lnTo>
                  <a:lnTo>
                    <a:pt x="10751" y="21600"/>
                  </a:lnTo>
                  <a:lnTo>
                    <a:pt x="11911" y="21545"/>
                  </a:lnTo>
                  <a:lnTo>
                    <a:pt x="13025" y="21374"/>
                  </a:lnTo>
                  <a:lnTo>
                    <a:pt x="15107" y="20665"/>
                  </a:lnTo>
                  <a:lnTo>
                    <a:pt x="16966" y="19620"/>
                  </a:lnTo>
                  <a:lnTo>
                    <a:pt x="18541" y="18284"/>
                  </a:lnTo>
                  <a:lnTo>
                    <a:pt x="19823" y="16691"/>
                  </a:lnTo>
                  <a:lnTo>
                    <a:pt x="20787" y="14870"/>
                  </a:lnTo>
                  <a:lnTo>
                    <a:pt x="21396" y="12902"/>
                  </a:lnTo>
                  <a:lnTo>
                    <a:pt x="21398" y="12894"/>
                  </a:lnTo>
                  <a:lnTo>
                    <a:pt x="21550" y="11875"/>
                  </a:lnTo>
                  <a:lnTo>
                    <a:pt x="21600" y="10836"/>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20" name="Rechthoek"/>
            <p:cNvSpPr/>
            <p:nvPr/>
          </p:nvSpPr>
          <p:spPr>
            <a:xfrm>
              <a:off x="1391056" y="743343"/>
              <a:ext cx="129973" cy="473419"/>
            </a:xfrm>
            <a:prstGeom prst="rect">
              <a:avLst/>
            </a:pr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21" name="Vorm"/>
            <p:cNvSpPr/>
            <p:nvPr/>
          </p:nvSpPr>
          <p:spPr>
            <a:xfrm>
              <a:off x="1430616" y="2958"/>
              <a:ext cx="432613" cy="47368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13" y="9685"/>
                  </a:lnTo>
                  <a:lnTo>
                    <a:pt x="21006" y="13"/>
                  </a:lnTo>
                  <a:lnTo>
                    <a:pt x="13681" y="13"/>
                  </a:lnTo>
                  <a:lnTo>
                    <a:pt x="6490" y="8219"/>
                  </a:lnTo>
                  <a:lnTo>
                    <a:pt x="6490" y="0"/>
                  </a:lnTo>
                  <a:lnTo>
                    <a:pt x="0" y="0"/>
                  </a:lnTo>
                  <a:lnTo>
                    <a:pt x="0" y="21600"/>
                  </a:lnTo>
                  <a:lnTo>
                    <a:pt x="6503" y="21600"/>
                  </a:lnTo>
                  <a:lnTo>
                    <a:pt x="6503" y="15365"/>
                  </a:lnTo>
                  <a:lnTo>
                    <a:pt x="8298" y="13665"/>
                  </a:lnTo>
                  <a:lnTo>
                    <a:pt x="14153" y="21600"/>
                  </a:lnTo>
                  <a:lnTo>
                    <a:pt x="21600" y="21600"/>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22" name="Vorm"/>
            <p:cNvSpPr/>
            <p:nvPr/>
          </p:nvSpPr>
          <p:spPr>
            <a:xfrm>
              <a:off x="1568577" y="743534"/>
              <a:ext cx="402895" cy="47371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54"/>
                  </a:lnTo>
                  <a:lnTo>
                    <a:pt x="7330" y="5154"/>
                  </a:lnTo>
                  <a:lnTo>
                    <a:pt x="7330" y="21600"/>
                  </a:lnTo>
                  <a:lnTo>
                    <a:pt x="14299" y="21600"/>
                  </a:lnTo>
                  <a:lnTo>
                    <a:pt x="14299" y="5154"/>
                  </a:lnTo>
                  <a:lnTo>
                    <a:pt x="21600" y="5154"/>
                  </a:lnTo>
                  <a:lnTo>
                    <a:pt x="21600" y="0"/>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23" name="Vorm"/>
            <p:cNvSpPr/>
            <p:nvPr/>
          </p:nvSpPr>
          <p:spPr>
            <a:xfrm>
              <a:off x="1872462" y="2958"/>
              <a:ext cx="458281" cy="47342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156" y="0"/>
                  </a:lnTo>
                  <a:lnTo>
                    <a:pt x="10851" y="14154"/>
                  </a:lnTo>
                  <a:lnTo>
                    <a:pt x="6482" y="0"/>
                  </a:lnTo>
                  <a:lnTo>
                    <a:pt x="0" y="0"/>
                  </a:lnTo>
                  <a:lnTo>
                    <a:pt x="8304" y="21600"/>
                  </a:lnTo>
                  <a:lnTo>
                    <a:pt x="13398" y="21600"/>
                  </a:lnTo>
                  <a:lnTo>
                    <a:pt x="21600" y="0"/>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24" name="Vorm"/>
            <p:cNvSpPr/>
            <p:nvPr/>
          </p:nvSpPr>
          <p:spPr>
            <a:xfrm>
              <a:off x="2002815" y="743534"/>
              <a:ext cx="402883" cy="47371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54"/>
                  </a:lnTo>
                  <a:lnTo>
                    <a:pt x="7330" y="5154"/>
                  </a:lnTo>
                  <a:lnTo>
                    <a:pt x="7330" y="21600"/>
                  </a:lnTo>
                  <a:lnTo>
                    <a:pt x="14299" y="21600"/>
                  </a:lnTo>
                  <a:lnTo>
                    <a:pt x="14299" y="5154"/>
                  </a:lnTo>
                  <a:lnTo>
                    <a:pt x="21600" y="5154"/>
                  </a:lnTo>
                  <a:lnTo>
                    <a:pt x="21600" y="0"/>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25" name="Vorm"/>
            <p:cNvSpPr/>
            <p:nvPr/>
          </p:nvSpPr>
          <p:spPr>
            <a:xfrm>
              <a:off x="2356167" y="2958"/>
              <a:ext cx="408573" cy="47340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84" y="14967"/>
                  </a:lnTo>
                  <a:lnTo>
                    <a:pt x="16314" y="13660"/>
                  </a:lnTo>
                  <a:lnTo>
                    <a:pt x="17115" y="13106"/>
                  </a:lnTo>
                  <a:lnTo>
                    <a:pt x="17823" y="12477"/>
                  </a:lnTo>
                  <a:lnTo>
                    <a:pt x="18438" y="11774"/>
                  </a:lnTo>
                  <a:lnTo>
                    <a:pt x="18957" y="10998"/>
                  </a:lnTo>
                  <a:lnTo>
                    <a:pt x="19378" y="10168"/>
                  </a:lnTo>
                  <a:lnTo>
                    <a:pt x="19505" y="9802"/>
                  </a:lnTo>
                  <a:lnTo>
                    <a:pt x="19676" y="9306"/>
                  </a:lnTo>
                  <a:lnTo>
                    <a:pt x="19855" y="8411"/>
                  </a:lnTo>
                  <a:lnTo>
                    <a:pt x="19913" y="7496"/>
                  </a:lnTo>
                  <a:lnTo>
                    <a:pt x="19914" y="7484"/>
                  </a:lnTo>
                  <a:lnTo>
                    <a:pt x="19876" y="6800"/>
                  </a:lnTo>
                  <a:lnTo>
                    <a:pt x="19285" y="4759"/>
                  </a:lnTo>
                  <a:lnTo>
                    <a:pt x="18070" y="2901"/>
                  </a:lnTo>
                  <a:lnTo>
                    <a:pt x="16327" y="1402"/>
                  </a:lnTo>
                  <a:lnTo>
                    <a:pt x="14094" y="370"/>
                  </a:lnTo>
                  <a:lnTo>
                    <a:pt x="12943" y="120"/>
                  </a:lnTo>
                  <a:lnTo>
                    <a:pt x="12943" y="7496"/>
                  </a:lnTo>
                  <a:lnTo>
                    <a:pt x="12909" y="8012"/>
                  </a:lnTo>
                  <a:lnTo>
                    <a:pt x="11828" y="9652"/>
                  </a:lnTo>
                  <a:lnTo>
                    <a:pt x="11214" y="9802"/>
                  </a:lnTo>
                  <a:lnTo>
                    <a:pt x="6886" y="9802"/>
                  </a:lnTo>
                  <a:lnTo>
                    <a:pt x="6886" y="5191"/>
                  </a:lnTo>
                  <a:lnTo>
                    <a:pt x="11043" y="5191"/>
                  </a:lnTo>
                  <a:lnTo>
                    <a:pt x="12784" y="6505"/>
                  </a:lnTo>
                  <a:lnTo>
                    <a:pt x="12943" y="7496"/>
                  </a:lnTo>
                  <a:lnTo>
                    <a:pt x="12943" y="120"/>
                  </a:lnTo>
                  <a:lnTo>
                    <a:pt x="12397" y="42"/>
                  </a:lnTo>
                  <a:lnTo>
                    <a:pt x="11500" y="0"/>
                  </a:lnTo>
                  <a:lnTo>
                    <a:pt x="0" y="0"/>
                  </a:lnTo>
                  <a:lnTo>
                    <a:pt x="0" y="21600"/>
                  </a:lnTo>
                  <a:lnTo>
                    <a:pt x="6871" y="21600"/>
                  </a:lnTo>
                  <a:lnTo>
                    <a:pt x="6871" y="14967"/>
                  </a:lnTo>
                  <a:lnTo>
                    <a:pt x="9443" y="14967"/>
                  </a:lnTo>
                  <a:lnTo>
                    <a:pt x="13842" y="21600"/>
                  </a:lnTo>
                  <a:lnTo>
                    <a:pt x="21600" y="21600"/>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26" name="Vorm"/>
            <p:cNvSpPr/>
            <p:nvPr/>
          </p:nvSpPr>
          <p:spPr>
            <a:xfrm>
              <a:off x="2447848" y="743851"/>
              <a:ext cx="337491" cy="472441"/>
            </a:xfrm>
            <a:custGeom>
              <a:avLst/>
              <a:gdLst/>
              <a:ahLst/>
              <a:cxnLst>
                <a:cxn ang="0">
                  <a:pos x="wd2" y="hd2"/>
                </a:cxn>
                <a:cxn ang="5400000">
                  <a:pos x="wd2" y="hd2"/>
                </a:cxn>
                <a:cxn ang="10800000">
                  <a:pos x="wd2" y="hd2"/>
                </a:cxn>
                <a:cxn ang="16200000">
                  <a:pos x="wd2" y="hd2"/>
                </a:cxn>
              </a:cxnLst>
              <a:rect l="0" t="0" r="r" b="b"/>
              <a:pathLst>
                <a:path w="21600" h="21600" extrusionOk="0">
                  <a:moveTo>
                    <a:pt x="21600" y="16432"/>
                  </a:moveTo>
                  <a:lnTo>
                    <a:pt x="8318" y="16432"/>
                  </a:lnTo>
                  <a:lnTo>
                    <a:pt x="8318" y="13006"/>
                  </a:lnTo>
                  <a:lnTo>
                    <a:pt x="19335" y="13006"/>
                  </a:lnTo>
                  <a:lnTo>
                    <a:pt x="19335" y="8245"/>
                  </a:lnTo>
                  <a:lnTo>
                    <a:pt x="8318" y="8245"/>
                  </a:lnTo>
                  <a:lnTo>
                    <a:pt x="8318" y="5168"/>
                  </a:lnTo>
                  <a:lnTo>
                    <a:pt x="21203" y="5168"/>
                  </a:lnTo>
                  <a:lnTo>
                    <a:pt x="21203" y="0"/>
                  </a:lnTo>
                  <a:lnTo>
                    <a:pt x="0" y="0"/>
                  </a:lnTo>
                  <a:lnTo>
                    <a:pt x="0" y="21600"/>
                  </a:lnTo>
                  <a:lnTo>
                    <a:pt x="21600" y="21600"/>
                  </a:lnTo>
                  <a:lnTo>
                    <a:pt x="21600" y="16432"/>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27" name="Rechthoek"/>
            <p:cNvSpPr/>
            <p:nvPr/>
          </p:nvSpPr>
          <p:spPr>
            <a:xfrm>
              <a:off x="2787472" y="2958"/>
              <a:ext cx="129973" cy="473419"/>
            </a:xfrm>
            <a:prstGeom prst="rect">
              <a:avLst/>
            </a:pr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28" name="Vorm"/>
            <p:cNvSpPr/>
            <p:nvPr/>
          </p:nvSpPr>
          <p:spPr>
            <a:xfrm>
              <a:off x="2827490" y="743342"/>
              <a:ext cx="408572" cy="47340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85" y="14967"/>
                  </a:lnTo>
                  <a:lnTo>
                    <a:pt x="16315" y="13660"/>
                  </a:lnTo>
                  <a:lnTo>
                    <a:pt x="17115" y="13106"/>
                  </a:lnTo>
                  <a:lnTo>
                    <a:pt x="17823" y="12477"/>
                  </a:lnTo>
                  <a:lnTo>
                    <a:pt x="18957" y="10997"/>
                  </a:lnTo>
                  <a:lnTo>
                    <a:pt x="19676" y="9305"/>
                  </a:lnTo>
                  <a:lnTo>
                    <a:pt x="19913" y="7496"/>
                  </a:lnTo>
                  <a:lnTo>
                    <a:pt x="19914" y="7483"/>
                  </a:lnTo>
                  <a:lnTo>
                    <a:pt x="19876" y="6799"/>
                  </a:lnTo>
                  <a:lnTo>
                    <a:pt x="19286" y="4759"/>
                  </a:lnTo>
                  <a:lnTo>
                    <a:pt x="18070" y="2900"/>
                  </a:lnTo>
                  <a:lnTo>
                    <a:pt x="16327" y="1402"/>
                  </a:lnTo>
                  <a:lnTo>
                    <a:pt x="14094" y="369"/>
                  </a:lnTo>
                  <a:lnTo>
                    <a:pt x="12943" y="119"/>
                  </a:lnTo>
                  <a:lnTo>
                    <a:pt x="12943" y="7496"/>
                  </a:lnTo>
                  <a:lnTo>
                    <a:pt x="12909" y="8012"/>
                  </a:lnTo>
                  <a:lnTo>
                    <a:pt x="11829" y="9652"/>
                  </a:lnTo>
                  <a:lnTo>
                    <a:pt x="11215" y="9802"/>
                  </a:lnTo>
                  <a:lnTo>
                    <a:pt x="6886" y="9802"/>
                  </a:lnTo>
                  <a:lnTo>
                    <a:pt x="6886" y="5191"/>
                  </a:lnTo>
                  <a:lnTo>
                    <a:pt x="11043" y="5191"/>
                  </a:lnTo>
                  <a:lnTo>
                    <a:pt x="12784" y="6505"/>
                  </a:lnTo>
                  <a:lnTo>
                    <a:pt x="12942" y="7483"/>
                  </a:lnTo>
                  <a:lnTo>
                    <a:pt x="12943" y="7496"/>
                  </a:lnTo>
                  <a:lnTo>
                    <a:pt x="12943" y="119"/>
                  </a:lnTo>
                  <a:lnTo>
                    <a:pt x="12397" y="41"/>
                  </a:lnTo>
                  <a:lnTo>
                    <a:pt x="11500" y="0"/>
                  </a:lnTo>
                  <a:lnTo>
                    <a:pt x="0" y="0"/>
                  </a:lnTo>
                  <a:lnTo>
                    <a:pt x="0" y="21600"/>
                  </a:lnTo>
                  <a:lnTo>
                    <a:pt x="6872" y="21600"/>
                  </a:lnTo>
                  <a:lnTo>
                    <a:pt x="6872" y="14967"/>
                  </a:lnTo>
                  <a:lnTo>
                    <a:pt x="9443" y="14967"/>
                  </a:lnTo>
                  <a:lnTo>
                    <a:pt x="13842" y="21600"/>
                  </a:lnTo>
                  <a:lnTo>
                    <a:pt x="21600" y="21600"/>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sp>
          <p:nvSpPr>
            <p:cNvPr id="29" name="Vorm"/>
            <p:cNvSpPr/>
            <p:nvPr/>
          </p:nvSpPr>
          <p:spPr>
            <a:xfrm>
              <a:off x="2940177" y="3237"/>
              <a:ext cx="295885" cy="48070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111" y="0"/>
                  </a:lnTo>
                  <a:lnTo>
                    <a:pt x="12104" y="11548"/>
                  </a:lnTo>
                  <a:lnTo>
                    <a:pt x="12079" y="12225"/>
                  </a:lnTo>
                  <a:lnTo>
                    <a:pt x="11739" y="14368"/>
                  </a:lnTo>
                  <a:lnTo>
                    <a:pt x="10355" y="15941"/>
                  </a:lnTo>
                  <a:lnTo>
                    <a:pt x="7496" y="16416"/>
                  </a:lnTo>
                  <a:lnTo>
                    <a:pt x="6985" y="16408"/>
                  </a:lnTo>
                  <a:lnTo>
                    <a:pt x="3847" y="16027"/>
                  </a:lnTo>
                  <a:lnTo>
                    <a:pt x="1992" y="15517"/>
                  </a:lnTo>
                  <a:lnTo>
                    <a:pt x="0" y="20276"/>
                  </a:lnTo>
                  <a:lnTo>
                    <a:pt x="1635" y="20857"/>
                  </a:lnTo>
                  <a:lnTo>
                    <a:pt x="3429" y="21271"/>
                  </a:lnTo>
                  <a:lnTo>
                    <a:pt x="5385" y="21518"/>
                  </a:lnTo>
                  <a:lnTo>
                    <a:pt x="7496" y="21600"/>
                  </a:lnTo>
                  <a:lnTo>
                    <a:pt x="9730" y="21552"/>
                  </a:lnTo>
                  <a:lnTo>
                    <a:pt x="13488" y="21165"/>
                  </a:lnTo>
                  <a:lnTo>
                    <a:pt x="16331" y="20392"/>
                  </a:lnTo>
                  <a:lnTo>
                    <a:pt x="19272" y="18637"/>
                  </a:lnTo>
                  <a:lnTo>
                    <a:pt x="20470" y="17083"/>
                  </a:lnTo>
                  <a:lnTo>
                    <a:pt x="21165" y="15237"/>
                  </a:lnTo>
                  <a:lnTo>
                    <a:pt x="21493" y="13137"/>
                  </a:lnTo>
                  <a:lnTo>
                    <a:pt x="21600" y="10818"/>
                  </a:lnTo>
                  <a:lnTo>
                    <a:pt x="21600" y="0"/>
                  </a:lnTo>
                  <a:close/>
                </a:path>
              </a:pathLst>
            </a:custGeom>
            <a:solidFill>
              <a:srgbClr val="8CC63F"/>
            </a:solidFill>
            <a:ln w="12700" cap="flat">
              <a:noFill/>
              <a:miter lim="400000"/>
            </a:ln>
            <a:effectLst/>
          </p:spPr>
          <p:txBody>
            <a:bodyPr wrap="square" lIns="45719" tIns="45719" rIns="45719" bIns="45719" numCol="1" anchor="t">
              <a:noAutofit/>
            </a:bodyPr>
            <a:lstStyle/>
            <a:p>
              <a:endParaRPr sz="1274"/>
            </a:p>
          </p:txBody>
        </p:sp>
      </p:grpSp>
      <p:sp>
        <p:nvSpPr>
          <p:cNvPr id="31" name="bg object 20"/>
          <p:cNvSpPr/>
          <p:nvPr/>
        </p:nvSpPr>
        <p:spPr>
          <a:xfrm>
            <a:off x="2283036" y="4107153"/>
            <a:ext cx="2342821" cy="2258719"/>
          </a:xfrm>
          <a:custGeom>
            <a:avLst/>
            <a:gdLst/>
            <a:ahLst/>
            <a:cxnLst>
              <a:cxn ang="0">
                <a:pos x="wd2" y="hd2"/>
              </a:cxn>
              <a:cxn ang="5400000">
                <a:pos x="wd2" y="hd2"/>
              </a:cxn>
              <a:cxn ang="10800000">
                <a:pos x="wd2" y="hd2"/>
              </a:cxn>
              <a:cxn ang="16200000">
                <a:pos x="wd2" y="hd2"/>
              </a:cxn>
            </a:cxnLst>
            <a:rect l="0" t="0" r="r" b="b"/>
            <a:pathLst>
              <a:path w="21600" h="21600" extrusionOk="0">
                <a:moveTo>
                  <a:pt x="9348" y="0"/>
                </a:moveTo>
                <a:lnTo>
                  <a:pt x="8556" y="502"/>
                </a:lnTo>
                <a:lnTo>
                  <a:pt x="8130" y="775"/>
                </a:lnTo>
                <a:lnTo>
                  <a:pt x="7690" y="1064"/>
                </a:lnTo>
                <a:lnTo>
                  <a:pt x="7464" y="1213"/>
                </a:lnTo>
                <a:lnTo>
                  <a:pt x="7236" y="1366"/>
                </a:lnTo>
                <a:lnTo>
                  <a:pt x="7005" y="1523"/>
                </a:lnTo>
                <a:lnTo>
                  <a:pt x="6773" y="1682"/>
                </a:lnTo>
                <a:lnTo>
                  <a:pt x="6538" y="1845"/>
                </a:lnTo>
                <a:lnTo>
                  <a:pt x="6302" y="2012"/>
                </a:lnTo>
                <a:lnTo>
                  <a:pt x="6066" y="2181"/>
                </a:lnTo>
                <a:lnTo>
                  <a:pt x="5828" y="2354"/>
                </a:lnTo>
                <a:lnTo>
                  <a:pt x="5591" y="2529"/>
                </a:lnTo>
                <a:lnTo>
                  <a:pt x="5353" y="2707"/>
                </a:lnTo>
                <a:lnTo>
                  <a:pt x="5117" y="2889"/>
                </a:lnTo>
                <a:lnTo>
                  <a:pt x="4881" y="3073"/>
                </a:lnTo>
                <a:lnTo>
                  <a:pt x="4646" y="3260"/>
                </a:lnTo>
                <a:lnTo>
                  <a:pt x="4413" y="3449"/>
                </a:lnTo>
                <a:lnTo>
                  <a:pt x="4182" y="3642"/>
                </a:lnTo>
                <a:lnTo>
                  <a:pt x="3953" y="3837"/>
                </a:lnTo>
                <a:lnTo>
                  <a:pt x="3727" y="4034"/>
                </a:lnTo>
                <a:lnTo>
                  <a:pt x="3504" y="4234"/>
                </a:lnTo>
                <a:lnTo>
                  <a:pt x="3284" y="4436"/>
                </a:lnTo>
                <a:lnTo>
                  <a:pt x="3069" y="4640"/>
                </a:lnTo>
                <a:lnTo>
                  <a:pt x="2857" y="4847"/>
                </a:lnTo>
                <a:lnTo>
                  <a:pt x="2650" y="5056"/>
                </a:lnTo>
                <a:lnTo>
                  <a:pt x="2448" y="5267"/>
                </a:lnTo>
                <a:lnTo>
                  <a:pt x="2252" y="5480"/>
                </a:lnTo>
                <a:lnTo>
                  <a:pt x="2060" y="5695"/>
                </a:lnTo>
                <a:lnTo>
                  <a:pt x="1875" y="5912"/>
                </a:lnTo>
                <a:lnTo>
                  <a:pt x="1697" y="6131"/>
                </a:lnTo>
                <a:lnTo>
                  <a:pt x="1525" y="6351"/>
                </a:lnTo>
                <a:lnTo>
                  <a:pt x="1360" y="6574"/>
                </a:lnTo>
                <a:lnTo>
                  <a:pt x="1203" y="6798"/>
                </a:lnTo>
                <a:lnTo>
                  <a:pt x="1054" y="7023"/>
                </a:lnTo>
                <a:lnTo>
                  <a:pt x="913" y="7250"/>
                </a:lnTo>
                <a:lnTo>
                  <a:pt x="780" y="7479"/>
                </a:lnTo>
                <a:lnTo>
                  <a:pt x="657" y="7709"/>
                </a:lnTo>
                <a:lnTo>
                  <a:pt x="542" y="7940"/>
                </a:lnTo>
                <a:lnTo>
                  <a:pt x="438" y="8173"/>
                </a:lnTo>
                <a:lnTo>
                  <a:pt x="344" y="8407"/>
                </a:lnTo>
                <a:lnTo>
                  <a:pt x="260" y="8642"/>
                </a:lnTo>
                <a:lnTo>
                  <a:pt x="186" y="8878"/>
                </a:lnTo>
                <a:lnTo>
                  <a:pt x="124" y="9115"/>
                </a:lnTo>
                <a:lnTo>
                  <a:pt x="74" y="9353"/>
                </a:lnTo>
                <a:lnTo>
                  <a:pt x="36" y="9592"/>
                </a:lnTo>
                <a:lnTo>
                  <a:pt x="8" y="9877"/>
                </a:lnTo>
                <a:lnTo>
                  <a:pt x="0" y="10158"/>
                </a:lnTo>
                <a:lnTo>
                  <a:pt x="12" y="10434"/>
                </a:lnTo>
                <a:lnTo>
                  <a:pt x="43" y="10704"/>
                </a:lnTo>
                <a:lnTo>
                  <a:pt x="92" y="10970"/>
                </a:lnTo>
                <a:lnTo>
                  <a:pt x="159" y="11229"/>
                </a:lnTo>
                <a:lnTo>
                  <a:pt x="242" y="11482"/>
                </a:lnTo>
                <a:lnTo>
                  <a:pt x="342" y="11728"/>
                </a:lnTo>
                <a:lnTo>
                  <a:pt x="458" y="11967"/>
                </a:lnTo>
                <a:lnTo>
                  <a:pt x="589" y="12199"/>
                </a:lnTo>
                <a:lnTo>
                  <a:pt x="734" y="12422"/>
                </a:lnTo>
                <a:lnTo>
                  <a:pt x="893" y="12637"/>
                </a:lnTo>
                <a:lnTo>
                  <a:pt x="1064" y="12843"/>
                </a:lnTo>
                <a:lnTo>
                  <a:pt x="1249" y="13040"/>
                </a:lnTo>
                <a:lnTo>
                  <a:pt x="1445" y="13226"/>
                </a:lnTo>
                <a:lnTo>
                  <a:pt x="1652" y="13403"/>
                </a:lnTo>
                <a:lnTo>
                  <a:pt x="1869" y="13569"/>
                </a:lnTo>
                <a:lnTo>
                  <a:pt x="2089" y="13721"/>
                </a:lnTo>
                <a:lnTo>
                  <a:pt x="2314" y="13867"/>
                </a:lnTo>
                <a:lnTo>
                  <a:pt x="2545" y="14007"/>
                </a:lnTo>
                <a:lnTo>
                  <a:pt x="2781" y="14141"/>
                </a:lnTo>
                <a:lnTo>
                  <a:pt x="3022" y="14269"/>
                </a:lnTo>
                <a:lnTo>
                  <a:pt x="3268" y="14391"/>
                </a:lnTo>
                <a:lnTo>
                  <a:pt x="3518" y="14508"/>
                </a:lnTo>
                <a:lnTo>
                  <a:pt x="3773" y="14620"/>
                </a:lnTo>
                <a:lnTo>
                  <a:pt x="4031" y="14726"/>
                </a:lnTo>
                <a:lnTo>
                  <a:pt x="4293" y="14828"/>
                </a:lnTo>
                <a:lnTo>
                  <a:pt x="4558" y="14924"/>
                </a:lnTo>
                <a:lnTo>
                  <a:pt x="4826" y="15017"/>
                </a:lnTo>
                <a:lnTo>
                  <a:pt x="5096" y="15105"/>
                </a:lnTo>
                <a:lnTo>
                  <a:pt x="5369" y="15188"/>
                </a:lnTo>
                <a:lnTo>
                  <a:pt x="5644" y="15268"/>
                </a:lnTo>
                <a:lnTo>
                  <a:pt x="5921" y="15344"/>
                </a:lnTo>
                <a:lnTo>
                  <a:pt x="6200" y="15416"/>
                </a:lnTo>
                <a:lnTo>
                  <a:pt x="6479" y="15485"/>
                </a:lnTo>
                <a:lnTo>
                  <a:pt x="6759" y="15550"/>
                </a:lnTo>
                <a:lnTo>
                  <a:pt x="7040" y="15612"/>
                </a:lnTo>
                <a:lnTo>
                  <a:pt x="7322" y="15672"/>
                </a:lnTo>
                <a:lnTo>
                  <a:pt x="7603" y="15729"/>
                </a:lnTo>
                <a:lnTo>
                  <a:pt x="7884" y="15783"/>
                </a:lnTo>
                <a:lnTo>
                  <a:pt x="8164" y="15834"/>
                </a:lnTo>
                <a:lnTo>
                  <a:pt x="8444" y="15884"/>
                </a:lnTo>
                <a:lnTo>
                  <a:pt x="8722" y="15931"/>
                </a:lnTo>
                <a:lnTo>
                  <a:pt x="8999" y="15977"/>
                </a:lnTo>
                <a:lnTo>
                  <a:pt x="9274" y="16021"/>
                </a:lnTo>
                <a:lnTo>
                  <a:pt x="9817" y="16104"/>
                </a:lnTo>
                <a:lnTo>
                  <a:pt x="10869" y="16260"/>
                </a:lnTo>
                <a:lnTo>
                  <a:pt x="11148" y="16299"/>
                </a:lnTo>
                <a:lnTo>
                  <a:pt x="11427" y="16336"/>
                </a:lnTo>
                <a:lnTo>
                  <a:pt x="11984" y="16407"/>
                </a:lnTo>
                <a:lnTo>
                  <a:pt x="12542" y="16474"/>
                </a:lnTo>
                <a:lnTo>
                  <a:pt x="14491" y="16700"/>
                </a:lnTo>
                <a:lnTo>
                  <a:pt x="15047" y="16767"/>
                </a:lnTo>
                <a:lnTo>
                  <a:pt x="15602" y="16838"/>
                </a:lnTo>
                <a:lnTo>
                  <a:pt x="15879" y="16875"/>
                </a:lnTo>
                <a:lnTo>
                  <a:pt x="16156" y="16914"/>
                </a:lnTo>
                <a:lnTo>
                  <a:pt x="16433" y="16954"/>
                </a:lnTo>
                <a:lnTo>
                  <a:pt x="16709" y="16996"/>
                </a:lnTo>
                <a:lnTo>
                  <a:pt x="16985" y="17040"/>
                </a:lnTo>
                <a:lnTo>
                  <a:pt x="17261" y="17085"/>
                </a:lnTo>
                <a:lnTo>
                  <a:pt x="17536" y="17134"/>
                </a:lnTo>
                <a:lnTo>
                  <a:pt x="17811" y="17184"/>
                </a:lnTo>
                <a:lnTo>
                  <a:pt x="18086" y="17237"/>
                </a:lnTo>
                <a:lnTo>
                  <a:pt x="18360" y="17293"/>
                </a:lnTo>
                <a:lnTo>
                  <a:pt x="18633" y="17352"/>
                </a:lnTo>
                <a:lnTo>
                  <a:pt x="18944" y="17429"/>
                </a:lnTo>
                <a:lnTo>
                  <a:pt x="19251" y="17515"/>
                </a:lnTo>
                <a:lnTo>
                  <a:pt x="19553" y="17611"/>
                </a:lnTo>
                <a:lnTo>
                  <a:pt x="19848" y="17719"/>
                </a:lnTo>
                <a:lnTo>
                  <a:pt x="20127" y="17838"/>
                </a:lnTo>
                <a:lnTo>
                  <a:pt x="20375" y="17967"/>
                </a:lnTo>
                <a:lnTo>
                  <a:pt x="20590" y="18104"/>
                </a:lnTo>
                <a:lnTo>
                  <a:pt x="20770" y="18250"/>
                </a:lnTo>
                <a:lnTo>
                  <a:pt x="21026" y="18566"/>
                </a:lnTo>
                <a:lnTo>
                  <a:pt x="21136" y="18908"/>
                </a:lnTo>
                <a:lnTo>
                  <a:pt x="21135" y="19088"/>
                </a:lnTo>
                <a:lnTo>
                  <a:pt x="21014" y="19463"/>
                </a:lnTo>
                <a:lnTo>
                  <a:pt x="20893" y="19657"/>
                </a:lnTo>
                <a:lnTo>
                  <a:pt x="20731" y="19853"/>
                </a:lnTo>
                <a:lnTo>
                  <a:pt x="20526" y="20053"/>
                </a:lnTo>
                <a:lnTo>
                  <a:pt x="20279" y="20255"/>
                </a:lnTo>
                <a:lnTo>
                  <a:pt x="20043" y="20427"/>
                </a:lnTo>
                <a:lnTo>
                  <a:pt x="19800" y="20590"/>
                </a:lnTo>
                <a:lnTo>
                  <a:pt x="19552" y="20745"/>
                </a:lnTo>
                <a:lnTo>
                  <a:pt x="19299" y="20894"/>
                </a:lnTo>
                <a:lnTo>
                  <a:pt x="19043" y="21039"/>
                </a:lnTo>
                <a:lnTo>
                  <a:pt x="18786" y="21180"/>
                </a:lnTo>
                <a:lnTo>
                  <a:pt x="18270" y="21459"/>
                </a:lnTo>
                <a:lnTo>
                  <a:pt x="18014" y="21600"/>
                </a:lnTo>
                <a:lnTo>
                  <a:pt x="18217" y="21519"/>
                </a:lnTo>
                <a:lnTo>
                  <a:pt x="18679" y="21341"/>
                </a:lnTo>
                <a:lnTo>
                  <a:pt x="18931" y="21243"/>
                </a:lnTo>
                <a:lnTo>
                  <a:pt x="19192" y="21138"/>
                </a:lnTo>
                <a:lnTo>
                  <a:pt x="19458" y="21026"/>
                </a:lnTo>
                <a:lnTo>
                  <a:pt x="19724" y="20906"/>
                </a:lnTo>
                <a:lnTo>
                  <a:pt x="19988" y="20777"/>
                </a:lnTo>
                <a:lnTo>
                  <a:pt x="20244" y="20638"/>
                </a:lnTo>
                <a:lnTo>
                  <a:pt x="20490" y="20490"/>
                </a:lnTo>
                <a:lnTo>
                  <a:pt x="20722" y="20331"/>
                </a:lnTo>
                <a:lnTo>
                  <a:pt x="20935" y="20162"/>
                </a:lnTo>
                <a:lnTo>
                  <a:pt x="21125" y="19980"/>
                </a:lnTo>
                <a:lnTo>
                  <a:pt x="21290" y="19787"/>
                </a:lnTo>
                <a:lnTo>
                  <a:pt x="21424" y="19581"/>
                </a:lnTo>
                <a:lnTo>
                  <a:pt x="21525" y="19361"/>
                </a:lnTo>
                <a:lnTo>
                  <a:pt x="21587" y="19127"/>
                </a:lnTo>
                <a:lnTo>
                  <a:pt x="21600" y="18819"/>
                </a:lnTo>
                <a:lnTo>
                  <a:pt x="21544" y="18513"/>
                </a:lnTo>
                <a:lnTo>
                  <a:pt x="21428" y="18227"/>
                </a:lnTo>
                <a:lnTo>
                  <a:pt x="21262" y="17975"/>
                </a:lnTo>
                <a:lnTo>
                  <a:pt x="21089" y="17786"/>
                </a:lnTo>
                <a:lnTo>
                  <a:pt x="20892" y="17611"/>
                </a:lnTo>
                <a:lnTo>
                  <a:pt x="20676" y="17450"/>
                </a:lnTo>
                <a:lnTo>
                  <a:pt x="20442" y="17302"/>
                </a:lnTo>
                <a:lnTo>
                  <a:pt x="20194" y="17166"/>
                </a:lnTo>
                <a:lnTo>
                  <a:pt x="19934" y="17042"/>
                </a:lnTo>
                <a:lnTo>
                  <a:pt x="19665" y="16928"/>
                </a:lnTo>
                <a:lnTo>
                  <a:pt x="19390" y="16823"/>
                </a:lnTo>
                <a:lnTo>
                  <a:pt x="19111" y="16728"/>
                </a:lnTo>
                <a:lnTo>
                  <a:pt x="18832" y="16640"/>
                </a:lnTo>
                <a:lnTo>
                  <a:pt x="18554" y="16560"/>
                </a:lnTo>
                <a:lnTo>
                  <a:pt x="18281" y="16486"/>
                </a:lnTo>
                <a:lnTo>
                  <a:pt x="18015" y="16418"/>
                </a:lnTo>
                <a:lnTo>
                  <a:pt x="17516" y="16297"/>
                </a:lnTo>
                <a:lnTo>
                  <a:pt x="17238" y="16235"/>
                </a:lnTo>
                <a:lnTo>
                  <a:pt x="16960" y="16176"/>
                </a:lnTo>
                <a:lnTo>
                  <a:pt x="16682" y="16120"/>
                </a:lnTo>
                <a:lnTo>
                  <a:pt x="16404" y="16065"/>
                </a:lnTo>
                <a:lnTo>
                  <a:pt x="16125" y="16013"/>
                </a:lnTo>
                <a:lnTo>
                  <a:pt x="15846" y="15962"/>
                </a:lnTo>
                <a:lnTo>
                  <a:pt x="15567" y="15913"/>
                </a:lnTo>
                <a:lnTo>
                  <a:pt x="15287" y="15865"/>
                </a:lnTo>
                <a:lnTo>
                  <a:pt x="15008" y="15818"/>
                </a:lnTo>
                <a:lnTo>
                  <a:pt x="14448" y="15728"/>
                </a:lnTo>
                <a:lnTo>
                  <a:pt x="13332" y="15554"/>
                </a:lnTo>
                <a:lnTo>
                  <a:pt x="11399" y="15260"/>
                </a:lnTo>
                <a:lnTo>
                  <a:pt x="10570" y="15130"/>
                </a:lnTo>
                <a:lnTo>
                  <a:pt x="10019" y="15040"/>
                </a:lnTo>
                <a:lnTo>
                  <a:pt x="9468" y="14946"/>
                </a:lnTo>
                <a:lnTo>
                  <a:pt x="9193" y="14898"/>
                </a:lnTo>
                <a:lnTo>
                  <a:pt x="8918" y="14847"/>
                </a:lnTo>
                <a:lnTo>
                  <a:pt x="8644" y="14796"/>
                </a:lnTo>
                <a:lnTo>
                  <a:pt x="8369" y="14743"/>
                </a:lnTo>
                <a:lnTo>
                  <a:pt x="8096" y="14688"/>
                </a:lnTo>
                <a:lnTo>
                  <a:pt x="7823" y="14631"/>
                </a:lnTo>
                <a:lnTo>
                  <a:pt x="7550" y="14572"/>
                </a:lnTo>
                <a:lnTo>
                  <a:pt x="7277" y="14511"/>
                </a:lnTo>
                <a:lnTo>
                  <a:pt x="7006" y="14448"/>
                </a:lnTo>
                <a:lnTo>
                  <a:pt x="6734" y="14383"/>
                </a:lnTo>
                <a:lnTo>
                  <a:pt x="6464" y="14315"/>
                </a:lnTo>
                <a:lnTo>
                  <a:pt x="6194" y="14244"/>
                </a:lnTo>
                <a:lnTo>
                  <a:pt x="5924" y="14171"/>
                </a:lnTo>
                <a:lnTo>
                  <a:pt x="5644" y="14090"/>
                </a:lnTo>
                <a:lnTo>
                  <a:pt x="5365" y="14005"/>
                </a:lnTo>
                <a:lnTo>
                  <a:pt x="5087" y="13917"/>
                </a:lnTo>
                <a:lnTo>
                  <a:pt x="4811" y="13824"/>
                </a:lnTo>
                <a:lnTo>
                  <a:pt x="4538" y="13726"/>
                </a:lnTo>
                <a:lnTo>
                  <a:pt x="4267" y="13622"/>
                </a:lnTo>
                <a:lnTo>
                  <a:pt x="3999" y="13512"/>
                </a:lnTo>
                <a:lnTo>
                  <a:pt x="3735" y="13394"/>
                </a:lnTo>
                <a:lnTo>
                  <a:pt x="3474" y="13269"/>
                </a:lnTo>
                <a:lnTo>
                  <a:pt x="3218" y="13135"/>
                </a:lnTo>
                <a:lnTo>
                  <a:pt x="2966" y="12992"/>
                </a:lnTo>
                <a:lnTo>
                  <a:pt x="2720" y="12840"/>
                </a:lnTo>
                <a:lnTo>
                  <a:pt x="2479" y="12677"/>
                </a:lnTo>
                <a:lnTo>
                  <a:pt x="2280" y="12525"/>
                </a:lnTo>
                <a:lnTo>
                  <a:pt x="2097" y="12370"/>
                </a:lnTo>
                <a:lnTo>
                  <a:pt x="1928" y="12212"/>
                </a:lnTo>
                <a:lnTo>
                  <a:pt x="1775" y="12051"/>
                </a:lnTo>
                <a:lnTo>
                  <a:pt x="1511" y="11721"/>
                </a:lnTo>
                <a:lnTo>
                  <a:pt x="1302" y="11380"/>
                </a:lnTo>
                <a:lnTo>
                  <a:pt x="1147" y="11030"/>
                </a:lnTo>
                <a:lnTo>
                  <a:pt x="1042" y="10672"/>
                </a:lnTo>
                <a:lnTo>
                  <a:pt x="985" y="10306"/>
                </a:lnTo>
                <a:lnTo>
                  <a:pt x="973" y="9933"/>
                </a:lnTo>
                <a:lnTo>
                  <a:pt x="984" y="9744"/>
                </a:lnTo>
                <a:lnTo>
                  <a:pt x="1036" y="9363"/>
                </a:lnTo>
                <a:lnTo>
                  <a:pt x="1128" y="8976"/>
                </a:lnTo>
                <a:lnTo>
                  <a:pt x="1256" y="8586"/>
                </a:lnTo>
                <a:lnTo>
                  <a:pt x="1419" y="8194"/>
                </a:lnTo>
                <a:lnTo>
                  <a:pt x="1614" y="7798"/>
                </a:lnTo>
                <a:lnTo>
                  <a:pt x="1723" y="7600"/>
                </a:lnTo>
                <a:lnTo>
                  <a:pt x="1839" y="7402"/>
                </a:lnTo>
                <a:lnTo>
                  <a:pt x="1961" y="7204"/>
                </a:lnTo>
                <a:lnTo>
                  <a:pt x="2090" y="7005"/>
                </a:lnTo>
                <a:lnTo>
                  <a:pt x="2225" y="6807"/>
                </a:lnTo>
                <a:lnTo>
                  <a:pt x="2366" y="6609"/>
                </a:lnTo>
                <a:lnTo>
                  <a:pt x="2512" y="6412"/>
                </a:lnTo>
                <a:lnTo>
                  <a:pt x="2664" y="6214"/>
                </a:lnTo>
                <a:lnTo>
                  <a:pt x="2820" y="6018"/>
                </a:lnTo>
                <a:lnTo>
                  <a:pt x="2982" y="5822"/>
                </a:lnTo>
                <a:lnTo>
                  <a:pt x="3147" y="5626"/>
                </a:lnTo>
                <a:lnTo>
                  <a:pt x="3316" y="5432"/>
                </a:lnTo>
                <a:lnTo>
                  <a:pt x="3489" y="5238"/>
                </a:lnTo>
                <a:lnTo>
                  <a:pt x="3666" y="5046"/>
                </a:lnTo>
                <a:lnTo>
                  <a:pt x="3845" y="4855"/>
                </a:lnTo>
                <a:lnTo>
                  <a:pt x="4027" y="4665"/>
                </a:lnTo>
                <a:lnTo>
                  <a:pt x="4212" y="4476"/>
                </a:lnTo>
                <a:lnTo>
                  <a:pt x="4399" y="4289"/>
                </a:lnTo>
                <a:lnTo>
                  <a:pt x="4587" y="4104"/>
                </a:lnTo>
                <a:lnTo>
                  <a:pt x="4777" y="3920"/>
                </a:lnTo>
                <a:lnTo>
                  <a:pt x="4969" y="3738"/>
                </a:lnTo>
                <a:lnTo>
                  <a:pt x="5161" y="3558"/>
                </a:lnTo>
                <a:lnTo>
                  <a:pt x="5353" y="3380"/>
                </a:lnTo>
                <a:lnTo>
                  <a:pt x="5546" y="3205"/>
                </a:lnTo>
                <a:lnTo>
                  <a:pt x="5739" y="3031"/>
                </a:lnTo>
                <a:lnTo>
                  <a:pt x="5932" y="2860"/>
                </a:lnTo>
                <a:lnTo>
                  <a:pt x="6124" y="2691"/>
                </a:lnTo>
                <a:lnTo>
                  <a:pt x="6504" y="2362"/>
                </a:lnTo>
                <a:lnTo>
                  <a:pt x="6879" y="2043"/>
                </a:lnTo>
                <a:lnTo>
                  <a:pt x="7244" y="1737"/>
                </a:lnTo>
                <a:lnTo>
                  <a:pt x="7598" y="1443"/>
                </a:lnTo>
                <a:lnTo>
                  <a:pt x="8713" y="530"/>
                </a:lnTo>
                <a:lnTo>
                  <a:pt x="9113" y="198"/>
                </a:lnTo>
                <a:lnTo>
                  <a:pt x="9348" y="0"/>
                </a:lnTo>
                <a:close/>
              </a:path>
            </a:pathLst>
          </a:custGeom>
          <a:solidFill>
            <a:srgbClr val="8CBF3E"/>
          </a:solidFill>
          <a:ln w="12700">
            <a:miter lim="400000"/>
          </a:ln>
        </p:spPr>
        <p:txBody>
          <a:bodyPr lIns="27733" rIns="27733"/>
          <a:lstStyle/>
          <a:p>
            <a:endParaRPr sz="1274"/>
          </a:p>
        </p:txBody>
      </p:sp>
      <p:sp>
        <p:nvSpPr>
          <p:cNvPr id="32" name="bg object 21"/>
          <p:cNvSpPr/>
          <p:nvPr/>
        </p:nvSpPr>
        <p:spPr>
          <a:xfrm>
            <a:off x="2335798" y="4107153"/>
            <a:ext cx="2331288" cy="2258719"/>
          </a:xfrm>
          <a:custGeom>
            <a:avLst/>
            <a:gdLst/>
            <a:ahLst/>
            <a:cxnLst>
              <a:cxn ang="0">
                <a:pos x="wd2" y="hd2"/>
              </a:cxn>
              <a:cxn ang="5400000">
                <a:pos x="wd2" y="hd2"/>
              </a:cxn>
              <a:cxn ang="10800000">
                <a:pos x="wd2" y="hd2"/>
              </a:cxn>
              <a:cxn ang="16200000">
                <a:pos x="wd2" y="hd2"/>
              </a:cxn>
            </a:cxnLst>
            <a:rect l="0" t="0" r="r" b="b"/>
            <a:pathLst>
              <a:path w="21600" h="21600" extrusionOk="0">
                <a:moveTo>
                  <a:pt x="8905" y="0"/>
                </a:moveTo>
                <a:lnTo>
                  <a:pt x="8541" y="245"/>
                </a:lnTo>
                <a:lnTo>
                  <a:pt x="8153" y="511"/>
                </a:lnTo>
                <a:lnTo>
                  <a:pt x="7744" y="796"/>
                </a:lnTo>
                <a:lnTo>
                  <a:pt x="7533" y="945"/>
                </a:lnTo>
                <a:lnTo>
                  <a:pt x="7317" y="1099"/>
                </a:lnTo>
                <a:lnTo>
                  <a:pt x="7099" y="1258"/>
                </a:lnTo>
                <a:lnTo>
                  <a:pt x="6877" y="1420"/>
                </a:lnTo>
                <a:lnTo>
                  <a:pt x="6652" y="1587"/>
                </a:lnTo>
                <a:lnTo>
                  <a:pt x="6425" y="1758"/>
                </a:lnTo>
                <a:lnTo>
                  <a:pt x="6196" y="1932"/>
                </a:lnTo>
                <a:lnTo>
                  <a:pt x="5965" y="2111"/>
                </a:lnTo>
                <a:lnTo>
                  <a:pt x="5733" y="2293"/>
                </a:lnTo>
                <a:lnTo>
                  <a:pt x="5501" y="2478"/>
                </a:lnTo>
                <a:lnTo>
                  <a:pt x="5268" y="2667"/>
                </a:lnTo>
                <a:lnTo>
                  <a:pt x="5035" y="2859"/>
                </a:lnTo>
                <a:lnTo>
                  <a:pt x="4802" y="3054"/>
                </a:lnTo>
                <a:lnTo>
                  <a:pt x="4571" y="3253"/>
                </a:lnTo>
                <a:lnTo>
                  <a:pt x="4340" y="3454"/>
                </a:lnTo>
                <a:lnTo>
                  <a:pt x="4112" y="3658"/>
                </a:lnTo>
                <a:lnTo>
                  <a:pt x="3885" y="3864"/>
                </a:lnTo>
                <a:lnTo>
                  <a:pt x="3661" y="4073"/>
                </a:lnTo>
                <a:lnTo>
                  <a:pt x="3440" y="4284"/>
                </a:lnTo>
                <a:lnTo>
                  <a:pt x="3221" y="4498"/>
                </a:lnTo>
                <a:lnTo>
                  <a:pt x="3007" y="4714"/>
                </a:lnTo>
                <a:lnTo>
                  <a:pt x="2797" y="4932"/>
                </a:lnTo>
                <a:lnTo>
                  <a:pt x="2591" y="5151"/>
                </a:lnTo>
                <a:lnTo>
                  <a:pt x="2389" y="5373"/>
                </a:lnTo>
                <a:lnTo>
                  <a:pt x="2194" y="5596"/>
                </a:lnTo>
                <a:lnTo>
                  <a:pt x="2004" y="5820"/>
                </a:lnTo>
                <a:lnTo>
                  <a:pt x="1819" y="6046"/>
                </a:lnTo>
                <a:lnTo>
                  <a:pt x="1642" y="6273"/>
                </a:lnTo>
                <a:lnTo>
                  <a:pt x="1471" y="6502"/>
                </a:lnTo>
                <a:lnTo>
                  <a:pt x="1308" y="6731"/>
                </a:lnTo>
                <a:lnTo>
                  <a:pt x="1152" y="6961"/>
                </a:lnTo>
                <a:lnTo>
                  <a:pt x="1004" y="7192"/>
                </a:lnTo>
                <a:lnTo>
                  <a:pt x="865" y="7424"/>
                </a:lnTo>
                <a:lnTo>
                  <a:pt x="734" y="7656"/>
                </a:lnTo>
                <a:lnTo>
                  <a:pt x="613" y="7888"/>
                </a:lnTo>
                <a:lnTo>
                  <a:pt x="502" y="8121"/>
                </a:lnTo>
                <a:lnTo>
                  <a:pt x="400" y="8354"/>
                </a:lnTo>
                <a:lnTo>
                  <a:pt x="309" y="8586"/>
                </a:lnTo>
                <a:lnTo>
                  <a:pt x="229" y="8819"/>
                </a:lnTo>
                <a:lnTo>
                  <a:pt x="161" y="9052"/>
                </a:lnTo>
                <a:lnTo>
                  <a:pt x="104" y="9284"/>
                </a:lnTo>
                <a:lnTo>
                  <a:pt x="59" y="9515"/>
                </a:lnTo>
                <a:lnTo>
                  <a:pt x="26" y="9746"/>
                </a:lnTo>
                <a:lnTo>
                  <a:pt x="7" y="9977"/>
                </a:lnTo>
                <a:lnTo>
                  <a:pt x="0" y="10264"/>
                </a:lnTo>
                <a:lnTo>
                  <a:pt x="17" y="10542"/>
                </a:lnTo>
                <a:lnTo>
                  <a:pt x="56" y="10812"/>
                </a:lnTo>
                <a:lnTo>
                  <a:pt x="116" y="11074"/>
                </a:lnTo>
                <a:lnTo>
                  <a:pt x="196" y="11326"/>
                </a:lnTo>
                <a:lnTo>
                  <a:pt x="295" y="11569"/>
                </a:lnTo>
                <a:lnTo>
                  <a:pt x="412" y="11804"/>
                </a:lnTo>
                <a:lnTo>
                  <a:pt x="546" y="12028"/>
                </a:lnTo>
                <a:lnTo>
                  <a:pt x="694" y="12244"/>
                </a:lnTo>
                <a:lnTo>
                  <a:pt x="857" y="12450"/>
                </a:lnTo>
                <a:lnTo>
                  <a:pt x="1034" y="12646"/>
                </a:lnTo>
                <a:lnTo>
                  <a:pt x="1222" y="12832"/>
                </a:lnTo>
                <a:lnTo>
                  <a:pt x="1421" y="13008"/>
                </a:lnTo>
                <a:lnTo>
                  <a:pt x="1629" y="13175"/>
                </a:lnTo>
                <a:lnTo>
                  <a:pt x="1847" y="13330"/>
                </a:lnTo>
                <a:lnTo>
                  <a:pt x="2071" y="13476"/>
                </a:lnTo>
                <a:lnTo>
                  <a:pt x="2302" y="13611"/>
                </a:lnTo>
                <a:lnTo>
                  <a:pt x="2549" y="13747"/>
                </a:lnTo>
                <a:lnTo>
                  <a:pt x="2798" y="13874"/>
                </a:lnTo>
                <a:lnTo>
                  <a:pt x="3050" y="13993"/>
                </a:lnTo>
                <a:lnTo>
                  <a:pt x="3303" y="14105"/>
                </a:lnTo>
                <a:lnTo>
                  <a:pt x="3558" y="14209"/>
                </a:lnTo>
                <a:lnTo>
                  <a:pt x="3826" y="14307"/>
                </a:lnTo>
                <a:lnTo>
                  <a:pt x="4096" y="14400"/>
                </a:lnTo>
                <a:lnTo>
                  <a:pt x="4366" y="14489"/>
                </a:lnTo>
                <a:lnTo>
                  <a:pt x="4637" y="14575"/>
                </a:lnTo>
                <a:lnTo>
                  <a:pt x="4909" y="14657"/>
                </a:lnTo>
                <a:lnTo>
                  <a:pt x="5182" y="14736"/>
                </a:lnTo>
                <a:lnTo>
                  <a:pt x="5456" y="14812"/>
                </a:lnTo>
                <a:lnTo>
                  <a:pt x="5730" y="14884"/>
                </a:lnTo>
                <a:lnTo>
                  <a:pt x="6005" y="14953"/>
                </a:lnTo>
                <a:lnTo>
                  <a:pt x="6281" y="15019"/>
                </a:lnTo>
                <a:lnTo>
                  <a:pt x="6557" y="15083"/>
                </a:lnTo>
                <a:lnTo>
                  <a:pt x="6834" y="15143"/>
                </a:lnTo>
                <a:lnTo>
                  <a:pt x="7112" y="15202"/>
                </a:lnTo>
                <a:lnTo>
                  <a:pt x="7390" y="15257"/>
                </a:lnTo>
                <a:lnTo>
                  <a:pt x="7668" y="15311"/>
                </a:lnTo>
                <a:lnTo>
                  <a:pt x="7947" y="15362"/>
                </a:lnTo>
                <a:lnTo>
                  <a:pt x="8227" y="15411"/>
                </a:lnTo>
                <a:lnTo>
                  <a:pt x="8507" y="15458"/>
                </a:lnTo>
                <a:lnTo>
                  <a:pt x="8787" y="15504"/>
                </a:lnTo>
                <a:lnTo>
                  <a:pt x="9067" y="15547"/>
                </a:lnTo>
                <a:lnTo>
                  <a:pt x="9348" y="15590"/>
                </a:lnTo>
                <a:lnTo>
                  <a:pt x="9629" y="15630"/>
                </a:lnTo>
                <a:lnTo>
                  <a:pt x="9910" y="15670"/>
                </a:lnTo>
                <a:lnTo>
                  <a:pt x="10472" y="15745"/>
                </a:lnTo>
                <a:lnTo>
                  <a:pt x="11035" y="15816"/>
                </a:lnTo>
                <a:lnTo>
                  <a:pt x="11598" y="15885"/>
                </a:lnTo>
                <a:lnTo>
                  <a:pt x="13284" y="16084"/>
                </a:lnTo>
                <a:lnTo>
                  <a:pt x="14123" y="16186"/>
                </a:lnTo>
                <a:lnTo>
                  <a:pt x="14680" y="16258"/>
                </a:lnTo>
                <a:lnTo>
                  <a:pt x="15236" y="16333"/>
                </a:lnTo>
                <a:lnTo>
                  <a:pt x="15513" y="16372"/>
                </a:lnTo>
                <a:lnTo>
                  <a:pt x="15789" y="16412"/>
                </a:lnTo>
                <a:lnTo>
                  <a:pt x="16065" y="16454"/>
                </a:lnTo>
                <a:lnTo>
                  <a:pt x="16340" y="16497"/>
                </a:lnTo>
                <a:lnTo>
                  <a:pt x="16614" y="16543"/>
                </a:lnTo>
                <a:lnTo>
                  <a:pt x="17427" y="16691"/>
                </a:lnTo>
                <a:lnTo>
                  <a:pt x="17698" y="16743"/>
                </a:lnTo>
                <a:lnTo>
                  <a:pt x="17968" y="16799"/>
                </a:lnTo>
                <a:lnTo>
                  <a:pt x="18237" y="16859"/>
                </a:lnTo>
                <a:lnTo>
                  <a:pt x="18504" y="16924"/>
                </a:lnTo>
                <a:lnTo>
                  <a:pt x="18769" y="16995"/>
                </a:lnTo>
                <a:lnTo>
                  <a:pt x="19032" y="17074"/>
                </a:lnTo>
                <a:lnTo>
                  <a:pt x="19291" y="17160"/>
                </a:lnTo>
                <a:lnTo>
                  <a:pt x="19547" y="17256"/>
                </a:lnTo>
                <a:lnTo>
                  <a:pt x="19799" y="17362"/>
                </a:lnTo>
                <a:lnTo>
                  <a:pt x="20046" y="17479"/>
                </a:lnTo>
                <a:lnTo>
                  <a:pt x="20288" y="17608"/>
                </a:lnTo>
                <a:lnTo>
                  <a:pt x="20534" y="17770"/>
                </a:lnTo>
                <a:lnTo>
                  <a:pt x="20752" y="17960"/>
                </a:lnTo>
                <a:lnTo>
                  <a:pt x="20932" y="18175"/>
                </a:lnTo>
                <a:lnTo>
                  <a:pt x="21062" y="18416"/>
                </a:lnTo>
                <a:lnTo>
                  <a:pt x="21133" y="18682"/>
                </a:lnTo>
                <a:lnTo>
                  <a:pt x="21134" y="18973"/>
                </a:lnTo>
                <a:lnTo>
                  <a:pt x="21050" y="19216"/>
                </a:lnTo>
                <a:lnTo>
                  <a:pt x="20919" y="19442"/>
                </a:lnTo>
                <a:lnTo>
                  <a:pt x="20752" y="19649"/>
                </a:lnTo>
                <a:lnTo>
                  <a:pt x="20559" y="19841"/>
                </a:lnTo>
                <a:lnTo>
                  <a:pt x="20350" y="20018"/>
                </a:lnTo>
                <a:lnTo>
                  <a:pt x="20138" y="20182"/>
                </a:lnTo>
                <a:lnTo>
                  <a:pt x="19932" y="20333"/>
                </a:lnTo>
                <a:lnTo>
                  <a:pt x="19714" y="20480"/>
                </a:lnTo>
                <a:lnTo>
                  <a:pt x="19491" y="20620"/>
                </a:lnTo>
                <a:lnTo>
                  <a:pt x="19264" y="20755"/>
                </a:lnTo>
                <a:lnTo>
                  <a:pt x="19035" y="20885"/>
                </a:lnTo>
                <a:lnTo>
                  <a:pt x="18802" y="21011"/>
                </a:lnTo>
                <a:lnTo>
                  <a:pt x="18568" y="21135"/>
                </a:lnTo>
                <a:lnTo>
                  <a:pt x="18332" y="21255"/>
                </a:lnTo>
                <a:lnTo>
                  <a:pt x="18094" y="21372"/>
                </a:lnTo>
                <a:lnTo>
                  <a:pt x="17855" y="21487"/>
                </a:lnTo>
                <a:lnTo>
                  <a:pt x="17614" y="21600"/>
                </a:lnTo>
                <a:lnTo>
                  <a:pt x="17819" y="21532"/>
                </a:lnTo>
                <a:lnTo>
                  <a:pt x="18043" y="21456"/>
                </a:lnTo>
                <a:lnTo>
                  <a:pt x="18284" y="21371"/>
                </a:lnTo>
                <a:lnTo>
                  <a:pt x="18537" y="21278"/>
                </a:lnTo>
                <a:lnTo>
                  <a:pt x="18801" y="21177"/>
                </a:lnTo>
                <a:lnTo>
                  <a:pt x="19070" y="21068"/>
                </a:lnTo>
                <a:lnTo>
                  <a:pt x="19343" y="20950"/>
                </a:lnTo>
                <a:lnTo>
                  <a:pt x="19615" y="20823"/>
                </a:lnTo>
                <a:lnTo>
                  <a:pt x="19883" y="20688"/>
                </a:lnTo>
                <a:lnTo>
                  <a:pt x="20144" y="20545"/>
                </a:lnTo>
                <a:lnTo>
                  <a:pt x="20394" y="20392"/>
                </a:lnTo>
                <a:lnTo>
                  <a:pt x="20630" y="20231"/>
                </a:lnTo>
                <a:lnTo>
                  <a:pt x="20848" y="20061"/>
                </a:lnTo>
                <a:lnTo>
                  <a:pt x="21046" y="19882"/>
                </a:lnTo>
                <a:lnTo>
                  <a:pt x="21220" y="19694"/>
                </a:lnTo>
                <a:lnTo>
                  <a:pt x="21366" y="19497"/>
                </a:lnTo>
                <a:lnTo>
                  <a:pt x="21481" y="19290"/>
                </a:lnTo>
                <a:lnTo>
                  <a:pt x="21562" y="19075"/>
                </a:lnTo>
                <a:lnTo>
                  <a:pt x="21600" y="18811"/>
                </a:lnTo>
                <a:lnTo>
                  <a:pt x="21589" y="18543"/>
                </a:lnTo>
                <a:lnTo>
                  <a:pt x="21533" y="18281"/>
                </a:lnTo>
                <a:lnTo>
                  <a:pt x="21437" y="18030"/>
                </a:lnTo>
                <a:lnTo>
                  <a:pt x="21307" y="17798"/>
                </a:lnTo>
                <a:lnTo>
                  <a:pt x="21147" y="17592"/>
                </a:lnTo>
                <a:lnTo>
                  <a:pt x="20995" y="17433"/>
                </a:lnTo>
                <a:lnTo>
                  <a:pt x="20823" y="17281"/>
                </a:lnTo>
                <a:lnTo>
                  <a:pt x="20632" y="17137"/>
                </a:lnTo>
                <a:lnTo>
                  <a:pt x="20425" y="17001"/>
                </a:lnTo>
                <a:lnTo>
                  <a:pt x="20202" y="16871"/>
                </a:lnTo>
                <a:lnTo>
                  <a:pt x="19965" y="16748"/>
                </a:lnTo>
                <a:lnTo>
                  <a:pt x="19715" y="16631"/>
                </a:lnTo>
                <a:lnTo>
                  <a:pt x="19454" y="16521"/>
                </a:lnTo>
                <a:lnTo>
                  <a:pt x="19182" y="16417"/>
                </a:lnTo>
                <a:lnTo>
                  <a:pt x="18902" y="16318"/>
                </a:lnTo>
                <a:lnTo>
                  <a:pt x="18615" y="16225"/>
                </a:lnTo>
                <a:lnTo>
                  <a:pt x="18321" y="16137"/>
                </a:lnTo>
                <a:lnTo>
                  <a:pt x="18023" y="16055"/>
                </a:lnTo>
                <a:lnTo>
                  <a:pt x="17722" y="15977"/>
                </a:lnTo>
                <a:lnTo>
                  <a:pt x="17419" y="15904"/>
                </a:lnTo>
                <a:lnTo>
                  <a:pt x="17115" y="15835"/>
                </a:lnTo>
                <a:lnTo>
                  <a:pt x="16812" y="15770"/>
                </a:lnTo>
                <a:lnTo>
                  <a:pt x="16512" y="15709"/>
                </a:lnTo>
                <a:lnTo>
                  <a:pt x="16215" y="15652"/>
                </a:lnTo>
                <a:lnTo>
                  <a:pt x="15923" y="15599"/>
                </a:lnTo>
                <a:lnTo>
                  <a:pt x="15637" y="15548"/>
                </a:lnTo>
                <a:lnTo>
                  <a:pt x="15360" y="15500"/>
                </a:lnTo>
                <a:lnTo>
                  <a:pt x="14134" y="15298"/>
                </a:lnTo>
                <a:lnTo>
                  <a:pt x="13578" y="15213"/>
                </a:lnTo>
                <a:lnTo>
                  <a:pt x="13022" y="15130"/>
                </a:lnTo>
                <a:lnTo>
                  <a:pt x="10515" y="14765"/>
                </a:lnTo>
                <a:lnTo>
                  <a:pt x="9958" y="14681"/>
                </a:lnTo>
                <a:lnTo>
                  <a:pt x="9403" y="14593"/>
                </a:lnTo>
                <a:lnTo>
                  <a:pt x="8848" y="14501"/>
                </a:lnTo>
                <a:lnTo>
                  <a:pt x="8571" y="14454"/>
                </a:lnTo>
                <a:lnTo>
                  <a:pt x="8294" y="14405"/>
                </a:lnTo>
                <a:lnTo>
                  <a:pt x="8017" y="14354"/>
                </a:lnTo>
                <a:lnTo>
                  <a:pt x="7741" y="14302"/>
                </a:lnTo>
                <a:lnTo>
                  <a:pt x="7465" y="14248"/>
                </a:lnTo>
                <a:lnTo>
                  <a:pt x="7189" y="14193"/>
                </a:lnTo>
                <a:lnTo>
                  <a:pt x="6914" y="14135"/>
                </a:lnTo>
                <a:lnTo>
                  <a:pt x="6640" y="14076"/>
                </a:lnTo>
                <a:lnTo>
                  <a:pt x="6365" y="14014"/>
                </a:lnTo>
                <a:lnTo>
                  <a:pt x="6077" y="13946"/>
                </a:lnTo>
                <a:lnTo>
                  <a:pt x="5790" y="13874"/>
                </a:lnTo>
                <a:lnTo>
                  <a:pt x="5503" y="13800"/>
                </a:lnTo>
                <a:lnTo>
                  <a:pt x="5218" y="13722"/>
                </a:lnTo>
                <a:lnTo>
                  <a:pt x="4935" y="13639"/>
                </a:lnTo>
                <a:lnTo>
                  <a:pt x="4653" y="13552"/>
                </a:lnTo>
                <a:lnTo>
                  <a:pt x="4373" y="13460"/>
                </a:lnTo>
                <a:lnTo>
                  <a:pt x="4096" y="13361"/>
                </a:lnTo>
                <a:lnTo>
                  <a:pt x="3821" y="13256"/>
                </a:lnTo>
                <a:lnTo>
                  <a:pt x="3550" y="13144"/>
                </a:lnTo>
                <a:lnTo>
                  <a:pt x="3281" y="13024"/>
                </a:lnTo>
                <a:lnTo>
                  <a:pt x="3016" y="12896"/>
                </a:lnTo>
                <a:lnTo>
                  <a:pt x="2754" y="12759"/>
                </a:lnTo>
                <a:lnTo>
                  <a:pt x="2515" y="12622"/>
                </a:lnTo>
                <a:lnTo>
                  <a:pt x="2284" y="12473"/>
                </a:lnTo>
                <a:lnTo>
                  <a:pt x="2063" y="12312"/>
                </a:lnTo>
                <a:lnTo>
                  <a:pt x="1854" y="12140"/>
                </a:lnTo>
                <a:lnTo>
                  <a:pt x="1659" y="11956"/>
                </a:lnTo>
                <a:lnTo>
                  <a:pt x="1480" y="11759"/>
                </a:lnTo>
                <a:lnTo>
                  <a:pt x="1319" y="11550"/>
                </a:lnTo>
                <a:lnTo>
                  <a:pt x="1179" y="11327"/>
                </a:lnTo>
                <a:lnTo>
                  <a:pt x="1062" y="11092"/>
                </a:lnTo>
                <a:lnTo>
                  <a:pt x="969" y="10842"/>
                </a:lnTo>
                <a:lnTo>
                  <a:pt x="902" y="10579"/>
                </a:lnTo>
                <a:lnTo>
                  <a:pt x="865" y="10302"/>
                </a:lnTo>
                <a:lnTo>
                  <a:pt x="859" y="10010"/>
                </a:lnTo>
                <a:lnTo>
                  <a:pt x="874" y="9790"/>
                </a:lnTo>
                <a:lnTo>
                  <a:pt x="904" y="9568"/>
                </a:lnTo>
                <a:lnTo>
                  <a:pt x="947" y="9343"/>
                </a:lnTo>
                <a:lnTo>
                  <a:pt x="1003" y="9116"/>
                </a:lnTo>
                <a:lnTo>
                  <a:pt x="1072" y="8887"/>
                </a:lnTo>
                <a:lnTo>
                  <a:pt x="1152" y="8656"/>
                </a:lnTo>
                <a:lnTo>
                  <a:pt x="1244" y="8424"/>
                </a:lnTo>
                <a:lnTo>
                  <a:pt x="1347" y="8190"/>
                </a:lnTo>
                <a:lnTo>
                  <a:pt x="1461" y="7955"/>
                </a:lnTo>
                <a:lnTo>
                  <a:pt x="1585" y="7719"/>
                </a:lnTo>
                <a:lnTo>
                  <a:pt x="1719" y="7482"/>
                </a:lnTo>
                <a:lnTo>
                  <a:pt x="1862" y="7244"/>
                </a:lnTo>
                <a:lnTo>
                  <a:pt x="2013" y="7006"/>
                </a:lnTo>
                <a:lnTo>
                  <a:pt x="2173" y="6767"/>
                </a:lnTo>
                <a:lnTo>
                  <a:pt x="2340" y="6529"/>
                </a:lnTo>
                <a:lnTo>
                  <a:pt x="2515" y="6290"/>
                </a:lnTo>
                <a:lnTo>
                  <a:pt x="2696" y="6052"/>
                </a:lnTo>
                <a:lnTo>
                  <a:pt x="2884" y="5814"/>
                </a:lnTo>
                <a:lnTo>
                  <a:pt x="3077" y="5577"/>
                </a:lnTo>
                <a:lnTo>
                  <a:pt x="3276" y="5341"/>
                </a:lnTo>
                <a:lnTo>
                  <a:pt x="3480" y="5106"/>
                </a:lnTo>
                <a:lnTo>
                  <a:pt x="3688" y="4872"/>
                </a:lnTo>
                <a:lnTo>
                  <a:pt x="3899" y="4640"/>
                </a:lnTo>
                <a:lnTo>
                  <a:pt x="4115" y="4409"/>
                </a:lnTo>
                <a:lnTo>
                  <a:pt x="4333" y="4180"/>
                </a:lnTo>
                <a:lnTo>
                  <a:pt x="4554" y="3953"/>
                </a:lnTo>
                <a:lnTo>
                  <a:pt x="4776" y="3729"/>
                </a:lnTo>
                <a:lnTo>
                  <a:pt x="5000" y="3507"/>
                </a:lnTo>
                <a:lnTo>
                  <a:pt x="5226" y="3287"/>
                </a:lnTo>
                <a:lnTo>
                  <a:pt x="5451" y="3070"/>
                </a:lnTo>
                <a:lnTo>
                  <a:pt x="5677" y="2856"/>
                </a:lnTo>
                <a:lnTo>
                  <a:pt x="5902" y="2646"/>
                </a:lnTo>
                <a:lnTo>
                  <a:pt x="6127" y="2438"/>
                </a:lnTo>
                <a:lnTo>
                  <a:pt x="6350" y="2235"/>
                </a:lnTo>
                <a:lnTo>
                  <a:pt x="6571" y="2035"/>
                </a:lnTo>
                <a:lnTo>
                  <a:pt x="6790" y="1839"/>
                </a:lnTo>
                <a:lnTo>
                  <a:pt x="7219" y="1460"/>
                </a:lnTo>
                <a:lnTo>
                  <a:pt x="7632" y="1099"/>
                </a:lnTo>
                <a:lnTo>
                  <a:pt x="8905" y="0"/>
                </a:lnTo>
                <a:close/>
              </a:path>
            </a:pathLst>
          </a:custGeom>
          <a:solidFill>
            <a:srgbClr val="0D71B9"/>
          </a:solidFill>
          <a:ln w="12700">
            <a:miter lim="400000"/>
          </a:ln>
        </p:spPr>
        <p:txBody>
          <a:bodyPr lIns="27733" rIns="27733"/>
          <a:lstStyle/>
          <a:p>
            <a:endParaRPr sz="1274"/>
          </a:p>
        </p:txBody>
      </p:sp>
      <p:sp>
        <p:nvSpPr>
          <p:cNvPr id="33" name="Titeltekst"/>
          <p:cNvSpPr txBox="1">
            <a:spLocks noGrp="1"/>
          </p:cNvSpPr>
          <p:nvPr>
            <p:ph type="title"/>
          </p:nvPr>
        </p:nvSpPr>
        <p:spPr>
          <a:xfrm>
            <a:off x="791944" y="583362"/>
            <a:ext cx="10611287" cy="869580"/>
          </a:xfrm>
          <a:prstGeom prst="rect">
            <a:avLst/>
          </a:prstGeom>
        </p:spPr>
        <p:txBody>
          <a:bodyPr/>
          <a:lstStyle/>
          <a:p>
            <a:r>
              <a:t>Titeltekst</a:t>
            </a:r>
          </a:p>
        </p:txBody>
      </p:sp>
      <p:sp>
        <p:nvSpPr>
          <p:cNvPr id="34" name="Hoofdtekst - niveau één…"/>
          <p:cNvSpPr txBox="1">
            <a:spLocks noGrp="1"/>
          </p:cNvSpPr>
          <p:nvPr>
            <p:ph type="body" sz="quarter" idx="1"/>
          </p:nvPr>
        </p:nvSpPr>
        <p:spPr>
          <a:xfrm>
            <a:off x="1829276" y="3842637"/>
            <a:ext cx="8536623" cy="1715464"/>
          </a:xfrm>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35"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extLst>
      <p:ext uri="{BB962C8B-B14F-4D97-AF65-F5344CB8AC3E}">
        <p14:creationId xmlns:p14="http://schemas.microsoft.com/office/powerpoint/2010/main" val="3886476012"/>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Title and Content 0">
    <p:spTree>
      <p:nvGrpSpPr>
        <p:cNvPr id="1" name=""/>
        <p:cNvGrpSpPr/>
        <p:nvPr/>
      </p:nvGrpSpPr>
      <p:grpSpPr>
        <a:xfrm>
          <a:off x="0" y="0"/>
          <a:ext cx="0" cy="0"/>
          <a:chOff x="0" y="0"/>
          <a:chExt cx="0" cy="0"/>
        </a:xfrm>
      </p:grpSpPr>
      <p:sp>
        <p:nvSpPr>
          <p:cNvPr id="51" name="Titeltekst"/>
          <p:cNvSpPr txBox="1">
            <a:spLocks noGrp="1"/>
          </p:cNvSpPr>
          <p:nvPr>
            <p:ph type="title"/>
          </p:nvPr>
        </p:nvSpPr>
        <p:spPr>
          <a:prstGeom prst="rect">
            <a:avLst/>
          </a:prstGeom>
        </p:spPr>
        <p:txBody>
          <a:bodyPr/>
          <a:lstStyle/>
          <a:p>
            <a:r>
              <a:t>Titeltekst</a:t>
            </a:r>
          </a:p>
        </p:txBody>
      </p:sp>
      <p:sp>
        <p:nvSpPr>
          <p:cNvPr id="52" name="Hoofdtekst - niveau één…"/>
          <p:cNvSpPr txBox="1">
            <a:spLocks noGrp="1"/>
          </p:cNvSpPr>
          <p:nvPr>
            <p:ph type="body" idx="1"/>
          </p:nvPr>
        </p:nvSpPr>
        <p:spPr>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53"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extLst>
      <p:ext uri="{BB962C8B-B14F-4D97-AF65-F5344CB8AC3E}">
        <p14:creationId xmlns:p14="http://schemas.microsoft.com/office/powerpoint/2010/main" val="3462212411"/>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Title Only 0">
    <p:spTree>
      <p:nvGrpSpPr>
        <p:cNvPr id="1" name=""/>
        <p:cNvGrpSpPr/>
        <p:nvPr/>
      </p:nvGrpSpPr>
      <p:grpSpPr>
        <a:xfrm>
          <a:off x="0" y="0"/>
          <a:ext cx="0" cy="0"/>
          <a:chOff x="0" y="0"/>
          <a:chExt cx="0" cy="0"/>
        </a:xfrm>
      </p:grpSpPr>
      <p:sp>
        <p:nvSpPr>
          <p:cNvPr id="77" name="Titeltekst"/>
          <p:cNvSpPr txBox="1">
            <a:spLocks noGrp="1"/>
          </p:cNvSpPr>
          <p:nvPr>
            <p:ph type="title"/>
          </p:nvPr>
        </p:nvSpPr>
        <p:spPr>
          <a:prstGeom prst="rect">
            <a:avLst/>
          </a:prstGeom>
        </p:spPr>
        <p:txBody>
          <a:bodyPr/>
          <a:lstStyle/>
          <a:p>
            <a:r>
              <a:t>Titeltekst</a:t>
            </a:r>
          </a:p>
        </p:txBody>
      </p:sp>
      <p:sp>
        <p:nvSpPr>
          <p:cNvPr id="78"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extLst>
      <p:ext uri="{BB962C8B-B14F-4D97-AF65-F5344CB8AC3E}">
        <p14:creationId xmlns:p14="http://schemas.microsoft.com/office/powerpoint/2010/main" val="868663160"/>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_[Titeldia]">
    <p:spTree>
      <p:nvGrpSpPr>
        <p:cNvPr id="1" name=""/>
        <p:cNvGrpSpPr/>
        <p:nvPr/>
      </p:nvGrpSpPr>
      <p:grpSpPr>
        <a:xfrm>
          <a:off x="0" y="0"/>
          <a:ext cx="0" cy="0"/>
          <a:chOff x="0" y="0"/>
          <a:chExt cx="0" cy="0"/>
        </a:xfrm>
      </p:grpSpPr>
      <p:sp>
        <p:nvSpPr>
          <p:cNvPr id="17" name="Rectangle 1">
            <a:extLst>
              <a:ext uri="{FF2B5EF4-FFF2-40B4-BE49-F238E27FC236}">
                <a16:creationId xmlns:a16="http://schemas.microsoft.com/office/drawing/2014/main" id="{507B8BEE-BB7F-0D92-A766-CD4B297F1BD6}"/>
              </a:ext>
            </a:extLst>
          </p:cNvPr>
          <p:cNvSpPr>
            <a:spLocks noSelect="1" noChangeArrowheads="1"/>
          </p:cNvSpPr>
          <p:nvPr userDrawn="1"/>
        </p:nvSpPr>
        <p:spPr bwMode="auto">
          <a:xfrm>
            <a:off x="9033640" y="2286000"/>
            <a:ext cx="3161536" cy="4572000"/>
          </a:xfrm>
          <a:prstGeom prst="rect">
            <a:avLst/>
          </a:prstGeom>
          <a:solidFill>
            <a:srgbClr val="9E95C8"/>
          </a:solidFill>
          <a:ln>
            <a:noFill/>
          </a:ln>
        </p:spPr>
        <p:txBody>
          <a:bodyPr vert="horz" wrap="square" lIns="91440" tIns="45720" rIns="91440" bIns="45720" numCol="1" anchor="t" anchorCtr="0" compatLnSpc="1">
            <a:prstTxWarp prst="textNoShape">
              <a:avLst/>
            </a:prstTxWarp>
          </a:bodyPr>
          <a:lstStyle/>
          <a:p>
            <a:endParaRPr lang="nl-NL" sz="2100"/>
          </a:p>
        </p:txBody>
      </p:sp>
      <p:sp>
        <p:nvSpPr>
          <p:cNvPr id="18" name="Rectangle 2">
            <a:extLst>
              <a:ext uri="{FF2B5EF4-FFF2-40B4-BE49-F238E27FC236}">
                <a16:creationId xmlns:a16="http://schemas.microsoft.com/office/drawing/2014/main" id="{D7978E7F-D179-EBA4-6E7B-52C3028A3BE3}"/>
              </a:ext>
            </a:extLst>
          </p:cNvPr>
          <p:cNvSpPr>
            <a:spLocks noSelect="1" noChangeArrowheads="1"/>
          </p:cNvSpPr>
          <p:nvPr userDrawn="1"/>
        </p:nvSpPr>
        <p:spPr bwMode="auto">
          <a:xfrm>
            <a:off x="1" y="0"/>
            <a:ext cx="9149557" cy="2376488"/>
          </a:xfrm>
          <a:prstGeom prst="rect">
            <a:avLst/>
          </a:prstGeom>
          <a:solidFill>
            <a:srgbClr val="9E95C8"/>
          </a:solidFill>
          <a:ln>
            <a:noFill/>
          </a:ln>
        </p:spPr>
        <p:txBody>
          <a:bodyPr vert="horz" wrap="square" lIns="91440" tIns="45720" rIns="91440" bIns="45720" numCol="1" anchor="t" anchorCtr="0" compatLnSpc="1">
            <a:prstTxWarp prst="textNoShape">
              <a:avLst/>
            </a:prstTxWarp>
          </a:bodyPr>
          <a:lstStyle/>
          <a:p>
            <a:endParaRPr lang="nl-NL" sz="2100"/>
          </a:p>
        </p:txBody>
      </p:sp>
      <p:sp>
        <p:nvSpPr>
          <p:cNvPr id="19" name="Frame 3">
            <a:extLst>
              <a:ext uri="{FF2B5EF4-FFF2-40B4-BE49-F238E27FC236}">
                <a16:creationId xmlns:a16="http://schemas.microsoft.com/office/drawing/2014/main" id="{8F042E47-C7D5-CF2C-735C-97F385B30EE8}"/>
              </a:ext>
            </a:extLst>
          </p:cNvPr>
          <p:cNvSpPr>
            <a:spLocks noSelect="1"/>
          </p:cNvSpPr>
          <p:nvPr userDrawn="1"/>
        </p:nvSpPr>
        <p:spPr bwMode="auto">
          <a:xfrm>
            <a:off x="0" y="1757363"/>
            <a:ext cx="9152733" cy="5100638"/>
          </a:xfrm>
          <a:custGeom>
            <a:avLst/>
            <a:gdLst>
              <a:gd name="T0" fmla="*/ 28819 w 28819"/>
              <a:gd name="T1" fmla="*/ 1701 h 16063"/>
              <a:gd name="T2" fmla="*/ 28810 w 28819"/>
              <a:gd name="T3" fmla="*/ 1701 h 16063"/>
              <a:gd name="T4" fmla="*/ 28810 w 28819"/>
              <a:gd name="T5" fmla="*/ 16063 h 16063"/>
              <a:gd name="T6" fmla="*/ 0 w 28819"/>
              <a:gd name="T7" fmla="*/ 16063 h 16063"/>
              <a:gd name="T8" fmla="*/ 0 w 28819"/>
              <a:gd name="T9" fmla="*/ 1663 h 16063"/>
              <a:gd name="T10" fmla="*/ 21451 w 28819"/>
              <a:gd name="T11" fmla="*/ 1663 h 16063"/>
              <a:gd name="T12" fmla="*/ 21899 w 28819"/>
              <a:gd name="T13" fmla="*/ 153 h 16063"/>
              <a:gd name="T14" fmla="*/ 22175 w 28819"/>
              <a:gd name="T15" fmla="*/ 0 h 16063"/>
              <a:gd name="T16" fmla="*/ 28819 w 28819"/>
              <a:gd name="T17" fmla="*/ 0 h 16063"/>
              <a:gd name="T18" fmla="*/ 28819 w 28819"/>
              <a:gd name="T19" fmla="*/ 1701 h 16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19" h="16063">
                <a:moveTo>
                  <a:pt x="28819" y="1701"/>
                </a:moveTo>
                <a:cubicBezTo>
                  <a:pt x="28810" y="1701"/>
                  <a:pt x="28810" y="1701"/>
                  <a:pt x="28810" y="1701"/>
                </a:cubicBezTo>
                <a:cubicBezTo>
                  <a:pt x="28810" y="16063"/>
                  <a:pt x="28810" y="16063"/>
                  <a:pt x="28810" y="16063"/>
                </a:cubicBezTo>
                <a:cubicBezTo>
                  <a:pt x="0" y="16063"/>
                  <a:pt x="0" y="16063"/>
                  <a:pt x="0" y="16063"/>
                </a:cubicBezTo>
                <a:cubicBezTo>
                  <a:pt x="0" y="1663"/>
                  <a:pt x="0" y="1663"/>
                  <a:pt x="0" y="1663"/>
                </a:cubicBezTo>
                <a:cubicBezTo>
                  <a:pt x="21451" y="1663"/>
                  <a:pt x="21451" y="1663"/>
                  <a:pt x="21451" y="1663"/>
                </a:cubicBezTo>
                <a:cubicBezTo>
                  <a:pt x="21899" y="153"/>
                  <a:pt x="21899" y="153"/>
                  <a:pt x="21899" y="153"/>
                </a:cubicBezTo>
                <a:cubicBezTo>
                  <a:pt x="21945" y="23"/>
                  <a:pt x="22029" y="0"/>
                  <a:pt x="22175" y="0"/>
                </a:cubicBezTo>
                <a:cubicBezTo>
                  <a:pt x="28819" y="0"/>
                  <a:pt x="28819" y="0"/>
                  <a:pt x="28819" y="0"/>
                </a:cubicBezTo>
                <a:lnTo>
                  <a:pt x="28819" y="1701"/>
                </a:lnTo>
                <a:close/>
              </a:path>
            </a:pathLst>
          </a:custGeom>
          <a:solidFill>
            <a:srgbClr val="392462"/>
          </a:solidFill>
          <a:ln>
            <a:noFill/>
          </a:ln>
        </p:spPr>
        <p:txBody>
          <a:bodyPr vert="horz" wrap="square" lIns="91440" tIns="45720" rIns="91440" bIns="45720" numCol="1" anchor="t" anchorCtr="0" compatLnSpc="1">
            <a:prstTxWarp prst="textNoShape">
              <a:avLst/>
            </a:prstTxWarp>
          </a:bodyPr>
          <a:lstStyle/>
          <a:p>
            <a:endParaRPr lang="nl-NL" sz="2100"/>
          </a:p>
        </p:txBody>
      </p:sp>
      <p:sp>
        <p:nvSpPr>
          <p:cNvPr id="20" name="Frame 4">
            <a:extLst>
              <a:ext uri="{FF2B5EF4-FFF2-40B4-BE49-F238E27FC236}">
                <a16:creationId xmlns:a16="http://schemas.microsoft.com/office/drawing/2014/main" id="{112C97F8-1E34-AA8B-FE00-2186BD94491E}"/>
              </a:ext>
            </a:extLst>
          </p:cNvPr>
          <p:cNvSpPr>
            <a:spLocks noSelect="1" noEditPoints="1"/>
          </p:cNvSpPr>
          <p:nvPr userDrawn="1"/>
        </p:nvSpPr>
        <p:spPr bwMode="auto">
          <a:xfrm>
            <a:off x="9857766" y="928688"/>
            <a:ext cx="279473" cy="376238"/>
          </a:xfrm>
          <a:custGeom>
            <a:avLst/>
            <a:gdLst>
              <a:gd name="T0" fmla="*/ 880 w 880"/>
              <a:gd name="T1" fmla="*/ 307 h 1184"/>
              <a:gd name="T2" fmla="*/ 585 w 880"/>
              <a:gd name="T3" fmla="*/ 613 h 1184"/>
              <a:gd name="T4" fmla="*/ 582 w 880"/>
              <a:gd name="T5" fmla="*/ 613 h 1184"/>
              <a:gd name="T6" fmla="*/ 483 w 880"/>
              <a:gd name="T7" fmla="*/ 613 h 1184"/>
              <a:gd name="T8" fmla="*/ 467 w 880"/>
              <a:gd name="T9" fmla="*/ 598 h 1184"/>
              <a:gd name="T10" fmla="*/ 467 w 880"/>
              <a:gd name="T11" fmla="*/ 464 h 1184"/>
              <a:gd name="T12" fmla="*/ 482 w 880"/>
              <a:gd name="T13" fmla="*/ 449 h 1184"/>
              <a:gd name="T14" fmla="*/ 581 w 880"/>
              <a:gd name="T15" fmla="*/ 449 h 1184"/>
              <a:gd name="T16" fmla="*/ 716 w 880"/>
              <a:gd name="T17" fmla="*/ 307 h 1184"/>
              <a:gd name="T18" fmla="*/ 580 w 880"/>
              <a:gd name="T19" fmla="*/ 164 h 1184"/>
              <a:gd name="T20" fmla="*/ 482 w 880"/>
              <a:gd name="T21" fmla="*/ 164 h 1184"/>
              <a:gd name="T22" fmla="*/ 467 w 880"/>
              <a:gd name="T23" fmla="*/ 149 h 1184"/>
              <a:gd name="T24" fmla="*/ 467 w 880"/>
              <a:gd name="T25" fmla="*/ 15 h 1184"/>
              <a:gd name="T26" fmla="*/ 482 w 880"/>
              <a:gd name="T27" fmla="*/ 0 h 1184"/>
              <a:gd name="T28" fmla="*/ 584 w 880"/>
              <a:gd name="T29" fmla="*/ 0 h 1184"/>
              <a:gd name="T30" fmla="*/ 880 w 880"/>
              <a:gd name="T31" fmla="*/ 307 h 1184"/>
              <a:gd name="T32" fmla="*/ 459 w 880"/>
              <a:gd name="T33" fmla="*/ 736 h 1184"/>
              <a:gd name="T34" fmla="*/ 144 w 880"/>
              <a:gd name="T35" fmla="*/ 736 h 1184"/>
              <a:gd name="T36" fmla="*/ 122 w 880"/>
              <a:gd name="T37" fmla="*/ 753 h 1184"/>
              <a:gd name="T38" fmla="*/ 84 w 880"/>
              <a:gd name="T39" fmla="*/ 884 h 1184"/>
              <a:gd name="T40" fmla="*/ 96 w 880"/>
              <a:gd name="T41" fmla="*/ 901 h 1184"/>
              <a:gd name="T42" fmla="*/ 459 w 880"/>
              <a:gd name="T43" fmla="*/ 901 h 1184"/>
              <a:gd name="T44" fmla="*/ 474 w 880"/>
              <a:gd name="T45" fmla="*/ 886 h 1184"/>
              <a:gd name="T46" fmla="*/ 474 w 880"/>
              <a:gd name="T47" fmla="*/ 752 h 1184"/>
              <a:gd name="T48" fmla="*/ 459 w 880"/>
              <a:gd name="T49" fmla="*/ 736 h 1184"/>
              <a:gd name="T50" fmla="*/ 459 w 880"/>
              <a:gd name="T51" fmla="*/ 1019 h 1184"/>
              <a:gd name="T52" fmla="*/ 62 w 880"/>
              <a:gd name="T53" fmla="*/ 1019 h 1184"/>
              <a:gd name="T54" fmla="*/ 40 w 880"/>
              <a:gd name="T55" fmla="*/ 1036 h 1184"/>
              <a:gd name="T56" fmla="*/ 2 w 880"/>
              <a:gd name="T57" fmla="*/ 1167 h 1184"/>
              <a:gd name="T58" fmla="*/ 15 w 880"/>
              <a:gd name="T59" fmla="*/ 1184 h 1184"/>
              <a:gd name="T60" fmla="*/ 459 w 880"/>
              <a:gd name="T61" fmla="*/ 1184 h 1184"/>
              <a:gd name="T62" fmla="*/ 474 w 880"/>
              <a:gd name="T63" fmla="*/ 1168 h 1184"/>
              <a:gd name="T64" fmla="*/ 474 w 880"/>
              <a:gd name="T65" fmla="*/ 1035 h 1184"/>
              <a:gd name="T66" fmla="*/ 459 w 880"/>
              <a:gd name="T67" fmla="*/ 1019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80" h="1184">
                <a:moveTo>
                  <a:pt x="880" y="307"/>
                </a:moveTo>
                <a:cubicBezTo>
                  <a:pt x="880" y="472"/>
                  <a:pt x="750" y="607"/>
                  <a:pt x="585" y="613"/>
                </a:cubicBezTo>
                <a:cubicBezTo>
                  <a:pt x="582" y="613"/>
                  <a:pt x="582" y="613"/>
                  <a:pt x="582" y="613"/>
                </a:cubicBezTo>
                <a:cubicBezTo>
                  <a:pt x="483" y="613"/>
                  <a:pt x="483" y="613"/>
                  <a:pt x="483" y="613"/>
                </a:cubicBezTo>
                <a:cubicBezTo>
                  <a:pt x="474" y="613"/>
                  <a:pt x="467" y="607"/>
                  <a:pt x="467" y="598"/>
                </a:cubicBezTo>
                <a:cubicBezTo>
                  <a:pt x="467" y="464"/>
                  <a:pt x="467" y="464"/>
                  <a:pt x="467" y="464"/>
                </a:cubicBezTo>
                <a:cubicBezTo>
                  <a:pt x="467" y="456"/>
                  <a:pt x="474" y="449"/>
                  <a:pt x="482" y="449"/>
                </a:cubicBezTo>
                <a:cubicBezTo>
                  <a:pt x="581" y="449"/>
                  <a:pt x="581" y="449"/>
                  <a:pt x="581" y="449"/>
                </a:cubicBezTo>
                <a:cubicBezTo>
                  <a:pt x="656" y="446"/>
                  <a:pt x="716" y="383"/>
                  <a:pt x="716" y="307"/>
                </a:cubicBezTo>
                <a:cubicBezTo>
                  <a:pt x="716" y="230"/>
                  <a:pt x="656" y="167"/>
                  <a:pt x="580" y="164"/>
                </a:cubicBezTo>
                <a:cubicBezTo>
                  <a:pt x="482" y="164"/>
                  <a:pt x="482" y="164"/>
                  <a:pt x="482" y="164"/>
                </a:cubicBezTo>
                <a:cubicBezTo>
                  <a:pt x="473" y="164"/>
                  <a:pt x="467" y="157"/>
                  <a:pt x="467" y="149"/>
                </a:cubicBezTo>
                <a:cubicBezTo>
                  <a:pt x="467" y="15"/>
                  <a:pt x="467" y="15"/>
                  <a:pt x="467" y="15"/>
                </a:cubicBezTo>
                <a:cubicBezTo>
                  <a:pt x="467" y="6"/>
                  <a:pt x="473" y="0"/>
                  <a:pt x="482" y="0"/>
                </a:cubicBezTo>
                <a:cubicBezTo>
                  <a:pt x="584" y="0"/>
                  <a:pt x="584" y="0"/>
                  <a:pt x="584" y="0"/>
                </a:cubicBezTo>
                <a:cubicBezTo>
                  <a:pt x="750" y="6"/>
                  <a:pt x="880" y="141"/>
                  <a:pt x="880" y="307"/>
                </a:cubicBezTo>
                <a:close/>
                <a:moveTo>
                  <a:pt x="459" y="736"/>
                </a:moveTo>
                <a:cubicBezTo>
                  <a:pt x="144" y="736"/>
                  <a:pt x="144" y="736"/>
                  <a:pt x="144" y="736"/>
                </a:cubicBezTo>
                <a:cubicBezTo>
                  <a:pt x="134" y="736"/>
                  <a:pt x="125" y="744"/>
                  <a:pt x="122" y="753"/>
                </a:cubicBezTo>
                <a:cubicBezTo>
                  <a:pt x="84" y="884"/>
                  <a:pt x="84" y="884"/>
                  <a:pt x="84" y="884"/>
                </a:cubicBezTo>
                <a:cubicBezTo>
                  <a:pt x="81" y="893"/>
                  <a:pt x="87" y="901"/>
                  <a:pt x="96" y="901"/>
                </a:cubicBezTo>
                <a:cubicBezTo>
                  <a:pt x="459" y="901"/>
                  <a:pt x="459" y="901"/>
                  <a:pt x="459" y="901"/>
                </a:cubicBezTo>
                <a:cubicBezTo>
                  <a:pt x="468" y="901"/>
                  <a:pt x="474" y="894"/>
                  <a:pt x="474" y="886"/>
                </a:cubicBezTo>
                <a:cubicBezTo>
                  <a:pt x="474" y="752"/>
                  <a:pt x="474" y="752"/>
                  <a:pt x="474" y="752"/>
                </a:cubicBezTo>
                <a:cubicBezTo>
                  <a:pt x="474" y="743"/>
                  <a:pt x="467" y="736"/>
                  <a:pt x="459" y="736"/>
                </a:cubicBezTo>
                <a:close/>
                <a:moveTo>
                  <a:pt x="459" y="1019"/>
                </a:moveTo>
                <a:cubicBezTo>
                  <a:pt x="62" y="1019"/>
                  <a:pt x="62" y="1019"/>
                  <a:pt x="62" y="1019"/>
                </a:cubicBezTo>
                <a:cubicBezTo>
                  <a:pt x="53" y="1019"/>
                  <a:pt x="43" y="1027"/>
                  <a:pt x="40" y="1036"/>
                </a:cubicBezTo>
                <a:cubicBezTo>
                  <a:pt x="2" y="1167"/>
                  <a:pt x="2" y="1167"/>
                  <a:pt x="2" y="1167"/>
                </a:cubicBezTo>
                <a:cubicBezTo>
                  <a:pt x="0" y="1176"/>
                  <a:pt x="5" y="1184"/>
                  <a:pt x="15" y="1184"/>
                </a:cubicBezTo>
                <a:cubicBezTo>
                  <a:pt x="459" y="1184"/>
                  <a:pt x="459" y="1184"/>
                  <a:pt x="459" y="1184"/>
                </a:cubicBezTo>
                <a:cubicBezTo>
                  <a:pt x="467" y="1184"/>
                  <a:pt x="474" y="1177"/>
                  <a:pt x="474" y="1168"/>
                </a:cubicBezTo>
                <a:cubicBezTo>
                  <a:pt x="474" y="1035"/>
                  <a:pt x="474" y="1035"/>
                  <a:pt x="474" y="1035"/>
                </a:cubicBezTo>
                <a:cubicBezTo>
                  <a:pt x="474" y="1026"/>
                  <a:pt x="468" y="1019"/>
                  <a:pt x="459" y="1019"/>
                </a:cubicBezTo>
                <a:close/>
              </a:path>
            </a:pathLst>
          </a:custGeom>
          <a:solidFill>
            <a:srgbClr val="AB00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21" name="Frame 5">
            <a:extLst>
              <a:ext uri="{FF2B5EF4-FFF2-40B4-BE49-F238E27FC236}">
                <a16:creationId xmlns:a16="http://schemas.microsoft.com/office/drawing/2014/main" id="{8C5ECF0E-BBE8-5B35-0411-B0E2F79BF3A3}"/>
              </a:ext>
            </a:extLst>
          </p:cNvPr>
          <p:cNvSpPr>
            <a:spLocks noSelect="1" noEditPoints="1"/>
          </p:cNvSpPr>
          <p:nvPr userDrawn="1"/>
        </p:nvSpPr>
        <p:spPr bwMode="auto">
          <a:xfrm>
            <a:off x="10221399" y="1019176"/>
            <a:ext cx="1235397" cy="288925"/>
          </a:xfrm>
          <a:custGeom>
            <a:avLst/>
            <a:gdLst>
              <a:gd name="T0" fmla="*/ 348 w 3892"/>
              <a:gd name="T1" fmla="*/ 24 h 911"/>
              <a:gd name="T2" fmla="*/ 166 w 3892"/>
              <a:gd name="T3" fmla="*/ 24 h 911"/>
              <a:gd name="T4" fmla="*/ 0 w 3892"/>
              <a:gd name="T5" fmla="*/ 42 h 911"/>
              <a:gd name="T6" fmla="*/ 177 w 3892"/>
              <a:gd name="T7" fmla="*/ 897 h 911"/>
              <a:gd name="T8" fmla="*/ 212 w 3892"/>
              <a:gd name="T9" fmla="*/ 579 h 911"/>
              <a:gd name="T10" fmla="*/ 514 w 3892"/>
              <a:gd name="T11" fmla="*/ 545 h 911"/>
              <a:gd name="T12" fmla="*/ 620 w 3892"/>
              <a:gd name="T13" fmla="*/ 154 h 911"/>
              <a:gd name="T14" fmla="*/ 402 w 3892"/>
              <a:gd name="T15" fmla="*/ 414 h 911"/>
              <a:gd name="T16" fmla="*/ 212 w 3892"/>
              <a:gd name="T17" fmla="*/ 428 h 911"/>
              <a:gd name="T18" fmla="*/ 212 w 3892"/>
              <a:gd name="T19" fmla="*/ 175 h 911"/>
              <a:gd name="T20" fmla="*/ 402 w 3892"/>
              <a:gd name="T21" fmla="*/ 190 h 911"/>
              <a:gd name="T22" fmla="*/ 449 w 3892"/>
              <a:gd name="T23" fmla="*/ 370 h 911"/>
              <a:gd name="T24" fmla="*/ 1344 w 3892"/>
              <a:gd name="T25" fmla="*/ 879 h 911"/>
              <a:gd name="T26" fmla="*/ 1155 w 3892"/>
              <a:gd name="T27" fmla="*/ 879 h 911"/>
              <a:gd name="T28" fmla="*/ 1126 w 3892"/>
              <a:gd name="T29" fmla="*/ 478 h 911"/>
              <a:gd name="T30" fmla="*/ 961 w 3892"/>
              <a:gd name="T31" fmla="*/ 499 h 911"/>
              <a:gd name="T32" fmla="*/ 948 w 3892"/>
              <a:gd name="T33" fmla="*/ 879 h 911"/>
              <a:gd name="T34" fmla="*/ 759 w 3892"/>
              <a:gd name="T35" fmla="*/ 879 h 911"/>
              <a:gd name="T36" fmla="*/ 931 w 3892"/>
              <a:gd name="T37" fmla="*/ 0 h 911"/>
              <a:gd name="T38" fmla="*/ 961 w 3892"/>
              <a:gd name="T39" fmla="*/ 330 h 911"/>
              <a:gd name="T40" fmla="*/ 1233 w 3892"/>
              <a:gd name="T41" fmla="*/ 313 h 911"/>
              <a:gd name="T42" fmla="*/ 3168 w 3892"/>
              <a:gd name="T43" fmla="*/ 323 h 911"/>
              <a:gd name="T44" fmla="*/ 2714 w 3892"/>
              <a:gd name="T45" fmla="*/ 436 h 911"/>
              <a:gd name="T46" fmla="*/ 2832 w 3892"/>
              <a:gd name="T47" fmla="*/ 869 h 911"/>
              <a:gd name="T48" fmla="*/ 3285 w 3892"/>
              <a:gd name="T49" fmla="*/ 756 h 911"/>
              <a:gd name="T50" fmla="*/ 3168 w 3892"/>
              <a:gd name="T51" fmla="*/ 323 h 911"/>
              <a:gd name="T52" fmla="*/ 3000 w 3892"/>
              <a:gd name="T53" fmla="*/ 738 h 911"/>
              <a:gd name="T54" fmla="*/ 2864 w 3892"/>
              <a:gd name="T55" fmla="*/ 596 h 911"/>
              <a:gd name="T56" fmla="*/ 3000 w 3892"/>
              <a:gd name="T57" fmla="*/ 454 h 911"/>
              <a:gd name="T58" fmla="*/ 3136 w 3892"/>
              <a:gd name="T59" fmla="*/ 595 h 911"/>
              <a:gd name="T60" fmla="*/ 2667 w 3892"/>
              <a:gd name="T61" fmla="*/ 350 h 911"/>
              <a:gd name="T62" fmla="*/ 2534 w 3892"/>
              <a:gd name="T63" fmla="*/ 458 h 911"/>
              <a:gd name="T64" fmla="*/ 2392 w 3892"/>
              <a:gd name="T65" fmla="*/ 550 h 911"/>
              <a:gd name="T66" fmla="*/ 2372 w 3892"/>
              <a:gd name="T67" fmla="*/ 897 h 911"/>
              <a:gd name="T68" fmla="*/ 2200 w 3892"/>
              <a:gd name="T69" fmla="*/ 313 h 911"/>
              <a:gd name="T70" fmla="*/ 2389 w 3892"/>
              <a:gd name="T71" fmla="*/ 313 h 911"/>
              <a:gd name="T72" fmla="*/ 2544 w 3892"/>
              <a:gd name="T73" fmla="*/ 284 h 911"/>
              <a:gd name="T74" fmla="*/ 2050 w 3892"/>
              <a:gd name="T75" fmla="*/ 296 h 911"/>
              <a:gd name="T76" fmla="*/ 1882 w 3892"/>
              <a:gd name="T77" fmla="*/ 329 h 911"/>
              <a:gd name="T78" fmla="*/ 1716 w 3892"/>
              <a:gd name="T79" fmla="*/ 284 h 911"/>
              <a:gd name="T80" fmla="*/ 1428 w 3892"/>
              <a:gd name="T81" fmla="*/ 596 h 911"/>
              <a:gd name="T82" fmla="*/ 1716 w 3892"/>
              <a:gd name="T83" fmla="*/ 909 h 911"/>
              <a:gd name="T84" fmla="*/ 1882 w 3892"/>
              <a:gd name="T85" fmla="*/ 865 h 911"/>
              <a:gd name="T86" fmla="*/ 2050 w 3892"/>
              <a:gd name="T87" fmla="*/ 897 h 911"/>
              <a:gd name="T88" fmla="*/ 2050 w 3892"/>
              <a:gd name="T89" fmla="*/ 296 h 911"/>
              <a:gd name="T90" fmla="*/ 1685 w 3892"/>
              <a:gd name="T91" fmla="*/ 720 h 911"/>
              <a:gd name="T92" fmla="*/ 1638 w 3892"/>
              <a:gd name="T93" fmla="*/ 522 h 911"/>
              <a:gd name="T94" fmla="*/ 1826 w 3892"/>
              <a:gd name="T95" fmla="*/ 472 h 911"/>
              <a:gd name="T96" fmla="*/ 1852 w 3892"/>
              <a:gd name="T97" fmla="*/ 698 h 911"/>
              <a:gd name="T98" fmla="*/ 3669 w 3892"/>
              <a:gd name="T99" fmla="*/ 517 h 911"/>
              <a:gd name="T100" fmla="*/ 3864 w 3892"/>
              <a:gd name="T101" fmla="*/ 628 h 911"/>
              <a:gd name="T102" fmla="*/ 3641 w 3892"/>
              <a:gd name="T103" fmla="*/ 911 h 911"/>
              <a:gd name="T104" fmla="*/ 3379 w 3892"/>
              <a:gd name="T105" fmla="*/ 812 h 911"/>
              <a:gd name="T106" fmla="*/ 3487 w 3892"/>
              <a:gd name="T107" fmla="*/ 703 h 911"/>
              <a:gd name="T108" fmla="*/ 3685 w 3892"/>
              <a:gd name="T109" fmla="*/ 750 h 911"/>
              <a:gd name="T110" fmla="*/ 3626 w 3892"/>
              <a:gd name="T111" fmla="*/ 667 h 911"/>
              <a:gd name="T112" fmla="*/ 3431 w 3892"/>
              <a:gd name="T113" fmla="*/ 561 h 911"/>
              <a:gd name="T114" fmla="*/ 3523 w 3892"/>
              <a:gd name="T115" fmla="*/ 304 h 911"/>
              <a:gd name="T116" fmla="*/ 3885 w 3892"/>
              <a:gd name="T117" fmla="*/ 372 h 911"/>
              <a:gd name="T118" fmla="*/ 3778 w 3892"/>
              <a:gd name="T119" fmla="*/ 481 h 911"/>
              <a:gd name="T120" fmla="*/ 3610 w 3892"/>
              <a:gd name="T121" fmla="*/ 441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92" h="911">
                <a:moveTo>
                  <a:pt x="514" y="58"/>
                </a:moveTo>
                <a:cubicBezTo>
                  <a:pt x="470" y="36"/>
                  <a:pt x="382" y="26"/>
                  <a:pt x="382" y="26"/>
                </a:cubicBezTo>
                <a:cubicBezTo>
                  <a:pt x="373" y="25"/>
                  <a:pt x="357" y="24"/>
                  <a:pt x="348" y="24"/>
                </a:cubicBezTo>
                <a:cubicBezTo>
                  <a:pt x="212" y="24"/>
                  <a:pt x="212" y="24"/>
                  <a:pt x="212" y="24"/>
                </a:cubicBezTo>
                <a:cubicBezTo>
                  <a:pt x="177" y="24"/>
                  <a:pt x="177" y="24"/>
                  <a:pt x="177" y="24"/>
                </a:cubicBezTo>
                <a:cubicBezTo>
                  <a:pt x="166" y="24"/>
                  <a:pt x="166" y="24"/>
                  <a:pt x="166" y="24"/>
                </a:cubicBezTo>
                <a:cubicBezTo>
                  <a:pt x="131" y="24"/>
                  <a:pt x="131" y="24"/>
                  <a:pt x="131" y="24"/>
                </a:cubicBezTo>
                <a:cubicBezTo>
                  <a:pt x="18" y="24"/>
                  <a:pt x="18" y="24"/>
                  <a:pt x="18" y="24"/>
                </a:cubicBezTo>
                <a:cubicBezTo>
                  <a:pt x="8" y="24"/>
                  <a:pt x="0" y="32"/>
                  <a:pt x="0" y="42"/>
                </a:cubicBezTo>
                <a:cubicBezTo>
                  <a:pt x="0" y="879"/>
                  <a:pt x="0" y="879"/>
                  <a:pt x="0" y="879"/>
                </a:cubicBezTo>
                <a:cubicBezTo>
                  <a:pt x="0" y="889"/>
                  <a:pt x="8" y="897"/>
                  <a:pt x="18" y="897"/>
                </a:cubicBezTo>
                <a:cubicBezTo>
                  <a:pt x="177" y="897"/>
                  <a:pt x="177" y="897"/>
                  <a:pt x="177" y="897"/>
                </a:cubicBezTo>
                <a:cubicBezTo>
                  <a:pt x="187" y="897"/>
                  <a:pt x="194" y="889"/>
                  <a:pt x="194" y="879"/>
                </a:cubicBezTo>
                <a:cubicBezTo>
                  <a:pt x="194" y="596"/>
                  <a:pt x="194" y="596"/>
                  <a:pt x="194" y="596"/>
                </a:cubicBezTo>
                <a:cubicBezTo>
                  <a:pt x="194" y="587"/>
                  <a:pt x="202" y="579"/>
                  <a:pt x="212" y="579"/>
                </a:cubicBezTo>
                <a:cubicBezTo>
                  <a:pt x="348" y="579"/>
                  <a:pt x="348" y="579"/>
                  <a:pt x="348" y="579"/>
                </a:cubicBezTo>
                <a:cubicBezTo>
                  <a:pt x="357" y="579"/>
                  <a:pt x="373" y="578"/>
                  <a:pt x="382" y="577"/>
                </a:cubicBezTo>
                <a:cubicBezTo>
                  <a:pt x="382" y="577"/>
                  <a:pt x="470" y="568"/>
                  <a:pt x="514" y="545"/>
                </a:cubicBezTo>
                <a:cubicBezTo>
                  <a:pt x="559" y="523"/>
                  <a:pt x="594" y="490"/>
                  <a:pt x="620" y="449"/>
                </a:cubicBezTo>
                <a:cubicBezTo>
                  <a:pt x="646" y="407"/>
                  <a:pt x="659" y="358"/>
                  <a:pt x="659" y="301"/>
                </a:cubicBezTo>
                <a:cubicBezTo>
                  <a:pt x="659" y="244"/>
                  <a:pt x="646" y="195"/>
                  <a:pt x="620" y="154"/>
                </a:cubicBezTo>
                <a:cubicBezTo>
                  <a:pt x="594" y="112"/>
                  <a:pt x="559" y="80"/>
                  <a:pt x="514" y="58"/>
                </a:cubicBezTo>
                <a:close/>
                <a:moveTo>
                  <a:pt x="449" y="370"/>
                </a:moveTo>
                <a:cubicBezTo>
                  <a:pt x="437" y="389"/>
                  <a:pt x="422" y="404"/>
                  <a:pt x="402" y="414"/>
                </a:cubicBezTo>
                <a:cubicBezTo>
                  <a:pt x="382" y="423"/>
                  <a:pt x="354" y="427"/>
                  <a:pt x="354" y="427"/>
                </a:cubicBezTo>
                <a:cubicBezTo>
                  <a:pt x="344" y="428"/>
                  <a:pt x="329" y="428"/>
                  <a:pt x="319" y="428"/>
                </a:cubicBezTo>
                <a:cubicBezTo>
                  <a:pt x="212" y="428"/>
                  <a:pt x="212" y="428"/>
                  <a:pt x="212" y="428"/>
                </a:cubicBezTo>
                <a:cubicBezTo>
                  <a:pt x="202" y="428"/>
                  <a:pt x="194" y="421"/>
                  <a:pt x="194" y="411"/>
                </a:cubicBezTo>
                <a:cubicBezTo>
                  <a:pt x="194" y="192"/>
                  <a:pt x="194" y="192"/>
                  <a:pt x="194" y="192"/>
                </a:cubicBezTo>
                <a:cubicBezTo>
                  <a:pt x="194" y="183"/>
                  <a:pt x="202" y="175"/>
                  <a:pt x="212" y="175"/>
                </a:cubicBezTo>
                <a:cubicBezTo>
                  <a:pt x="319" y="175"/>
                  <a:pt x="319" y="175"/>
                  <a:pt x="319" y="175"/>
                </a:cubicBezTo>
                <a:cubicBezTo>
                  <a:pt x="329" y="175"/>
                  <a:pt x="344" y="176"/>
                  <a:pt x="354" y="177"/>
                </a:cubicBezTo>
                <a:cubicBezTo>
                  <a:pt x="354" y="177"/>
                  <a:pt x="382" y="180"/>
                  <a:pt x="402" y="190"/>
                </a:cubicBezTo>
                <a:cubicBezTo>
                  <a:pt x="422" y="200"/>
                  <a:pt x="437" y="214"/>
                  <a:pt x="449" y="233"/>
                </a:cubicBezTo>
                <a:cubicBezTo>
                  <a:pt x="460" y="252"/>
                  <a:pt x="466" y="275"/>
                  <a:pt x="466" y="301"/>
                </a:cubicBezTo>
                <a:cubicBezTo>
                  <a:pt x="466" y="328"/>
                  <a:pt x="460" y="351"/>
                  <a:pt x="449" y="370"/>
                </a:cubicBezTo>
                <a:close/>
                <a:moveTo>
                  <a:pt x="1342" y="495"/>
                </a:moveTo>
                <a:cubicBezTo>
                  <a:pt x="1344" y="505"/>
                  <a:pt x="1344" y="520"/>
                  <a:pt x="1344" y="530"/>
                </a:cubicBezTo>
                <a:cubicBezTo>
                  <a:pt x="1344" y="879"/>
                  <a:pt x="1344" y="879"/>
                  <a:pt x="1344" y="879"/>
                </a:cubicBezTo>
                <a:cubicBezTo>
                  <a:pt x="1344" y="889"/>
                  <a:pt x="1337" y="897"/>
                  <a:pt x="1327" y="897"/>
                </a:cubicBezTo>
                <a:cubicBezTo>
                  <a:pt x="1173" y="897"/>
                  <a:pt x="1173" y="897"/>
                  <a:pt x="1173" y="897"/>
                </a:cubicBezTo>
                <a:cubicBezTo>
                  <a:pt x="1163" y="897"/>
                  <a:pt x="1155" y="889"/>
                  <a:pt x="1155" y="879"/>
                </a:cubicBezTo>
                <a:cubicBezTo>
                  <a:pt x="1155" y="572"/>
                  <a:pt x="1155" y="572"/>
                  <a:pt x="1155" y="572"/>
                </a:cubicBezTo>
                <a:cubicBezTo>
                  <a:pt x="1155" y="562"/>
                  <a:pt x="1154" y="547"/>
                  <a:pt x="1153" y="537"/>
                </a:cubicBezTo>
                <a:cubicBezTo>
                  <a:pt x="1153" y="537"/>
                  <a:pt x="1146" y="498"/>
                  <a:pt x="1126" y="478"/>
                </a:cubicBezTo>
                <a:cubicBezTo>
                  <a:pt x="1107" y="459"/>
                  <a:pt x="1083" y="449"/>
                  <a:pt x="1053" y="449"/>
                </a:cubicBezTo>
                <a:cubicBezTo>
                  <a:pt x="1032" y="449"/>
                  <a:pt x="1014" y="454"/>
                  <a:pt x="999" y="462"/>
                </a:cubicBezTo>
                <a:cubicBezTo>
                  <a:pt x="983" y="471"/>
                  <a:pt x="971" y="483"/>
                  <a:pt x="961" y="499"/>
                </a:cubicBezTo>
                <a:cubicBezTo>
                  <a:pt x="952" y="515"/>
                  <a:pt x="950" y="537"/>
                  <a:pt x="950" y="537"/>
                </a:cubicBezTo>
                <a:cubicBezTo>
                  <a:pt x="949" y="547"/>
                  <a:pt x="948" y="562"/>
                  <a:pt x="948" y="572"/>
                </a:cubicBezTo>
                <a:cubicBezTo>
                  <a:pt x="948" y="879"/>
                  <a:pt x="948" y="879"/>
                  <a:pt x="948" y="879"/>
                </a:cubicBezTo>
                <a:cubicBezTo>
                  <a:pt x="948" y="889"/>
                  <a:pt x="940" y="897"/>
                  <a:pt x="931" y="897"/>
                </a:cubicBezTo>
                <a:cubicBezTo>
                  <a:pt x="776" y="897"/>
                  <a:pt x="776" y="897"/>
                  <a:pt x="776" y="897"/>
                </a:cubicBezTo>
                <a:cubicBezTo>
                  <a:pt x="767" y="897"/>
                  <a:pt x="759" y="889"/>
                  <a:pt x="759" y="879"/>
                </a:cubicBezTo>
                <a:cubicBezTo>
                  <a:pt x="759" y="17"/>
                  <a:pt x="759" y="17"/>
                  <a:pt x="759" y="17"/>
                </a:cubicBezTo>
                <a:cubicBezTo>
                  <a:pt x="759" y="8"/>
                  <a:pt x="767" y="0"/>
                  <a:pt x="776" y="0"/>
                </a:cubicBezTo>
                <a:cubicBezTo>
                  <a:pt x="931" y="0"/>
                  <a:pt x="931" y="0"/>
                  <a:pt x="931" y="0"/>
                </a:cubicBezTo>
                <a:cubicBezTo>
                  <a:pt x="940" y="0"/>
                  <a:pt x="948" y="8"/>
                  <a:pt x="948" y="17"/>
                </a:cubicBezTo>
                <a:cubicBezTo>
                  <a:pt x="948" y="324"/>
                  <a:pt x="948" y="324"/>
                  <a:pt x="948" y="324"/>
                </a:cubicBezTo>
                <a:cubicBezTo>
                  <a:pt x="948" y="334"/>
                  <a:pt x="954" y="336"/>
                  <a:pt x="961" y="330"/>
                </a:cubicBezTo>
                <a:cubicBezTo>
                  <a:pt x="961" y="330"/>
                  <a:pt x="973" y="321"/>
                  <a:pt x="987" y="313"/>
                </a:cubicBezTo>
                <a:cubicBezTo>
                  <a:pt x="1023" y="294"/>
                  <a:pt x="1064" y="284"/>
                  <a:pt x="1110" y="284"/>
                </a:cubicBezTo>
                <a:cubicBezTo>
                  <a:pt x="1157" y="284"/>
                  <a:pt x="1198" y="294"/>
                  <a:pt x="1233" y="313"/>
                </a:cubicBezTo>
                <a:cubicBezTo>
                  <a:pt x="1269" y="332"/>
                  <a:pt x="1296" y="359"/>
                  <a:pt x="1315" y="393"/>
                </a:cubicBezTo>
                <a:cubicBezTo>
                  <a:pt x="1335" y="427"/>
                  <a:pt x="1342" y="495"/>
                  <a:pt x="1342" y="495"/>
                </a:cubicBezTo>
                <a:close/>
                <a:moveTo>
                  <a:pt x="3168" y="323"/>
                </a:moveTo>
                <a:cubicBezTo>
                  <a:pt x="3118" y="296"/>
                  <a:pt x="3062" y="283"/>
                  <a:pt x="3000" y="283"/>
                </a:cubicBezTo>
                <a:cubicBezTo>
                  <a:pt x="2937" y="283"/>
                  <a:pt x="2881" y="296"/>
                  <a:pt x="2832" y="324"/>
                </a:cubicBezTo>
                <a:cubicBezTo>
                  <a:pt x="2782" y="352"/>
                  <a:pt x="2743" y="389"/>
                  <a:pt x="2714" y="436"/>
                </a:cubicBezTo>
                <a:cubicBezTo>
                  <a:pt x="2685" y="483"/>
                  <a:pt x="2671" y="536"/>
                  <a:pt x="2671" y="595"/>
                </a:cubicBezTo>
                <a:cubicBezTo>
                  <a:pt x="2671" y="654"/>
                  <a:pt x="2685" y="708"/>
                  <a:pt x="2714" y="756"/>
                </a:cubicBezTo>
                <a:cubicBezTo>
                  <a:pt x="2743" y="804"/>
                  <a:pt x="2782" y="841"/>
                  <a:pt x="2832" y="869"/>
                </a:cubicBezTo>
                <a:cubicBezTo>
                  <a:pt x="2882" y="896"/>
                  <a:pt x="2938" y="910"/>
                  <a:pt x="3000" y="910"/>
                </a:cubicBezTo>
                <a:cubicBezTo>
                  <a:pt x="3062" y="910"/>
                  <a:pt x="3118" y="896"/>
                  <a:pt x="3168" y="869"/>
                </a:cubicBezTo>
                <a:cubicBezTo>
                  <a:pt x="3217" y="841"/>
                  <a:pt x="3256" y="804"/>
                  <a:pt x="3285" y="756"/>
                </a:cubicBezTo>
                <a:cubicBezTo>
                  <a:pt x="3314" y="708"/>
                  <a:pt x="3328" y="654"/>
                  <a:pt x="3328" y="595"/>
                </a:cubicBezTo>
                <a:cubicBezTo>
                  <a:pt x="3328" y="536"/>
                  <a:pt x="3314" y="483"/>
                  <a:pt x="3285" y="435"/>
                </a:cubicBezTo>
                <a:cubicBezTo>
                  <a:pt x="3256" y="388"/>
                  <a:pt x="3217" y="351"/>
                  <a:pt x="3168" y="323"/>
                </a:cubicBezTo>
                <a:close/>
                <a:moveTo>
                  <a:pt x="3119" y="670"/>
                </a:moveTo>
                <a:cubicBezTo>
                  <a:pt x="3108" y="692"/>
                  <a:pt x="3092" y="709"/>
                  <a:pt x="3071" y="721"/>
                </a:cubicBezTo>
                <a:cubicBezTo>
                  <a:pt x="3051" y="733"/>
                  <a:pt x="3027" y="738"/>
                  <a:pt x="3000" y="738"/>
                </a:cubicBezTo>
                <a:cubicBezTo>
                  <a:pt x="2973" y="738"/>
                  <a:pt x="2950" y="733"/>
                  <a:pt x="2929" y="721"/>
                </a:cubicBezTo>
                <a:cubicBezTo>
                  <a:pt x="2909" y="709"/>
                  <a:pt x="2893" y="692"/>
                  <a:pt x="2881" y="670"/>
                </a:cubicBezTo>
                <a:cubicBezTo>
                  <a:pt x="2870" y="648"/>
                  <a:pt x="2864" y="624"/>
                  <a:pt x="2864" y="596"/>
                </a:cubicBezTo>
                <a:cubicBezTo>
                  <a:pt x="2864" y="568"/>
                  <a:pt x="2870" y="544"/>
                  <a:pt x="2881" y="522"/>
                </a:cubicBezTo>
                <a:cubicBezTo>
                  <a:pt x="2893" y="501"/>
                  <a:pt x="2909" y="484"/>
                  <a:pt x="2929" y="472"/>
                </a:cubicBezTo>
                <a:cubicBezTo>
                  <a:pt x="2950" y="460"/>
                  <a:pt x="2973" y="454"/>
                  <a:pt x="3000" y="454"/>
                </a:cubicBezTo>
                <a:cubicBezTo>
                  <a:pt x="3027" y="454"/>
                  <a:pt x="3051" y="460"/>
                  <a:pt x="3071" y="472"/>
                </a:cubicBezTo>
                <a:cubicBezTo>
                  <a:pt x="3091" y="484"/>
                  <a:pt x="3107" y="501"/>
                  <a:pt x="3118" y="522"/>
                </a:cubicBezTo>
                <a:cubicBezTo>
                  <a:pt x="3130" y="543"/>
                  <a:pt x="3136" y="567"/>
                  <a:pt x="3136" y="595"/>
                </a:cubicBezTo>
                <a:cubicBezTo>
                  <a:pt x="3136" y="623"/>
                  <a:pt x="3130" y="648"/>
                  <a:pt x="3119" y="670"/>
                </a:cubicBezTo>
                <a:close/>
                <a:moveTo>
                  <a:pt x="2664" y="326"/>
                </a:moveTo>
                <a:cubicBezTo>
                  <a:pt x="2671" y="332"/>
                  <a:pt x="2672" y="343"/>
                  <a:pt x="2667" y="350"/>
                </a:cubicBezTo>
                <a:cubicBezTo>
                  <a:pt x="2576" y="466"/>
                  <a:pt x="2576" y="466"/>
                  <a:pt x="2576" y="466"/>
                </a:cubicBezTo>
                <a:cubicBezTo>
                  <a:pt x="2570" y="473"/>
                  <a:pt x="2559" y="474"/>
                  <a:pt x="2552" y="468"/>
                </a:cubicBezTo>
                <a:cubicBezTo>
                  <a:pt x="2552" y="468"/>
                  <a:pt x="2546" y="463"/>
                  <a:pt x="2534" y="458"/>
                </a:cubicBezTo>
                <a:cubicBezTo>
                  <a:pt x="2522" y="453"/>
                  <a:pt x="2508" y="451"/>
                  <a:pt x="2492" y="451"/>
                </a:cubicBezTo>
                <a:cubicBezTo>
                  <a:pt x="2461" y="451"/>
                  <a:pt x="2436" y="460"/>
                  <a:pt x="2417" y="480"/>
                </a:cubicBezTo>
                <a:cubicBezTo>
                  <a:pt x="2399" y="499"/>
                  <a:pt x="2392" y="550"/>
                  <a:pt x="2392" y="550"/>
                </a:cubicBezTo>
                <a:cubicBezTo>
                  <a:pt x="2391" y="559"/>
                  <a:pt x="2389" y="575"/>
                  <a:pt x="2389" y="584"/>
                </a:cubicBezTo>
                <a:cubicBezTo>
                  <a:pt x="2389" y="879"/>
                  <a:pt x="2389" y="879"/>
                  <a:pt x="2389" y="879"/>
                </a:cubicBezTo>
                <a:cubicBezTo>
                  <a:pt x="2389" y="889"/>
                  <a:pt x="2382" y="897"/>
                  <a:pt x="2372" y="897"/>
                </a:cubicBezTo>
                <a:cubicBezTo>
                  <a:pt x="2218" y="897"/>
                  <a:pt x="2218" y="897"/>
                  <a:pt x="2218" y="897"/>
                </a:cubicBezTo>
                <a:cubicBezTo>
                  <a:pt x="2208" y="897"/>
                  <a:pt x="2200" y="889"/>
                  <a:pt x="2200" y="879"/>
                </a:cubicBezTo>
                <a:cubicBezTo>
                  <a:pt x="2200" y="313"/>
                  <a:pt x="2200" y="313"/>
                  <a:pt x="2200" y="313"/>
                </a:cubicBezTo>
                <a:cubicBezTo>
                  <a:pt x="2200" y="304"/>
                  <a:pt x="2208" y="296"/>
                  <a:pt x="2218" y="296"/>
                </a:cubicBezTo>
                <a:cubicBezTo>
                  <a:pt x="2372" y="296"/>
                  <a:pt x="2372" y="296"/>
                  <a:pt x="2372" y="296"/>
                </a:cubicBezTo>
                <a:cubicBezTo>
                  <a:pt x="2382" y="296"/>
                  <a:pt x="2389" y="304"/>
                  <a:pt x="2389" y="313"/>
                </a:cubicBezTo>
                <a:cubicBezTo>
                  <a:pt x="2389" y="325"/>
                  <a:pt x="2389" y="325"/>
                  <a:pt x="2389" y="325"/>
                </a:cubicBezTo>
                <a:cubicBezTo>
                  <a:pt x="2389" y="334"/>
                  <a:pt x="2396" y="338"/>
                  <a:pt x="2404" y="333"/>
                </a:cubicBezTo>
                <a:cubicBezTo>
                  <a:pt x="2404" y="333"/>
                  <a:pt x="2478" y="284"/>
                  <a:pt x="2544" y="284"/>
                </a:cubicBezTo>
                <a:cubicBezTo>
                  <a:pt x="2573" y="284"/>
                  <a:pt x="2598" y="288"/>
                  <a:pt x="2620" y="297"/>
                </a:cubicBezTo>
                <a:cubicBezTo>
                  <a:pt x="2642" y="305"/>
                  <a:pt x="2664" y="326"/>
                  <a:pt x="2664" y="326"/>
                </a:cubicBezTo>
                <a:close/>
                <a:moveTo>
                  <a:pt x="2050" y="296"/>
                </a:moveTo>
                <a:cubicBezTo>
                  <a:pt x="1899" y="296"/>
                  <a:pt x="1899" y="296"/>
                  <a:pt x="1899" y="296"/>
                </a:cubicBezTo>
                <a:cubicBezTo>
                  <a:pt x="1890" y="296"/>
                  <a:pt x="1882" y="304"/>
                  <a:pt x="1882" y="313"/>
                </a:cubicBezTo>
                <a:cubicBezTo>
                  <a:pt x="1882" y="329"/>
                  <a:pt x="1882" y="329"/>
                  <a:pt x="1882" y="329"/>
                </a:cubicBezTo>
                <a:cubicBezTo>
                  <a:pt x="1882" y="339"/>
                  <a:pt x="1876" y="341"/>
                  <a:pt x="1868" y="335"/>
                </a:cubicBezTo>
                <a:cubicBezTo>
                  <a:pt x="1868" y="335"/>
                  <a:pt x="1847" y="318"/>
                  <a:pt x="1826" y="307"/>
                </a:cubicBezTo>
                <a:cubicBezTo>
                  <a:pt x="1793" y="292"/>
                  <a:pt x="1757" y="284"/>
                  <a:pt x="1716" y="284"/>
                </a:cubicBezTo>
                <a:cubicBezTo>
                  <a:pt x="1661" y="284"/>
                  <a:pt x="1612" y="297"/>
                  <a:pt x="1569" y="325"/>
                </a:cubicBezTo>
                <a:cubicBezTo>
                  <a:pt x="1525" y="352"/>
                  <a:pt x="1491" y="389"/>
                  <a:pt x="1466" y="436"/>
                </a:cubicBezTo>
                <a:cubicBezTo>
                  <a:pt x="1441" y="483"/>
                  <a:pt x="1428" y="536"/>
                  <a:pt x="1428" y="596"/>
                </a:cubicBezTo>
                <a:cubicBezTo>
                  <a:pt x="1428" y="657"/>
                  <a:pt x="1441" y="710"/>
                  <a:pt x="1466" y="757"/>
                </a:cubicBezTo>
                <a:cubicBezTo>
                  <a:pt x="1491" y="804"/>
                  <a:pt x="1525" y="841"/>
                  <a:pt x="1569" y="868"/>
                </a:cubicBezTo>
                <a:cubicBezTo>
                  <a:pt x="1612" y="895"/>
                  <a:pt x="1661" y="909"/>
                  <a:pt x="1716" y="909"/>
                </a:cubicBezTo>
                <a:cubicBezTo>
                  <a:pt x="1757" y="909"/>
                  <a:pt x="1793" y="901"/>
                  <a:pt x="1826" y="885"/>
                </a:cubicBezTo>
                <a:cubicBezTo>
                  <a:pt x="1847" y="875"/>
                  <a:pt x="1868" y="858"/>
                  <a:pt x="1868" y="858"/>
                </a:cubicBezTo>
                <a:cubicBezTo>
                  <a:pt x="1876" y="852"/>
                  <a:pt x="1882" y="855"/>
                  <a:pt x="1882" y="865"/>
                </a:cubicBezTo>
                <a:cubicBezTo>
                  <a:pt x="1882" y="879"/>
                  <a:pt x="1882" y="879"/>
                  <a:pt x="1882" y="879"/>
                </a:cubicBezTo>
                <a:cubicBezTo>
                  <a:pt x="1882" y="889"/>
                  <a:pt x="1890" y="897"/>
                  <a:pt x="1899" y="897"/>
                </a:cubicBezTo>
                <a:cubicBezTo>
                  <a:pt x="2050" y="897"/>
                  <a:pt x="2050" y="897"/>
                  <a:pt x="2050" y="897"/>
                </a:cubicBezTo>
                <a:cubicBezTo>
                  <a:pt x="2059" y="897"/>
                  <a:pt x="2067" y="889"/>
                  <a:pt x="2067" y="879"/>
                </a:cubicBezTo>
                <a:cubicBezTo>
                  <a:pt x="2067" y="313"/>
                  <a:pt x="2067" y="313"/>
                  <a:pt x="2067" y="313"/>
                </a:cubicBezTo>
                <a:cubicBezTo>
                  <a:pt x="2067" y="304"/>
                  <a:pt x="2059" y="296"/>
                  <a:pt x="2050" y="296"/>
                </a:cubicBezTo>
                <a:close/>
                <a:moveTo>
                  <a:pt x="1852" y="698"/>
                </a:moveTo>
                <a:cubicBezTo>
                  <a:pt x="1827" y="725"/>
                  <a:pt x="1795" y="738"/>
                  <a:pt x="1755" y="738"/>
                </a:cubicBezTo>
                <a:cubicBezTo>
                  <a:pt x="1729" y="738"/>
                  <a:pt x="1706" y="732"/>
                  <a:pt x="1685" y="720"/>
                </a:cubicBezTo>
                <a:cubicBezTo>
                  <a:pt x="1665" y="708"/>
                  <a:pt x="1649" y="691"/>
                  <a:pt x="1637" y="669"/>
                </a:cubicBezTo>
                <a:cubicBezTo>
                  <a:pt x="1626" y="648"/>
                  <a:pt x="1620" y="624"/>
                  <a:pt x="1620" y="596"/>
                </a:cubicBezTo>
                <a:cubicBezTo>
                  <a:pt x="1620" y="568"/>
                  <a:pt x="1626" y="544"/>
                  <a:pt x="1638" y="522"/>
                </a:cubicBezTo>
                <a:cubicBezTo>
                  <a:pt x="1650" y="501"/>
                  <a:pt x="1666" y="484"/>
                  <a:pt x="1686" y="472"/>
                </a:cubicBezTo>
                <a:cubicBezTo>
                  <a:pt x="1706" y="460"/>
                  <a:pt x="1729" y="454"/>
                  <a:pt x="1756" y="454"/>
                </a:cubicBezTo>
                <a:cubicBezTo>
                  <a:pt x="1782" y="454"/>
                  <a:pt x="1805" y="460"/>
                  <a:pt x="1826" y="472"/>
                </a:cubicBezTo>
                <a:cubicBezTo>
                  <a:pt x="1846" y="484"/>
                  <a:pt x="1861" y="501"/>
                  <a:pt x="1872" y="522"/>
                </a:cubicBezTo>
                <a:cubicBezTo>
                  <a:pt x="1884" y="544"/>
                  <a:pt x="1889" y="568"/>
                  <a:pt x="1889" y="596"/>
                </a:cubicBezTo>
                <a:cubicBezTo>
                  <a:pt x="1889" y="638"/>
                  <a:pt x="1877" y="672"/>
                  <a:pt x="1852" y="698"/>
                </a:cubicBezTo>
                <a:close/>
                <a:moveTo>
                  <a:pt x="3594" y="468"/>
                </a:moveTo>
                <a:cubicBezTo>
                  <a:pt x="3594" y="480"/>
                  <a:pt x="3601" y="490"/>
                  <a:pt x="3615" y="498"/>
                </a:cubicBezTo>
                <a:cubicBezTo>
                  <a:pt x="3629" y="505"/>
                  <a:pt x="3647" y="512"/>
                  <a:pt x="3669" y="517"/>
                </a:cubicBezTo>
                <a:cubicBezTo>
                  <a:pt x="3691" y="523"/>
                  <a:pt x="3715" y="530"/>
                  <a:pt x="3740" y="538"/>
                </a:cubicBezTo>
                <a:cubicBezTo>
                  <a:pt x="3764" y="547"/>
                  <a:pt x="3788" y="558"/>
                  <a:pt x="3810" y="572"/>
                </a:cubicBezTo>
                <a:cubicBezTo>
                  <a:pt x="3832" y="586"/>
                  <a:pt x="3850" y="604"/>
                  <a:pt x="3864" y="628"/>
                </a:cubicBezTo>
                <a:cubicBezTo>
                  <a:pt x="3878" y="651"/>
                  <a:pt x="3885" y="682"/>
                  <a:pt x="3885" y="720"/>
                </a:cubicBezTo>
                <a:cubicBezTo>
                  <a:pt x="3885" y="778"/>
                  <a:pt x="3863" y="825"/>
                  <a:pt x="3819" y="860"/>
                </a:cubicBezTo>
                <a:cubicBezTo>
                  <a:pt x="3775" y="894"/>
                  <a:pt x="3716" y="911"/>
                  <a:pt x="3641" y="911"/>
                </a:cubicBezTo>
                <a:cubicBezTo>
                  <a:pt x="3605" y="911"/>
                  <a:pt x="3571" y="907"/>
                  <a:pt x="3536" y="898"/>
                </a:cubicBezTo>
                <a:cubicBezTo>
                  <a:pt x="3502" y="889"/>
                  <a:pt x="3471" y="876"/>
                  <a:pt x="3441" y="859"/>
                </a:cubicBezTo>
                <a:cubicBezTo>
                  <a:pt x="3412" y="842"/>
                  <a:pt x="3379" y="812"/>
                  <a:pt x="3379" y="812"/>
                </a:cubicBezTo>
                <a:cubicBezTo>
                  <a:pt x="3372" y="805"/>
                  <a:pt x="3372" y="795"/>
                  <a:pt x="3379" y="788"/>
                </a:cubicBezTo>
                <a:cubicBezTo>
                  <a:pt x="3462" y="704"/>
                  <a:pt x="3462" y="704"/>
                  <a:pt x="3462" y="704"/>
                </a:cubicBezTo>
                <a:cubicBezTo>
                  <a:pt x="3469" y="697"/>
                  <a:pt x="3480" y="697"/>
                  <a:pt x="3487" y="703"/>
                </a:cubicBezTo>
                <a:cubicBezTo>
                  <a:pt x="3487" y="703"/>
                  <a:pt x="3517" y="730"/>
                  <a:pt x="3544" y="742"/>
                </a:cubicBezTo>
                <a:cubicBezTo>
                  <a:pt x="3572" y="754"/>
                  <a:pt x="3601" y="759"/>
                  <a:pt x="3633" y="759"/>
                </a:cubicBezTo>
                <a:cubicBezTo>
                  <a:pt x="3656" y="759"/>
                  <a:pt x="3673" y="756"/>
                  <a:pt x="3685" y="750"/>
                </a:cubicBezTo>
                <a:cubicBezTo>
                  <a:pt x="3697" y="743"/>
                  <a:pt x="3703" y="734"/>
                  <a:pt x="3703" y="722"/>
                </a:cubicBezTo>
                <a:cubicBezTo>
                  <a:pt x="3703" y="708"/>
                  <a:pt x="3695" y="696"/>
                  <a:pt x="3681" y="688"/>
                </a:cubicBezTo>
                <a:cubicBezTo>
                  <a:pt x="3667" y="681"/>
                  <a:pt x="3648" y="674"/>
                  <a:pt x="3626" y="667"/>
                </a:cubicBezTo>
                <a:cubicBezTo>
                  <a:pt x="3604" y="661"/>
                  <a:pt x="3580" y="654"/>
                  <a:pt x="3556" y="647"/>
                </a:cubicBezTo>
                <a:cubicBezTo>
                  <a:pt x="3531" y="640"/>
                  <a:pt x="3507" y="629"/>
                  <a:pt x="3485" y="616"/>
                </a:cubicBezTo>
                <a:cubicBezTo>
                  <a:pt x="3463" y="603"/>
                  <a:pt x="3445" y="585"/>
                  <a:pt x="3431" y="561"/>
                </a:cubicBezTo>
                <a:cubicBezTo>
                  <a:pt x="3417" y="538"/>
                  <a:pt x="3410" y="508"/>
                  <a:pt x="3410" y="472"/>
                </a:cubicBezTo>
                <a:cubicBezTo>
                  <a:pt x="3410" y="433"/>
                  <a:pt x="3420" y="399"/>
                  <a:pt x="3439" y="371"/>
                </a:cubicBezTo>
                <a:cubicBezTo>
                  <a:pt x="3459" y="343"/>
                  <a:pt x="3487" y="320"/>
                  <a:pt x="3523" y="304"/>
                </a:cubicBezTo>
                <a:cubicBezTo>
                  <a:pt x="3560" y="287"/>
                  <a:pt x="3602" y="279"/>
                  <a:pt x="3651" y="279"/>
                </a:cubicBezTo>
                <a:cubicBezTo>
                  <a:pt x="3702" y="279"/>
                  <a:pt x="3749" y="288"/>
                  <a:pt x="3792" y="306"/>
                </a:cubicBezTo>
                <a:cubicBezTo>
                  <a:pt x="3835" y="323"/>
                  <a:pt x="3885" y="372"/>
                  <a:pt x="3885" y="372"/>
                </a:cubicBezTo>
                <a:cubicBezTo>
                  <a:pt x="3892" y="379"/>
                  <a:pt x="3892" y="389"/>
                  <a:pt x="3886" y="396"/>
                </a:cubicBezTo>
                <a:cubicBezTo>
                  <a:pt x="3802" y="480"/>
                  <a:pt x="3802" y="480"/>
                  <a:pt x="3802" y="480"/>
                </a:cubicBezTo>
                <a:cubicBezTo>
                  <a:pt x="3796" y="487"/>
                  <a:pt x="3785" y="487"/>
                  <a:pt x="3778" y="481"/>
                </a:cubicBezTo>
                <a:cubicBezTo>
                  <a:pt x="3778" y="481"/>
                  <a:pt x="3750" y="455"/>
                  <a:pt x="3727" y="446"/>
                </a:cubicBezTo>
                <a:cubicBezTo>
                  <a:pt x="3703" y="437"/>
                  <a:pt x="3680" y="432"/>
                  <a:pt x="3658" y="432"/>
                </a:cubicBezTo>
                <a:cubicBezTo>
                  <a:pt x="3637" y="432"/>
                  <a:pt x="3621" y="435"/>
                  <a:pt x="3610" y="441"/>
                </a:cubicBezTo>
                <a:cubicBezTo>
                  <a:pt x="3599" y="448"/>
                  <a:pt x="3594" y="456"/>
                  <a:pt x="3594" y="468"/>
                </a:cubicBezTo>
                <a:close/>
              </a:path>
            </a:pathLst>
          </a:custGeom>
          <a:solidFill>
            <a:srgbClr val="3924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22" name="Frame 6">
            <a:extLst>
              <a:ext uri="{FF2B5EF4-FFF2-40B4-BE49-F238E27FC236}">
                <a16:creationId xmlns:a16="http://schemas.microsoft.com/office/drawing/2014/main" id="{FC71D413-C751-B627-8EFB-AE087C7874D8}"/>
              </a:ext>
            </a:extLst>
          </p:cNvPr>
          <p:cNvSpPr>
            <a:spLocks noSelect="1" noEditPoints="1"/>
          </p:cNvSpPr>
          <p:nvPr userDrawn="1"/>
        </p:nvSpPr>
        <p:spPr bwMode="auto">
          <a:xfrm>
            <a:off x="7744255" y="2798763"/>
            <a:ext cx="2626409" cy="3505200"/>
          </a:xfrm>
          <a:custGeom>
            <a:avLst/>
            <a:gdLst>
              <a:gd name="T0" fmla="*/ 8272 w 8272"/>
              <a:gd name="T1" fmla="*/ 2860 h 11038"/>
              <a:gd name="T2" fmla="*/ 5525 w 8272"/>
              <a:gd name="T3" fmla="*/ 5721 h 11038"/>
              <a:gd name="T4" fmla="*/ 5498 w 8272"/>
              <a:gd name="T5" fmla="*/ 5721 h 11038"/>
              <a:gd name="T6" fmla="*/ 4426 w 8272"/>
              <a:gd name="T7" fmla="*/ 5721 h 11038"/>
              <a:gd name="T8" fmla="*/ 4426 w 8272"/>
              <a:gd name="T9" fmla="*/ 4191 h 11038"/>
              <a:gd name="T10" fmla="*/ 5482 w 8272"/>
              <a:gd name="T11" fmla="*/ 4191 h 11038"/>
              <a:gd name="T12" fmla="*/ 6742 w 8272"/>
              <a:gd name="T13" fmla="*/ 2860 h 11038"/>
              <a:gd name="T14" fmla="*/ 5473 w 8272"/>
              <a:gd name="T15" fmla="*/ 1530 h 11038"/>
              <a:gd name="T16" fmla="*/ 4420 w 8272"/>
              <a:gd name="T17" fmla="*/ 1530 h 11038"/>
              <a:gd name="T18" fmla="*/ 4420 w 8272"/>
              <a:gd name="T19" fmla="*/ 0 h 11038"/>
              <a:gd name="T20" fmla="*/ 5517 w 8272"/>
              <a:gd name="T21" fmla="*/ 0 h 11038"/>
              <a:gd name="T22" fmla="*/ 8272 w 8272"/>
              <a:gd name="T23" fmla="*/ 2860 h 11038"/>
              <a:gd name="T24" fmla="*/ 899 w 8272"/>
              <a:gd name="T25" fmla="*/ 8400 h 11038"/>
              <a:gd name="T26" fmla="*/ 4422 w 8272"/>
              <a:gd name="T27" fmla="*/ 8400 h 11038"/>
              <a:gd name="T28" fmla="*/ 4422 w 8272"/>
              <a:gd name="T29" fmla="*/ 6867 h 11038"/>
              <a:gd name="T30" fmla="*/ 1302 w 8272"/>
              <a:gd name="T31" fmla="*/ 6867 h 11038"/>
              <a:gd name="T32" fmla="*/ 1148 w 8272"/>
              <a:gd name="T33" fmla="*/ 6983 h 11038"/>
              <a:gd name="T34" fmla="*/ 783 w 8272"/>
              <a:gd name="T35" fmla="*/ 8246 h 11038"/>
              <a:gd name="T36" fmla="*/ 899 w 8272"/>
              <a:gd name="T37" fmla="*/ 8400 h 11038"/>
              <a:gd name="T38" fmla="*/ 387 w 8272"/>
              <a:gd name="T39" fmla="*/ 9621 h 11038"/>
              <a:gd name="T40" fmla="*/ 22 w 8272"/>
              <a:gd name="T41" fmla="*/ 10884 h 11038"/>
              <a:gd name="T42" fmla="*/ 138 w 8272"/>
              <a:gd name="T43" fmla="*/ 11038 h 11038"/>
              <a:gd name="T44" fmla="*/ 4422 w 8272"/>
              <a:gd name="T45" fmla="*/ 11038 h 11038"/>
              <a:gd name="T46" fmla="*/ 4422 w 8272"/>
              <a:gd name="T47" fmla="*/ 9505 h 11038"/>
              <a:gd name="T48" fmla="*/ 541 w 8272"/>
              <a:gd name="T49" fmla="*/ 9505 h 11038"/>
              <a:gd name="T50" fmla="*/ 387 w 8272"/>
              <a:gd name="T51" fmla="*/ 9621 h 1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72" h="11038">
                <a:moveTo>
                  <a:pt x="8272" y="2860"/>
                </a:moveTo>
                <a:cubicBezTo>
                  <a:pt x="8272" y="4403"/>
                  <a:pt x="7065" y="5659"/>
                  <a:pt x="5525" y="5721"/>
                </a:cubicBezTo>
                <a:cubicBezTo>
                  <a:pt x="5498" y="5721"/>
                  <a:pt x="5498" y="5721"/>
                  <a:pt x="5498" y="5721"/>
                </a:cubicBezTo>
                <a:cubicBezTo>
                  <a:pt x="4426" y="5721"/>
                  <a:pt x="4426" y="5721"/>
                  <a:pt x="4426" y="5721"/>
                </a:cubicBezTo>
                <a:cubicBezTo>
                  <a:pt x="4426" y="4191"/>
                  <a:pt x="4426" y="4191"/>
                  <a:pt x="4426" y="4191"/>
                </a:cubicBezTo>
                <a:cubicBezTo>
                  <a:pt x="5482" y="4191"/>
                  <a:pt x="5482" y="4191"/>
                  <a:pt x="5482" y="4191"/>
                </a:cubicBezTo>
                <a:cubicBezTo>
                  <a:pt x="6185" y="4158"/>
                  <a:pt x="6742" y="3574"/>
                  <a:pt x="6742" y="2860"/>
                </a:cubicBezTo>
                <a:cubicBezTo>
                  <a:pt x="6742" y="2147"/>
                  <a:pt x="6185" y="1563"/>
                  <a:pt x="5473" y="1530"/>
                </a:cubicBezTo>
                <a:cubicBezTo>
                  <a:pt x="4420" y="1530"/>
                  <a:pt x="4420" y="1530"/>
                  <a:pt x="4420" y="1530"/>
                </a:cubicBezTo>
                <a:cubicBezTo>
                  <a:pt x="4420" y="0"/>
                  <a:pt x="4420" y="0"/>
                  <a:pt x="4420" y="0"/>
                </a:cubicBezTo>
                <a:cubicBezTo>
                  <a:pt x="5517" y="0"/>
                  <a:pt x="5517" y="0"/>
                  <a:pt x="5517" y="0"/>
                </a:cubicBezTo>
                <a:cubicBezTo>
                  <a:pt x="7065" y="62"/>
                  <a:pt x="8272" y="1318"/>
                  <a:pt x="8272" y="2860"/>
                </a:cubicBezTo>
                <a:close/>
                <a:moveTo>
                  <a:pt x="899" y="8400"/>
                </a:moveTo>
                <a:cubicBezTo>
                  <a:pt x="4422" y="8400"/>
                  <a:pt x="4422" y="8400"/>
                  <a:pt x="4422" y="8400"/>
                </a:cubicBezTo>
                <a:cubicBezTo>
                  <a:pt x="4422" y="6867"/>
                  <a:pt x="4422" y="6867"/>
                  <a:pt x="4422" y="6867"/>
                </a:cubicBezTo>
                <a:cubicBezTo>
                  <a:pt x="1302" y="6867"/>
                  <a:pt x="1302" y="6867"/>
                  <a:pt x="1302" y="6867"/>
                </a:cubicBezTo>
                <a:cubicBezTo>
                  <a:pt x="1231" y="6867"/>
                  <a:pt x="1168" y="6914"/>
                  <a:pt x="1148" y="6983"/>
                </a:cubicBezTo>
                <a:cubicBezTo>
                  <a:pt x="783" y="8246"/>
                  <a:pt x="783" y="8246"/>
                  <a:pt x="783" y="8246"/>
                </a:cubicBezTo>
                <a:cubicBezTo>
                  <a:pt x="761" y="8323"/>
                  <a:pt x="819" y="8400"/>
                  <a:pt x="899" y="8400"/>
                </a:cubicBezTo>
                <a:close/>
                <a:moveTo>
                  <a:pt x="387" y="9621"/>
                </a:moveTo>
                <a:cubicBezTo>
                  <a:pt x="22" y="10884"/>
                  <a:pt x="22" y="10884"/>
                  <a:pt x="22" y="10884"/>
                </a:cubicBezTo>
                <a:cubicBezTo>
                  <a:pt x="0" y="10961"/>
                  <a:pt x="58" y="11038"/>
                  <a:pt x="138" y="11038"/>
                </a:cubicBezTo>
                <a:cubicBezTo>
                  <a:pt x="4422" y="11038"/>
                  <a:pt x="4422" y="11038"/>
                  <a:pt x="4422" y="11038"/>
                </a:cubicBezTo>
                <a:cubicBezTo>
                  <a:pt x="4422" y="9505"/>
                  <a:pt x="4422" y="9505"/>
                  <a:pt x="4422" y="9505"/>
                </a:cubicBezTo>
                <a:cubicBezTo>
                  <a:pt x="541" y="9505"/>
                  <a:pt x="541" y="9505"/>
                  <a:pt x="541" y="9505"/>
                </a:cubicBezTo>
                <a:cubicBezTo>
                  <a:pt x="469" y="9505"/>
                  <a:pt x="406" y="9553"/>
                  <a:pt x="387" y="96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23" name="Rectangle 7">
            <a:extLst>
              <a:ext uri="{FF2B5EF4-FFF2-40B4-BE49-F238E27FC236}">
                <a16:creationId xmlns:a16="http://schemas.microsoft.com/office/drawing/2014/main" id="{F2CB4419-10A8-E37A-3C34-99DDCD9174DD}"/>
              </a:ext>
            </a:extLst>
          </p:cNvPr>
          <p:cNvSpPr>
            <a:spLocks noSelect="1" noChangeArrowheads="1"/>
          </p:cNvSpPr>
          <p:nvPr userDrawn="1"/>
        </p:nvSpPr>
        <p:spPr bwMode="auto">
          <a:xfrm>
            <a:off x="711385" y="6305550"/>
            <a:ext cx="539891" cy="12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24" name="Rectangle 8">
            <a:extLst>
              <a:ext uri="{FF2B5EF4-FFF2-40B4-BE49-F238E27FC236}">
                <a16:creationId xmlns:a16="http://schemas.microsoft.com/office/drawing/2014/main" id="{56405160-B077-8BA9-9739-4A6B48CA0D08}"/>
              </a:ext>
            </a:extLst>
          </p:cNvPr>
          <p:cNvSpPr>
            <a:spLocks noSelect="1" noChangeArrowheads="1"/>
          </p:cNvSpPr>
          <p:nvPr userDrawn="1"/>
        </p:nvSpPr>
        <p:spPr bwMode="auto">
          <a:xfrm>
            <a:off x="711385" y="5800725"/>
            <a:ext cx="539891" cy="12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2" name="01_Title 9 (JU-Free)">
            <a:extLst>
              <a:ext uri="{FF2B5EF4-FFF2-40B4-BE49-F238E27FC236}">
                <a16:creationId xmlns:a16="http://schemas.microsoft.com/office/drawing/2014/main" id="{56B1AAAC-F8F2-4B30-95E0-2028FB7B6CDF}"/>
              </a:ext>
            </a:extLst>
          </p:cNvPr>
          <p:cNvSpPr>
            <a:spLocks noGrp="1"/>
          </p:cNvSpPr>
          <p:nvPr>
            <p:ph type="title" hasCustomPrompt="1"/>
          </p:nvPr>
        </p:nvSpPr>
        <p:spPr>
          <a:xfrm>
            <a:off x="724089" y="2946400"/>
            <a:ext cx="5373499" cy="2590800"/>
          </a:xfrm>
        </p:spPr>
        <p:txBody>
          <a:bodyPr/>
          <a:lstStyle>
            <a:lvl1pPr>
              <a:lnSpc>
                <a:spcPct val="91000"/>
              </a:lnSpc>
              <a:defRPr sz="5100" b="1">
                <a:solidFill>
                  <a:srgbClr val="FFFFFF"/>
                </a:solidFill>
                <a:latin typeface="+mn-lt"/>
              </a:defRPr>
            </a:lvl1pPr>
          </a:lstStyle>
          <a:p>
            <a:r>
              <a:rPr lang="nl-NL"/>
              <a:t>[Titel]</a:t>
            </a:r>
            <a:endParaRPr lang="de-DE"/>
          </a:p>
        </p:txBody>
      </p:sp>
      <p:sp>
        <p:nvSpPr>
          <p:cNvPr id="3" name="02_Subtitle 10[PHJU] (JU-Free)"/>
          <p:cNvSpPr>
            <a:spLocks noGrp="1"/>
          </p:cNvSpPr>
          <p:nvPr>
            <p:ph type="subTitle" idx="1" hasCustomPrompt="1"/>
          </p:nvPr>
        </p:nvSpPr>
        <p:spPr>
          <a:xfrm>
            <a:off x="724089" y="1054100"/>
            <a:ext cx="5373499" cy="723900"/>
          </a:xfrm>
        </p:spPr>
        <p:txBody>
          <a:bodyPr/>
          <a:lstStyle>
            <a:lvl1pPr marL="0" indent="0" algn="l">
              <a:lnSpc>
                <a:spcPct val="100000"/>
              </a:lnSpc>
              <a:buNone/>
              <a:defRPr sz="1800">
                <a:latin typeface="Poppins Light" panose="00000400000000000000" pitchFamily="2" charset="0"/>
                <a:cs typeface="Poppins Light" panose="000004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[Subtitel/Chapeau]</a:t>
            </a:r>
          </a:p>
        </p:txBody>
      </p:sp>
      <p:sp>
        <p:nvSpPr>
          <p:cNvPr id="11" name="03_Date 11[PHJU] (JU-Free)">
            <a:extLst>
              <a:ext uri="{FF2B5EF4-FFF2-40B4-BE49-F238E27FC236}">
                <a16:creationId xmlns:a16="http://schemas.microsoft.com/office/drawing/2014/main" id="{8BCC463A-B365-014A-B21E-A1C9AA5A791A}"/>
              </a:ext>
            </a:extLst>
          </p:cNvPr>
          <p:cNvSpPr>
            <a:spLocks noGrp="1"/>
          </p:cNvSpPr>
          <p:nvPr>
            <p:ph type="body" sz="quarter" idx="10" hasCustomPrompt="1"/>
          </p:nvPr>
        </p:nvSpPr>
        <p:spPr>
          <a:xfrm>
            <a:off x="7037632" y="1930400"/>
            <a:ext cx="1956309" cy="381000"/>
          </a:xfrm>
        </p:spPr>
        <p:txBody>
          <a:bodyPr/>
          <a:lstStyle>
            <a:lvl1pPr algn="ctr">
              <a:lnSpc>
                <a:spcPct val="100000"/>
              </a:lnSpc>
              <a:buNone/>
              <a:defRPr sz="1400">
                <a:solidFill>
                  <a:srgbClr val="FFFFFF"/>
                </a:solidFill>
              </a:defRPr>
            </a:lvl1pPr>
            <a:lvl2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2pPr>
            <a:lvl3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3pPr>
            <a:lvl4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4pPr>
            <a:lvl5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5pPr>
            <a:lvl6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6pPr>
            <a:lvl7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7pPr>
            <a:lvl8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8pPr>
            <a:lvl9pPr marL="0" marR="0" indent="0" algn="ctr" fontAlgn="auto">
              <a:lnSpc>
                <a:spcPct val="100000"/>
              </a:lnSpc>
              <a:spcBef>
                <a:spcPts val="0"/>
              </a:spcBef>
              <a:spcAft>
                <a:spcPts val="0"/>
              </a:spcAft>
              <a:buFontTx/>
              <a:buNone/>
              <a:defRPr kumimoji="0" sz="1400" b="0" i="0" u="none" baseline="0">
                <a:solidFill>
                  <a:schemeClr val="bg1">
                    <a:lumMod val="100000"/>
                  </a:schemeClr>
                </a:solidFill>
                <a:latin typeface="Poppins" panose="00000500000000000000" pitchFamily="2" charset="0"/>
              </a:defRPr>
            </a:lvl9pPr>
          </a:lstStyle>
          <a:p>
            <a:pPr lvl="0"/>
            <a:r>
              <a:rPr lang="nl-NL"/>
              <a:t>[Datum]</a:t>
            </a:r>
          </a:p>
          <a:p>
            <a:pPr lvl="0"/>
            <a:r>
              <a:rPr lang="nl-NL"/>
              <a:t>JU-LEVEL1=Standaard</a:t>
            </a:r>
          </a:p>
        </p:txBody>
      </p:sp>
      <p:sp>
        <p:nvSpPr>
          <p:cNvPr id="13" name="04_***Frame footer 12 (JU-Free)">
            <a:extLst>
              <a:ext uri="{FF2B5EF4-FFF2-40B4-BE49-F238E27FC236}">
                <a16:creationId xmlns:a16="http://schemas.microsoft.com/office/drawing/2014/main" id="{1D9A9F3A-98BC-B4E1-90BB-281F3EDC85E6}"/>
              </a:ext>
            </a:extLst>
          </p:cNvPr>
          <p:cNvSpPr>
            <a:spLocks noGrp="1"/>
          </p:cNvSpPr>
          <p:nvPr>
            <p:ph type="ftr" sz="quarter" idx="12"/>
          </p:nvPr>
        </p:nvSpPr>
        <p:spPr>
          <a:xfrm>
            <a:off x="724089" y="5981700"/>
            <a:ext cx="5373499" cy="254000"/>
          </a:xfrm>
        </p:spPr>
        <p:txBody>
          <a:bodyPr/>
          <a:lstStyle>
            <a:lvl1pPr algn="l">
              <a:defRPr sz="1000" i="1">
                <a:solidFill>
                  <a:schemeClr val="bg1"/>
                </a:solidFill>
              </a:defRPr>
            </a:lvl1pPr>
          </a:lstStyle>
          <a:p>
            <a:r>
              <a:rPr lang="nl-NL"/>
              <a:t>Samen voor gelijke kansen </a:t>
            </a:r>
            <a:r>
              <a:rPr lang="nl-NL">
                <a:solidFill>
                  <a:srgbClr val="FFFFFF"/>
                </a:solidFill>
              </a:rPr>
              <a:t>op</a:t>
            </a:r>
            <a:r>
              <a:rPr lang="nl-NL"/>
              <a:t> gezondheid</a:t>
            </a:r>
          </a:p>
        </p:txBody>
      </p:sp>
    </p:spTree>
    <p:extLst>
      <p:ext uri="{BB962C8B-B14F-4D97-AF65-F5344CB8AC3E}">
        <p14:creationId xmlns:p14="http://schemas.microsoft.com/office/powerpoint/2010/main" val="1241385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Wij zijn Pharos]">
    <p:spTree>
      <p:nvGrpSpPr>
        <p:cNvPr id="1" name=""/>
        <p:cNvGrpSpPr/>
        <p:nvPr/>
      </p:nvGrpSpPr>
      <p:grpSpPr>
        <a:xfrm>
          <a:off x="0" y="0"/>
          <a:ext cx="0" cy="0"/>
          <a:chOff x="0" y="0"/>
          <a:chExt cx="0" cy="0"/>
        </a:xfrm>
      </p:grpSpPr>
      <p:sp>
        <p:nvSpPr>
          <p:cNvPr id="9" name="Rectangle 1">
            <a:extLst>
              <a:ext uri="{FF2B5EF4-FFF2-40B4-BE49-F238E27FC236}">
                <a16:creationId xmlns:a16="http://schemas.microsoft.com/office/drawing/2014/main" id="{45B8D259-2EB0-55BF-E60A-A1424C00AAF0}"/>
              </a:ext>
            </a:extLst>
          </p:cNvPr>
          <p:cNvSpPr>
            <a:spLocks noSelect="1" noChangeArrowheads="1"/>
          </p:cNvSpPr>
          <p:nvPr userDrawn="1"/>
        </p:nvSpPr>
        <p:spPr bwMode="auto">
          <a:xfrm>
            <a:off x="0" y="6318250"/>
            <a:ext cx="12195175" cy="539750"/>
          </a:xfrm>
          <a:prstGeom prst="rect">
            <a:avLst/>
          </a:prstGeom>
          <a:solidFill>
            <a:srgbClr val="F4DE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10" name="Frame 2">
            <a:extLst>
              <a:ext uri="{FF2B5EF4-FFF2-40B4-BE49-F238E27FC236}">
                <a16:creationId xmlns:a16="http://schemas.microsoft.com/office/drawing/2014/main" id="{6B80AFDE-7931-CFEC-3C74-B6B06D581F6E}"/>
              </a:ext>
            </a:extLst>
          </p:cNvPr>
          <p:cNvSpPr>
            <a:spLocks noSelect="1" noEditPoints="1"/>
          </p:cNvSpPr>
          <p:nvPr userDrawn="1"/>
        </p:nvSpPr>
        <p:spPr bwMode="auto">
          <a:xfrm>
            <a:off x="516073" y="6470651"/>
            <a:ext cx="158791" cy="214313"/>
          </a:xfrm>
          <a:custGeom>
            <a:avLst/>
            <a:gdLst>
              <a:gd name="T0" fmla="*/ 502 w 502"/>
              <a:gd name="T1" fmla="*/ 175 h 675"/>
              <a:gd name="T2" fmla="*/ 334 w 502"/>
              <a:gd name="T3" fmla="*/ 350 h 675"/>
              <a:gd name="T4" fmla="*/ 332 w 502"/>
              <a:gd name="T5" fmla="*/ 350 h 675"/>
              <a:gd name="T6" fmla="*/ 275 w 502"/>
              <a:gd name="T7" fmla="*/ 350 h 675"/>
              <a:gd name="T8" fmla="*/ 267 w 502"/>
              <a:gd name="T9" fmla="*/ 341 h 675"/>
              <a:gd name="T10" fmla="*/ 267 w 502"/>
              <a:gd name="T11" fmla="*/ 265 h 675"/>
              <a:gd name="T12" fmla="*/ 275 w 502"/>
              <a:gd name="T13" fmla="*/ 257 h 675"/>
              <a:gd name="T14" fmla="*/ 331 w 502"/>
              <a:gd name="T15" fmla="*/ 257 h 675"/>
              <a:gd name="T16" fmla="*/ 408 w 502"/>
              <a:gd name="T17" fmla="*/ 175 h 675"/>
              <a:gd name="T18" fmla="*/ 331 w 502"/>
              <a:gd name="T19" fmla="*/ 94 h 675"/>
              <a:gd name="T20" fmla="*/ 275 w 502"/>
              <a:gd name="T21" fmla="*/ 94 h 675"/>
              <a:gd name="T22" fmla="*/ 266 w 502"/>
              <a:gd name="T23" fmla="*/ 85 h 675"/>
              <a:gd name="T24" fmla="*/ 266 w 502"/>
              <a:gd name="T25" fmla="*/ 9 h 675"/>
              <a:gd name="T26" fmla="*/ 275 w 502"/>
              <a:gd name="T27" fmla="*/ 0 h 675"/>
              <a:gd name="T28" fmla="*/ 333 w 502"/>
              <a:gd name="T29" fmla="*/ 0 h 675"/>
              <a:gd name="T30" fmla="*/ 502 w 502"/>
              <a:gd name="T31" fmla="*/ 175 h 675"/>
              <a:gd name="T32" fmla="*/ 55 w 502"/>
              <a:gd name="T33" fmla="*/ 514 h 675"/>
              <a:gd name="T34" fmla="*/ 262 w 502"/>
              <a:gd name="T35" fmla="*/ 514 h 675"/>
              <a:gd name="T36" fmla="*/ 271 w 502"/>
              <a:gd name="T37" fmla="*/ 505 h 675"/>
              <a:gd name="T38" fmla="*/ 271 w 502"/>
              <a:gd name="T39" fmla="*/ 429 h 675"/>
              <a:gd name="T40" fmla="*/ 262 w 502"/>
              <a:gd name="T41" fmla="*/ 420 h 675"/>
              <a:gd name="T42" fmla="*/ 82 w 502"/>
              <a:gd name="T43" fmla="*/ 420 h 675"/>
              <a:gd name="T44" fmla="*/ 70 w 502"/>
              <a:gd name="T45" fmla="*/ 430 h 675"/>
              <a:gd name="T46" fmla="*/ 48 w 502"/>
              <a:gd name="T47" fmla="*/ 504 h 675"/>
              <a:gd name="T48" fmla="*/ 55 w 502"/>
              <a:gd name="T49" fmla="*/ 514 h 675"/>
              <a:gd name="T50" fmla="*/ 262 w 502"/>
              <a:gd name="T51" fmla="*/ 581 h 675"/>
              <a:gd name="T52" fmla="*/ 36 w 502"/>
              <a:gd name="T53" fmla="*/ 581 h 675"/>
              <a:gd name="T54" fmla="*/ 23 w 502"/>
              <a:gd name="T55" fmla="*/ 591 h 675"/>
              <a:gd name="T56" fmla="*/ 2 w 502"/>
              <a:gd name="T57" fmla="*/ 666 h 675"/>
              <a:gd name="T58" fmla="*/ 9 w 502"/>
              <a:gd name="T59" fmla="*/ 675 h 675"/>
              <a:gd name="T60" fmla="*/ 262 w 502"/>
              <a:gd name="T61" fmla="*/ 675 h 675"/>
              <a:gd name="T62" fmla="*/ 271 w 502"/>
              <a:gd name="T63" fmla="*/ 666 h 675"/>
              <a:gd name="T64" fmla="*/ 271 w 502"/>
              <a:gd name="T65" fmla="*/ 590 h 675"/>
              <a:gd name="T66" fmla="*/ 262 w 502"/>
              <a:gd name="T67" fmla="*/ 581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2" h="675">
                <a:moveTo>
                  <a:pt x="502" y="175"/>
                </a:moveTo>
                <a:cubicBezTo>
                  <a:pt x="502" y="269"/>
                  <a:pt x="428" y="346"/>
                  <a:pt x="334" y="350"/>
                </a:cubicBezTo>
                <a:cubicBezTo>
                  <a:pt x="332" y="350"/>
                  <a:pt x="332" y="350"/>
                  <a:pt x="332" y="350"/>
                </a:cubicBezTo>
                <a:cubicBezTo>
                  <a:pt x="275" y="350"/>
                  <a:pt x="275" y="350"/>
                  <a:pt x="275" y="350"/>
                </a:cubicBezTo>
                <a:cubicBezTo>
                  <a:pt x="271" y="350"/>
                  <a:pt x="267" y="346"/>
                  <a:pt x="267" y="341"/>
                </a:cubicBezTo>
                <a:cubicBezTo>
                  <a:pt x="267" y="265"/>
                  <a:pt x="267" y="265"/>
                  <a:pt x="267" y="265"/>
                </a:cubicBezTo>
                <a:cubicBezTo>
                  <a:pt x="267" y="260"/>
                  <a:pt x="270" y="257"/>
                  <a:pt x="275" y="257"/>
                </a:cubicBezTo>
                <a:cubicBezTo>
                  <a:pt x="331" y="257"/>
                  <a:pt x="331" y="257"/>
                  <a:pt x="331" y="257"/>
                </a:cubicBezTo>
                <a:cubicBezTo>
                  <a:pt x="374" y="255"/>
                  <a:pt x="408" y="219"/>
                  <a:pt x="408" y="175"/>
                </a:cubicBezTo>
                <a:cubicBezTo>
                  <a:pt x="408" y="132"/>
                  <a:pt x="374" y="96"/>
                  <a:pt x="331" y="94"/>
                </a:cubicBezTo>
                <a:cubicBezTo>
                  <a:pt x="275" y="94"/>
                  <a:pt x="275" y="94"/>
                  <a:pt x="275" y="94"/>
                </a:cubicBezTo>
                <a:cubicBezTo>
                  <a:pt x="270" y="94"/>
                  <a:pt x="266" y="90"/>
                  <a:pt x="266" y="85"/>
                </a:cubicBezTo>
                <a:cubicBezTo>
                  <a:pt x="266" y="9"/>
                  <a:pt x="266" y="9"/>
                  <a:pt x="266" y="9"/>
                </a:cubicBezTo>
                <a:cubicBezTo>
                  <a:pt x="266" y="4"/>
                  <a:pt x="270" y="0"/>
                  <a:pt x="275" y="0"/>
                </a:cubicBezTo>
                <a:cubicBezTo>
                  <a:pt x="333" y="0"/>
                  <a:pt x="333" y="0"/>
                  <a:pt x="333" y="0"/>
                </a:cubicBezTo>
                <a:cubicBezTo>
                  <a:pt x="428" y="4"/>
                  <a:pt x="502" y="81"/>
                  <a:pt x="502" y="175"/>
                </a:cubicBezTo>
                <a:close/>
                <a:moveTo>
                  <a:pt x="55" y="514"/>
                </a:moveTo>
                <a:cubicBezTo>
                  <a:pt x="262" y="514"/>
                  <a:pt x="262" y="514"/>
                  <a:pt x="262" y="514"/>
                </a:cubicBezTo>
                <a:cubicBezTo>
                  <a:pt x="267" y="514"/>
                  <a:pt x="271" y="510"/>
                  <a:pt x="271" y="505"/>
                </a:cubicBezTo>
                <a:cubicBezTo>
                  <a:pt x="271" y="429"/>
                  <a:pt x="271" y="429"/>
                  <a:pt x="271" y="429"/>
                </a:cubicBezTo>
                <a:cubicBezTo>
                  <a:pt x="271" y="424"/>
                  <a:pt x="267" y="420"/>
                  <a:pt x="262" y="420"/>
                </a:cubicBezTo>
                <a:cubicBezTo>
                  <a:pt x="82" y="420"/>
                  <a:pt x="82" y="420"/>
                  <a:pt x="82" y="420"/>
                </a:cubicBezTo>
                <a:cubicBezTo>
                  <a:pt x="77" y="420"/>
                  <a:pt x="71" y="424"/>
                  <a:pt x="70" y="430"/>
                </a:cubicBezTo>
                <a:cubicBezTo>
                  <a:pt x="48" y="504"/>
                  <a:pt x="48" y="504"/>
                  <a:pt x="48" y="504"/>
                </a:cubicBezTo>
                <a:cubicBezTo>
                  <a:pt x="47" y="510"/>
                  <a:pt x="50" y="514"/>
                  <a:pt x="55" y="514"/>
                </a:cubicBezTo>
                <a:close/>
                <a:moveTo>
                  <a:pt x="262" y="581"/>
                </a:moveTo>
                <a:cubicBezTo>
                  <a:pt x="36" y="581"/>
                  <a:pt x="36" y="581"/>
                  <a:pt x="36" y="581"/>
                </a:cubicBezTo>
                <a:cubicBezTo>
                  <a:pt x="31" y="581"/>
                  <a:pt x="25" y="586"/>
                  <a:pt x="23" y="591"/>
                </a:cubicBezTo>
                <a:cubicBezTo>
                  <a:pt x="2" y="666"/>
                  <a:pt x="2" y="666"/>
                  <a:pt x="2" y="666"/>
                </a:cubicBezTo>
                <a:cubicBezTo>
                  <a:pt x="0" y="671"/>
                  <a:pt x="3" y="675"/>
                  <a:pt x="9" y="675"/>
                </a:cubicBezTo>
                <a:cubicBezTo>
                  <a:pt x="262" y="675"/>
                  <a:pt x="262" y="675"/>
                  <a:pt x="262" y="675"/>
                </a:cubicBezTo>
                <a:cubicBezTo>
                  <a:pt x="267" y="675"/>
                  <a:pt x="271" y="671"/>
                  <a:pt x="271" y="666"/>
                </a:cubicBezTo>
                <a:cubicBezTo>
                  <a:pt x="271" y="590"/>
                  <a:pt x="271" y="590"/>
                  <a:pt x="271" y="590"/>
                </a:cubicBezTo>
                <a:cubicBezTo>
                  <a:pt x="271" y="585"/>
                  <a:pt x="267" y="581"/>
                  <a:pt x="262" y="581"/>
                </a:cubicBezTo>
                <a:close/>
              </a:path>
            </a:pathLst>
          </a:custGeom>
          <a:solidFill>
            <a:srgbClr val="AB00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11" name="Frame 3">
            <a:extLst>
              <a:ext uri="{FF2B5EF4-FFF2-40B4-BE49-F238E27FC236}">
                <a16:creationId xmlns:a16="http://schemas.microsoft.com/office/drawing/2014/main" id="{1951902F-7168-EC4A-C945-260CB6CBB924}"/>
              </a:ext>
            </a:extLst>
          </p:cNvPr>
          <p:cNvSpPr>
            <a:spLocks noSelect="1" noEditPoints="1"/>
          </p:cNvSpPr>
          <p:nvPr userDrawn="1"/>
        </p:nvSpPr>
        <p:spPr bwMode="auto">
          <a:xfrm>
            <a:off x="722501" y="6523039"/>
            <a:ext cx="705034" cy="163513"/>
          </a:xfrm>
          <a:custGeom>
            <a:avLst/>
            <a:gdLst>
              <a:gd name="T0" fmla="*/ 198 w 2217"/>
              <a:gd name="T1" fmla="*/ 14 h 519"/>
              <a:gd name="T2" fmla="*/ 94 w 2217"/>
              <a:gd name="T3" fmla="*/ 14 h 519"/>
              <a:gd name="T4" fmla="*/ 0 w 2217"/>
              <a:gd name="T5" fmla="*/ 24 h 519"/>
              <a:gd name="T6" fmla="*/ 101 w 2217"/>
              <a:gd name="T7" fmla="*/ 511 h 519"/>
              <a:gd name="T8" fmla="*/ 120 w 2217"/>
              <a:gd name="T9" fmla="*/ 330 h 519"/>
              <a:gd name="T10" fmla="*/ 293 w 2217"/>
              <a:gd name="T11" fmla="*/ 311 h 519"/>
              <a:gd name="T12" fmla="*/ 353 w 2217"/>
              <a:gd name="T13" fmla="*/ 87 h 519"/>
              <a:gd name="T14" fmla="*/ 229 w 2217"/>
              <a:gd name="T15" fmla="*/ 236 h 519"/>
              <a:gd name="T16" fmla="*/ 120 w 2217"/>
              <a:gd name="T17" fmla="*/ 244 h 519"/>
              <a:gd name="T18" fmla="*/ 120 w 2217"/>
              <a:gd name="T19" fmla="*/ 100 h 519"/>
              <a:gd name="T20" fmla="*/ 229 w 2217"/>
              <a:gd name="T21" fmla="*/ 108 h 519"/>
              <a:gd name="T22" fmla="*/ 255 w 2217"/>
              <a:gd name="T23" fmla="*/ 211 h 519"/>
              <a:gd name="T24" fmla="*/ 766 w 2217"/>
              <a:gd name="T25" fmla="*/ 501 h 519"/>
              <a:gd name="T26" fmla="*/ 658 w 2217"/>
              <a:gd name="T27" fmla="*/ 501 h 519"/>
              <a:gd name="T28" fmla="*/ 642 w 2217"/>
              <a:gd name="T29" fmla="*/ 273 h 519"/>
              <a:gd name="T30" fmla="*/ 548 w 2217"/>
              <a:gd name="T31" fmla="*/ 284 h 519"/>
              <a:gd name="T32" fmla="*/ 540 w 2217"/>
              <a:gd name="T33" fmla="*/ 501 h 519"/>
              <a:gd name="T34" fmla="*/ 432 w 2217"/>
              <a:gd name="T35" fmla="*/ 501 h 519"/>
              <a:gd name="T36" fmla="*/ 530 w 2217"/>
              <a:gd name="T37" fmla="*/ 0 h 519"/>
              <a:gd name="T38" fmla="*/ 547 w 2217"/>
              <a:gd name="T39" fmla="*/ 188 h 519"/>
              <a:gd name="T40" fmla="*/ 702 w 2217"/>
              <a:gd name="T41" fmla="*/ 178 h 519"/>
              <a:gd name="T42" fmla="*/ 1168 w 2217"/>
              <a:gd name="T43" fmla="*/ 169 h 519"/>
              <a:gd name="T44" fmla="*/ 1072 w 2217"/>
              <a:gd name="T45" fmla="*/ 187 h 519"/>
              <a:gd name="T46" fmla="*/ 978 w 2217"/>
              <a:gd name="T47" fmla="*/ 162 h 519"/>
              <a:gd name="T48" fmla="*/ 814 w 2217"/>
              <a:gd name="T49" fmla="*/ 340 h 519"/>
              <a:gd name="T50" fmla="*/ 978 w 2217"/>
              <a:gd name="T51" fmla="*/ 518 h 519"/>
              <a:gd name="T52" fmla="*/ 1072 w 2217"/>
              <a:gd name="T53" fmla="*/ 493 h 519"/>
              <a:gd name="T54" fmla="*/ 1168 w 2217"/>
              <a:gd name="T55" fmla="*/ 511 h 519"/>
              <a:gd name="T56" fmla="*/ 1168 w 2217"/>
              <a:gd name="T57" fmla="*/ 169 h 519"/>
              <a:gd name="T58" fmla="*/ 960 w 2217"/>
              <a:gd name="T59" fmla="*/ 410 h 519"/>
              <a:gd name="T60" fmla="*/ 933 w 2217"/>
              <a:gd name="T61" fmla="*/ 298 h 519"/>
              <a:gd name="T62" fmla="*/ 1040 w 2217"/>
              <a:gd name="T63" fmla="*/ 269 h 519"/>
              <a:gd name="T64" fmla="*/ 1055 w 2217"/>
              <a:gd name="T65" fmla="*/ 398 h 519"/>
              <a:gd name="T66" fmla="*/ 1467 w 2217"/>
              <a:gd name="T67" fmla="*/ 265 h 519"/>
              <a:gd name="T68" fmla="*/ 1420 w 2217"/>
              <a:gd name="T69" fmla="*/ 257 h 519"/>
              <a:gd name="T70" fmla="*/ 1361 w 2217"/>
              <a:gd name="T71" fmla="*/ 333 h 519"/>
              <a:gd name="T72" fmla="*/ 1263 w 2217"/>
              <a:gd name="T73" fmla="*/ 511 h 519"/>
              <a:gd name="T74" fmla="*/ 1263 w 2217"/>
              <a:gd name="T75" fmla="*/ 169 h 519"/>
              <a:gd name="T76" fmla="*/ 1361 w 2217"/>
              <a:gd name="T77" fmla="*/ 185 h 519"/>
              <a:gd name="T78" fmla="*/ 1492 w 2217"/>
              <a:gd name="T79" fmla="*/ 169 h 519"/>
              <a:gd name="T80" fmla="*/ 1709 w 2217"/>
              <a:gd name="T81" fmla="*/ 161 h 519"/>
              <a:gd name="T82" fmla="*/ 1522 w 2217"/>
              <a:gd name="T83" fmla="*/ 339 h 519"/>
              <a:gd name="T84" fmla="*/ 1709 w 2217"/>
              <a:gd name="T85" fmla="*/ 518 h 519"/>
              <a:gd name="T86" fmla="*/ 1896 w 2217"/>
              <a:gd name="T87" fmla="*/ 339 h 519"/>
              <a:gd name="T88" fmla="*/ 1777 w 2217"/>
              <a:gd name="T89" fmla="*/ 382 h 519"/>
              <a:gd name="T90" fmla="*/ 1669 w 2217"/>
              <a:gd name="T91" fmla="*/ 410 h 519"/>
              <a:gd name="T92" fmla="*/ 1641 w 2217"/>
              <a:gd name="T93" fmla="*/ 297 h 519"/>
              <a:gd name="T94" fmla="*/ 1749 w 2217"/>
              <a:gd name="T95" fmla="*/ 269 h 519"/>
              <a:gd name="T96" fmla="*/ 1777 w 2217"/>
              <a:gd name="T97" fmla="*/ 382 h 519"/>
              <a:gd name="T98" fmla="*/ 2090 w 2217"/>
              <a:gd name="T99" fmla="*/ 295 h 519"/>
              <a:gd name="T100" fmla="*/ 2201 w 2217"/>
              <a:gd name="T101" fmla="*/ 358 h 519"/>
              <a:gd name="T102" fmla="*/ 2074 w 2217"/>
              <a:gd name="T103" fmla="*/ 519 h 519"/>
              <a:gd name="T104" fmla="*/ 1925 w 2217"/>
              <a:gd name="T105" fmla="*/ 463 h 519"/>
              <a:gd name="T106" fmla="*/ 1986 w 2217"/>
              <a:gd name="T107" fmla="*/ 400 h 519"/>
              <a:gd name="T108" fmla="*/ 2099 w 2217"/>
              <a:gd name="T109" fmla="*/ 427 h 519"/>
              <a:gd name="T110" fmla="*/ 2066 w 2217"/>
              <a:gd name="T111" fmla="*/ 380 h 519"/>
              <a:gd name="T112" fmla="*/ 1954 w 2217"/>
              <a:gd name="T113" fmla="*/ 320 h 519"/>
              <a:gd name="T114" fmla="*/ 2007 w 2217"/>
              <a:gd name="T115" fmla="*/ 173 h 519"/>
              <a:gd name="T116" fmla="*/ 2213 w 2217"/>
              <a:gd name="T117" fmla="*/ 212 h 519"/>
              <a:gd name="T118" fmla="*/ 2152 w 2217"/>
              <a:gd name="T119" fmla="*/ 274 h 519"/>
              <a:gd name="T120" fmla="*/ 2056 w 2217"/>
              <a:gd name="T121" fmla="*/ 251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17" h="519">
                <a:moveTo>
                  <a:pt x="293" y="33"/>
                </a:moveTo>
                <a:cubicBezTo>
                  <a:pt x="267" y="20"/>
                  <a:pt x="217" y="15"/>
                  <a:pt x="217" y="15"/>
                </a:cubicBezTo>
                <a:cubicBezTo>
                  <a:pt x="212" y="14"/>
                  <a:pt x="203" y="14"/>
                  <a:pt x="198" y="14"/>
                </a:cubicBezTo>
                <a:cubicBezTo>
                  <a:pt x="120" y="14"/>
                  <a:pt x="120" y="14"/>
                  <a:pt x="120" y="14"/>
                </a:cubicBezTo>
                <a:cubicBezTo>
                  <a:pt x="101" y="14"/>
                  <a:pt x="101" y="14"/>
                  <a:pt x="101" y="14"/>
                </a:cubicBezTo>
                <a:cubicBezTo>
                  <a:pt x="94" y="14"/>
                  <a:pt x="94" y="14"/>
                  <a:pt x="94" y="14"/>
                </a:cubicBezTo>
                <a:cubicBezTo>
                  <a:pt x="75" y="14"/>
                  <a:pt x="75" y="14"/>
                  <a:pt x="75" y="14"/>
                </a:cubicBezTo>
                <a:cubicBezTo>
                  <a:pt x="10" y="14"/>
                  <a:pt x="10" y="14"/>
                  <a:pt x="10" y="14"/>
                </a:cubicBezTo>
                <a:cubicBezTo>
                  <a:pt x="4" y="14"/>
                  <a:pt x="0" y="18"/>
                  <a:pt x="0" y="24"/>
                </a:cubicBezTo>
                <a:cubicBezTo>
                  <a:pt x="0" y="501"/>
                  <a:pt x="0" y="501"/>
                  <a:pt x="0" y="501"/>
                </a:cubicBezTo>
                <a:cubicBezTo>
                  <a:pt x="0" y="506"/>
                  <a:pt x="4" y="511"/>
                  <a:pt x="10" y="511"/>
                </a:cubicBezTo>
                <a:cubicBezTo>
                  <a:pt x="101" y="511"/>
                  <a:pt x="101" y="511"/>
                  <a:pt x="101" y="511"/>
                </a:cubicBezTo>
                <a:cubicBezTo>
                  <a:pt x="106" y="511"/>
                  <a:pt x="111" y="506"/>
                  <a:pt x="111" y="501"/>
                </a:cubicBezTo>
                <a:cubicBezTo>
                  <a:pt x="111" y="340"/>
                  <a:pt x="111" y="340"/>
                  <a:pt x="111" y="340"/>
                </a:cubicBezTo>
                <a:cubicBezTo>
                  <a:pt x="111" y="334"/>
                  <a:pt x="115" y="330"/>
                  <a:pt x="120" y="330"/>
                </a:cubicBezTo>
                <a:cubicBezTo>
                  <a:pt x="198" y="330"/>
                  <a:pt x="198" y="330"/>
                  <a:pt x="198" y="330"/>
                </a:cubicBezTo>
                <a:cubicBezTo>
                  <a:pt x="203" y="330"/>
                  <a:pt x="212" y="329"/>
                  <a:pt x="217" y="329"/>
                </a:cubicBezTo>
                <a:cubicBezTo>
                  <a:pt x="217" y="329"/>
                  <a:pt x="267" y="323"/>
                  <a:pt x="293" y="311"/>
                </a:cubicBezTo>
                <a:cubicBezTo>
                  <a:pt x="318" y="298"/>
                  <a:pt x="338" y="279"/>
                  <a:pt x="353" y="256"/>
                </a:cubicBezTo>
                <a:cubicBezTo>
                  <a:pt x="368" y="232"/>
                  <a:pt x="375" y="204"/>
                  <a:pt x="375" y="172"/>
                </a:cubicBezTo>
                <a:cubicBezTo>
                  <a:pt x="375" y="139"/>
                  <a:pt x="368" y="111"/>
                  <a:pt x="353" y="87"/>
                </a:cubicBezTo>
                <a:cubicBezTo>
                  <a:pt x="338" y="64"/>
                  <a:pt x="318" y="46"/>
                  <a:pt x="293" y="33"/>
                </a:cubicBezTo>
                <a:close/>
                <a:moveTo>
                  <a:pt x="255" y="211"/>
                </a:moveTo>
                <a:cubicBezTo>
                  <a:pt x="249" y="222"/>
                  <a:pt x="240" y="230"/>
                  <a:pt x="229" y="236"/>
                </a:cubicBezTo>
                <a:cubicBezTo>
                  <a:pt x="217" y="241"/>
                  <a:pt x="201" y="243"/>
                  <a:pt x="201" y="243"/>
                </a:cubicBezTo>
                <a:cubicBezTo>
                  <a:pt x="196" y="244"/>
                  <a:pt x="187" y="244"/>
                  <a:pt x="182" y="244"/>
                </a:cubicBezTo>
                <a:cubicBezTo>
                  <a:pt x="120" y="244"/>
                  <a:pt x="120" y="244"/>
                  <a:pt x="120" y="244"/>
                </a:cubicBezTo>
                <a:cubicBezTo>
                  <a:pt x="115" y="244"/>
                  <a:pt x="111" y="240"/>
                  <a:pt x="111" y="234"/>
                </a:cubicBezTo>
                <a:cubicBezTo>
                  <a:pt x="111" y="110"/>
                  <a:pt x="111" y="110"/>
                  <a:pt x="111" y="110"/>
                </a:cubicBezTo>
                <a:cubicBezTo>
                  <a:pt x="111" y="104"/>
                  <a:pt x="115" y="100"/>
                  <a:pt x="120" y="100"/>
                </a:cubicBezTo>
                <a:cubicBezTo>
                  <a:pt x="182" y="100"/>
                  <a:pt x="182" y="100"/>
                  <a:pt x="182" y="100"/>
                </a:cubicBezTo>
                <a:cubicBezTo>
                  <a:pt x="187" y="100"/>
                  <a:pt x="196" y="100"/>
                  <a:pt x="201" y="101"/>
                </a:cubicBezTo>
                <a:cubicBezTo>
                  <a:pt x="201" y="101"/>
                  <a:pt x="217" y="103"/>
                  <a:pt x="229" y="108"/>
                </a:cubicBezTo>
                <a:cubicBezTo>
                  <a:pt x="240" y="114"/>
                  <a:pt x="249" y="122"/>
                  <a:pt x="255" y="133"/>
                </a:cubicBezTo>
                <a:cubicBezTo>
                  <a:pt x="262" y="144"/>
                  <a:pt x="265" y="157"/>
                  <a:pt x="265" y="172"/>
                </a:cubicBezTo>
                <a:cubicBezTo>
                  <a:pt x="265" y="187"/>
                  <a:pt x="262" y="200"/>
                  <a:pt x="255" y="211"/>
                </a:cubicBezTo>
                <a:close/>
                <a:moveTo>
                  <a:pt x="765" y="282"/>
                </a:moveTo>
                <a:cubicBezTo>
                  <a:pt x="765" y="287"/>
                  <a:pt x="766" y="296"/>
                  <a:pt x="766" y="302"/>
                </a:cubicBezTo>
                <a:cubicBezTo>
                  <a:pt x="766" y="501"/>
                  <a:pt x="766" y="501"/>
                  <a:pt x="766" y="501"/>
                </a:cubicBezTo>
                <a:cubicBezTo>
                  <a:pt x="766" y="506"/>
                  <a:pt x="761" y="511"/>
                  <a:pt x="756" y="511"/>
                </a:cubicBezTo>
                <a:cubicBezTo>
                  <a:pt x="668" y="511"/>
                  <a:pt x="668" y="511"/>
                  <a:pt x="668" y="511"/>
                </a:cubicBezTo>
                <a:cubicBezTo>
                  <a:pt x="662" y="511"/>
                  <a:pt x="658" y="506"/>
                  <a:pt x="658" y="501"/>
                </a:cubicBezTo>
                <a:cubicBezTo>
                  <a:pt x="658" y="326"/>
                  <a:pt x="658" y="326"/>
                  <a:pt x="658" y="326"/>
                </a:cubicBezTo>
                <a:cubicBezTo>
                  <a:pt x="658" y="320"/>
                  <a:pt x="657" y="311"/>
                  <a:pt x="656" y="306"/>
                </a:cubicBezTo>
                <a:cubicBezTo>
                  <a:pt x="656" y="306"/>
                  <a:pt x="653" y="284"/>
                  <a:pt x="642" y="273"/>
                </a:cubicBezTo>
                <a:cubicBezTo>
                  <a:pt x="630" y="262"/>
                  <a:pt x="617" y="256"/>
                  <a:pt x="600" y="256"/>
                </a:cubicBezTo>
                <a:cubicBezTo>
                  <a:pt x="588" y="256"/>
                  <a:pt x="578" y="258"/>
                  <a:pt x="569" y="263"/>
                </a:cubicBezTo>
                <a:cubicBezTo>
                  <a:pt x="560" y="268"/>
                  <a:pt x="553" y="275"/>
                  <a:pt x="548" y="284"/>
                </a:cubicBezTo>
                <a:cubicBezTo>
                  <a:pt x="542" y="294"/>
                  <a:pt x="541" y="306"/>
                  <a:pt x="541" y="306"/>
                </a:cubicBezTo>
                <a:cubicBezTo>
                  <a:pt x="540" y="311"/>
                  <a:pt x="540" y="320"/>
                  <a:pt x="540" y="326"/>
                </a:cubicBezTo>
                <a:cubicBezTo>
                  <a:pt x="540" y="501"/>
                  <a:pt x="540" y="501"/>
                  <a:pt x="540" y="501"/>
                </a:cubicBezTo>
                <a:cubicBezTo>
                  <a:pt x="540" y="506"/>
                  <a:pt x="535" y="511"/>
                  <a:pt x="530" y="511"/>
                </a:cubicBezTo>
                <a:cubicBezTo>
                  <a:pt x="442" y="511"/>
                  <a:pt x="442" y="511"/>
                  <a:pt x="442" y="511"/>
                </a:cubicBezTo>
                <a:cubicBezTo>
                  <a:pt x="437" y="511"/>
                  <a:pt x="432" y="506"/>
                  <a:pt x="432" y="501"/>
                </a:cubicBezTo>
                <a:cubicBezTo>
                  <a:pt x="432" y="10"/>
                  <a:pt x="432" y="10"/>
                  <a:pt x="432" y="10"/>
                </a:cubicBezTo>
                <a:cubicBezTo>
                  <a:pt x="432" y="4"/>
                  <a:pt x="437" y="0"/>
                  <a:pt x="442" y="0"/>
                </a:cubicBezTo>
                <a:cubicBezTo>
                  <a:pt x="530" y="0"/>
                  <a:pt x="530" y="0"/>
                  <a:pt x="530" y="0"/>
                </a:cubicBezTo>
                <a:cubicBezTo>
                  <a:pt x="535" y="0"/>
                  <a:pt x="540" y="4"/>
                  <a:pt x="540" y="10"/>
                </a:cubicBezTo>
                <a:cubicBezTo>
                  <a:pt x="540" y="185"/>
                  <a:pt x="540" y="185"/>
                  <a:pt x="540" y="185"/>
                </a:cubicBezTo>
                <a:cubicBezTo>
                  <a:pt x="540" y="190"/>
                  <a:pt x="543" y="192"/>
                  <a:pt x="547" y="188"/>
                </a:cubicBezTo>
                <a:cubicBezTo>
                  <a:pt x="547" y="188"/>
                  <a:pt x="554" y="183"/>
                  <a:pt x="562" y="178"/>
                </a:cubicBezTo>
                <a:cubicBezTo>
                  <a:pt x="583" y="167"/>
                  <a:pt x="606" y="162"/>
                  <a:pt x="632" y="162"/>
                </a:cubicBezTo>
                <a:cubicBezTo>
                  <a:pt x="659" y="162"/>
                  <a:pt x="682" y="167"/>
                  <a:pt x="702" y="178"/>
                </a:cubicBezTo>
                <a:cubicBezTo>
                  <a:pt x="723" y="189"/>
                  <a:pt x="738" y="204"/>
                  <a:pt x="749" y="224"/>
                </a:cubicBezTo>
                <a:cubicBezTo>
                  <a:pt x="760" y="243"/>
                  <a:pt x="765" y="282"/>
                  <a:pt x="765" y="282"/>
                </a:cubicBezTo>
                <a:close/>
                <a:moveTo>
                  <a:pt x="1168" y="169"/>
                </a:moveTo>
                <a:cubicBezTo>
                  <a:pt x="1082" y="169"/>
                  <a:pt x="1082" y="169"/>
                  <a:pt x="1082" y="169"/>
                </a:cubicBezTo>
                <a:cubicBezTo>
                  <a:pt x="1076" y="169"/>
                  <a:pt x="1072" y="173"/>
                  <a:pt x="1072" y="179"/>
                </a:cubicBezTo>
                <a:cubicBezTo>
                  <a:pt x="1072" y="187"/>
                  <a:pt x="1072" y="187"/>
                  <a:pt x="1072" y="187"/>
                </a:cubicBezTo>
                <a:cubicBezTo>
                  <a:pt x="1072" y="193"/>
                  <a:pt x="1068" y="194"/>
                  <a:pt x="1064" y="191"/>
                </a:cubicBezTo>
                <a:cubicBezTo>
                  <a:pt x="1064" y="191"/>
                  <a:pt x="1052" y="181"/>
                  <a:pt x="1040" y="175"/>
                </a:cubicBezTo>
                <a:cubicBezTo>
                  <a:pt x="1021" y="166"/>
                  <a:pt x="1001" y="162"/>
                  <a:pt x="978" y="162"/>
                </a:cubicBezTo>
                <a:cubicBezTo>
                  <a:pt x="946" y="162"/>
                  <a:pt x="918" y="169"/>
                  <a:pt x="893" y="185"/>
                </a:cubicBezTo>
                <a:cubicBezTo>
                  <a:pt x="869" y="200"/>
                  <a:pt x="849" y="222"/>
                  <a:pt x="835" y="248"/>
                </a:cubicBezTo>
                <a:cubicBezTo>
                  <a:pt x="821" y="275"/>
                  <a:pt x="814" y="305"/>
                  <a:pt x="814" y="340"/>
                </a:cubicBezTo>
                <a:cubicBezTo>
                  <a:pt x="814" y="374"/>
                  <a:pt x="821" y="404"/>
                  <a:pt x="835" y="431"/>
                </a:cubicBezTo>
                <a:cubicBezTo>
                  <a:pt x="849" y="458"/>
                  <a:pt x="869" y="479"/>
                  <a:pt x="893" y="495"/>
                </a:cubicBezTo>
                <a:cubicBezTo>
                  <a:pt x="918" y="510"/>
                  <a:pt x="946" y="518"/>
                  <a:pt x="978" y="518"/>
                </a:cubicBezTo>
                <a:cubicBezTo>
                  <a:pt x="1001" y="518"/>
                  <a:pt x="1021" y="513"/>
                  <a:pt x="1040" y="504"/>
                </a:cubicBezTo>
                <a:cubicBezTo>
                  <a:pt x="1052" y="499"/>
                  <a:pt x="1064" y="489"/>
                  <a:pt x="1064" y="489"/>
                </a:cubicBezTo>
                <a:cubicBezTo>
                  <a:pt x="1068" y="486"/>
                  <a:pt x="1072" y="487"/>
                  <a:pt x="1072" y="493"/>
                </a:cubicBezTo>
                <a:cubicBezTo>
                  <a:pt x="1072" y="501"/>
                  <a:pt x="1072" y="501"/>
                  <a:pt x="1072" y="501"/>
                </a:cubicBezTo>
                <a:cubicBezTo>
                  <a:pt x="1072" y="506"/>
                  <a:pt x="1076" y="511"/>
                  <a:pt x="1082" y="511"/>
                </a:cubicBezTo>
                <a:cubicBezTo>
                  <a:pt x="1168" y="511"/>
                  <a:pt x="1168" y="511"/>
                  <a:pt x="1168" y="511"/>
                </a:cubicBezTo>
                <a:cubicBezTo>
                  <a:pt x="1173" y="511"/>
                  <a:pt x="1177" y="506"/>
                  <a:pt x="1177" y="501"/>
                </a:cubicBezTo>
                <a:cubicBezTo>
                  <a:pt x="1177" y="179"/>
                  <a:pt x="1177" y="179"/>
                  <a:pt x="1177" y="179"/>
                </a:cubicBezTo>
                <a:cubicBezTo>
                  <a:pt x="1177" y="173"/>
                  <a:pt x="1173" y="169"/>
                  <a:pt x="1168" y="169"/>
                </a:cubicBezTo>
                <a:close/>
                <a:moveTo>
                  <a:pt x="1055" y="398"/>
                </a:moveTo>
                <a:cubicBezTo>
                  <a:pt x="1041" y="413"/>
                  <a:pt x="1022" y="421"/>
                  <a:pt x="999" y="421"/>
                </a:cubicBezTo>
                <a:cubicBezTo>
                  <a:pt x="985" y="421"/>
                  <a:pt x="972" y="417"/>
                  <a:pt x="960" y="410"/>
                </a:cubicBezTo>
                <a:cubicBezTo>
                  <a:pt x="948" y="403"/>
                  <a:pt x="939" y="393"/>
                  <a:pt x="933" y="381"/>
                </a:cubicBezTo>
                <a:cubicBezTo>
                  <a:pt x="926" y="369"/>
                  <a:pt x="923" y="355"/>
                  <a:pt x="923" y="340"/>
                </a:cubicBezTo>
                <a:cubicBezTo>
                  <a:pt x="923" y="324"/>
                  <a:pt x="926" y="310"/>
                  <a:pt x="933" y="298"/>
                </a:cubicBezTo>
                <a:cubicBezTo>
                  <a:pt x="940" y="285"/>
                  <a:pt x="949" y="276"/>
                  <a:pt x="960" y="269"/>
                </a:cubicBezTo>
                <a:cubicBezTo>
                  <a:pt x="972" y="262"/>
                  <a:pt x="985" y="259"/>
                  <a:pt x="1000" y="259"/>
                </a:cubicBezTo>
                <a:cubicBezTo>
                  <a:pt x="1015" y="259"/>
                  <a:pt x="1028" y="262"/>
                  <a:pt x="1040" y="269"/>
                </a:cubicBezTo>
                <a:cubicBezTo>
                  <a:pt x="1051" y="276"/>
                  <a:pt x="1060" y="285"/>
                  <a:pt x="1067" y="298"/>
                </a:cubicBezTo>
                <a:cubicBezTo>
                  <a:pt x="1073" y="310"/>
                  <a:pt x="1076" y="324"/>
                  <a:pt x="1076" y="340"/>
                </a:cubicBezTo>
                <a:cubicBezTo>
                  <a:pt x="1076" y="363"/>
                  <a:pt x="1069" y="383"/>
                  <a:pt x="1055" y="398"/>
                </a:cubicBezTo>
                <a:close/>
                <a:moveTo>
                  <a:pt x="1518" y="185"/>
                </a:moveTo>
                <a:cubicBezTo>
                  <a:pt x="1522" y="189"/>
                  <a:pt x="1522" y="195"/>
                  <a:pt x="1519" y="200"/>
                </a:cubicBezTo>
                <a:cubicBezTo>
                  <a:pt x="1467" y="265"/>
                  <a:pt x="1467" y="265"/>
                  <a:pt x="1467" y="265"/>
                </a:cubicBezTo>
                <a:cubicBezTo>
                  <a:pt x="1464" y="269"/>
                  <a:pt x="1458" y="270"/>
                  <a:pt x="1454" y="266"/>
                </a:cubicBezTo>
                <a:cubicBezTo>
                  <a:pt x="1454" y="266"/>
                  <a:pt x="1451" y="264"/>
                  <a:pt x="1443" y="261"/>
                </a:cubicBezTo>
                <a:cubicBezTo>
                  <a:pt x="1436" y="258"/>
                  <a:pt x="1428" y="257"/>
                  <a:pt x="1420" y="257"/>
                </a:cubicBezTo>
                <a:cubicBezTo>
                  <a:pt x="1402" y="257"/>
                  <a:pt x="1388" y="262"/>
                  <a:pt x="1377" y="273"/>
                </a:cubicBezTo>
                <a:cubicBezTo>
                  <a:pt x="1366" y="284"/>
                  <a:pt x="1362" y="313"/>
                  <a:pt x="1362" y="313"/>
                </a:cubicBezTo>
                <a:cubicBezTo>
                  <a:pt x="1362" y="318"/>
                  <a:pt x="1361" y="327"/>
                  <a:pt x="1361" y="333"/>
                </a:cubicBezTo>
                <a:cubicBezTo>
                  <a:pt x="1361" y="501"/>
                  <a:pt x="1361" y="501"/>
                  <a:pt x="1361" y="501"/>
                </a:cubicBezTo>
                <a:cubicBezTo>
                  <a:pt x="1361" y="506"/>
                  <a:pt x="1357" y="511"/>
                  <a:pt x="1351" y="511"/>
                </a:cubicBezTo>
                <a:cubicBezTo>
                  <a:pt x="1263" y="511"/>
                  <a:pt x="1263" y="511"/>
                  <a:pt x="1263" y="511"/>
                </a:cubicBezTo>
                <a:cubicBezTo>
                  <a:pt x="1258" y="511"/>
                  <a:pt x="1253" y="506"/>
                  <a:pt x="1253" y="501"/>
                </a:cubicBezTo>
                <a:cubicBezTo>
                  <a:pt x="1253" y="179"/>
                  <a:pt x="1253" y="179"/>
                  <a:pt x="1253" y="179"/>
                </a:cubicBezTo>
                <a:cubicBezTo>
                  <a:pt x="1253" y="173"/>
                  <a:pt x="1258" y="169"/>
                  <a:pt x="1263" y="169"/>
                </a:cubicBezTo>
                <a:cubicBezTo>
                  <a:pt x="1351" y="169"/>
                  <a:pt x="1351" y="169"/>
                  <a:pt x="1351" y="169"/>
                </a:cubicBezTo>
                <a:cubicBezTo>
                  <a:pt x="1357" y="169"/>
                  <a:pt x="1361" y="173"/>
                  <a:pt x="1361" y="179"/>
                </a:cubicBezTo>
                <a:cubicBezTo>
                  <a:pt x="1361" y="185"/>
                  <a:pt x="1361" y="185"/>
                  <a:pt x="1361" y="185"/>
                </a:cubicBezTo>
                <a:cubicBezTo>
                  <a:pt x="1361" y="190"/>
                  <a:pt x="1365" y="192"/>
                  <a:pt x="1369" y="189"/>
                </a:cubicBezTo>
                <a:cubicBezTo>
                  <a:pt x="1369" y="189"/>
                  <a:pt x="1412" y="162"/>
                  <a:pt x="1449" y="162"/>
                </a:cubicBezTo>
                <a:cubicBezTo>
                  <a:pt x="1466" y="162"/>
                  <a:pt x="1480" y="164"/>
                  <a:pt x="1492" y="169"/>
                </a:cubicBezTo>
                <a:cubicBezTo>
                  <a:pt x="1505" y="174"/>
                  <a:pt x="1518" y="185"/>
                  <a:pt x="1518" y="185"/>
                </a:cubicBezTo>
                <a:close/>
                <a:moveTo>
                  <a:pt x="1805" y="184"/>
                </a:moveTo>
                <a:cubicBezTo>
                  <a:pt x="1776" y="169"/>
                  <a:pt x="1744" y="161"/>
                  <a:pt x="1709" y="161"/>
                </a:cubicBezTo>
                <a:cubicBezTo>
                  <a:pt x="1673" y="161"/>
                  <a:pt x="1641" y="169"/>
                  <a:pt x="1613" y="185"/>
                </a:cubicBezTo>
                <a:cubicBezTo>
                  <a:pt x="1585" y="200"/>
                  <a:pt x="1563" y="221"/>
                  <a:pt x="1546" y="248"/>
                </a:cubicBezTo>
                <a:cubicBezTo>
                  <a:pt x="1530" y="275"/>
                  <a:pt x="1522" y="305"/>
                  <a:pt x="1522" y="339"/>
                </a:cubicBezTo>
                <a:cubicBezTo>
                  <a:pt x="1522" y="373"/>
                  <a:pt x="1530" y="403"/>
                  <a:pt x="1546" y="431"/>
                </a:cubicBezTo>
                <a:cubicBezTo>
                  <a:pt x="1563" y="458"/>
                  <a:pt x="1585" y="479"/>
                  <a:pt x="1613" y="495"/>
                </a:cubicBezTo>
                <a:cubicBezTo>
                  <a:pt x="1642" y="511"/>
                  <a:pt x="1674" y="518"/>
                  <a:pt x="1709" y="518"/>
                </a:cubicBezTo>
                <a:cubicBezTo>
                  <a:pt x="1744" y="518"/>
                  <a:pt x="1776" y="511"/>
                  <a:pt x="1805" y="495"/>
                </a:cubicBezTo>
                <a:cubicBezTo>
                  <a:pt x="1833" y="479"/>
                  <a:pt x="1855" y="458"/>
                  <a:pt x="1871" y="431"/>
                </a:cubicBezTo>
                <a:cubicBezTo>
                  <a:pt x="1888" y="403"/>
                  <a:pt x="1896" y="373"/>
                  <a:pt x="1896" y="339"/>
                </a:cubicBezTo>
                <a:cubicBezTo>
                  <a:pt x="1896" y="305"/>
                  <a:pt x="1888" y="275"/>
                  <a:pt x="1871" y="248"/>
                </a:cubicBezTo>
                <a:cubicBezTo>
                  <a:pt x="1855" y="221"/>
                  <a:pt x="1833" y="200"/>
                  <a:pt x="1805" y="184"/>
                </a:cubicBezTo>
                <a:close/>
                <a:moveTo>
                  <a:pt x="1777" y="382"/>
                </a:moveTo>
                <a:cubicBezTo>
                  <a:pt x="1770" y="394"/>
                  <a:pt x="1761" y="404"/>
                  <a:pt x="1750" y="410"/>
                </a:cubicBezTo>
                <a:cubicBezTo>
                  <a:pt x="1738" y="417"/>
                  <a:pt x="1724" y="421"/>
                  <a:pt x="1709" y="421"/>
                </a:cubicBezTo>
                <a:cubicBezTo>
                  <a:pt x="1694" y="421"/>
                  <a:pt x="1680" y="417"/>
                  <a:pt x="1669" y="410"/>
                </a:cubicBezTo>
                <a:cubicBezTo>
                  <a:pt x="1657" y="404"/>
                  <a:pt x="1648" y="394"/>
                  <a:pt x="1641" y="382"/>
                </a:cubicBezTo>
                <a:cubicBezTo>
                  <a:pt x="1635" y="369"/>
                  <a:pt x="1631" y="355"/>
                  <a:pt x="1631" y="340"/>
                </a:cubicBezTo>
                <a:cubicBezTo>
                  <a:pt x="1631" y="324"/>
                  <a:pt x="1635" y="310"/>
                  <a:pt x="1641" y="297"/>
                </a:cubicBezTo>
                <a:cubicBezTo>
                  <a:pt x="1648" y="285"/>
                  <a:pt x="1657" y="276"/>
                  <a:pt x="1669" y="269"/>
                </a:cubicBezTo>
                <a:cubicBezTo>
                  <a:pt x="1680" y="262"/>
                  <a:pt x="1694" y="259"/>
                  <a:pt x="1709" y="259"/>
                </a:cubicBezTo>
                <a:cubicBezTo>
                  <a:pt x="1724" y="259"/>
                  <a:pt x="1738" y="262"/>
                  <a:pt x="1749" y="269"/>
                </a:cubicBezTo>
                <a:cubicBezTo>
                  <a:pt x="1761" y="276"/>
                  <a:pt x="1770" y="285"/>
                  <a:pt x="1776" y="297"/>
                </a:cubicBezTo>
                <a:cubicBezTo>
                  <a:pt x="1783" y="309"/>
                  <a:pt x="1786" y="323"/>
                  <a:pt x="1786" y="339"/>
                </a:cubicBezTo>
                <a:cubicBezTo>
                  <a:pt x="1786" y="355"/>
                  <a:pt x="1783" y="369"/>
                  <a:pt x="1777" y="382"/>
                </a:cubicBezTo>
                <a:close/>
                <a:moveTo>
                  <a:pt x="2047" y="267"/>
                </a:moveTo>
                <a:cubicBezTo>
                  <a:pt x="2047" y="274"/>
                  <a:pt x="2051" y="279"/>
                  <a:pt x="2059" y="283"/>
                </a:cubicBezTo>
                <a:cubicBezTo>
                  <a:pt x="2067" y="288"/>
                  <a:pt x="2078" y="291"/>
                  <a:pt x="2090" y="295"/>
                </a:cubicBezTo>
                <a:cubicBezTo>
                  <a:pt x="2103" y="298"/>
                  <a:pt x="2116" y="302"/>
                  <a:pt x="2130" y="307"/>
                </a:cubicBezTo>
                <a:cubicBezTo>
                  <a:pt x="2144" y="311"/>
                  <a:pt x="2158" y="318"/>
                  <a:pt x="2170" y="326"/>
                </a:cubicBezTo>
                <a:cubicBezTo>
                  <a:pt x="2183" y="334"/>
                  <a:pt x="2193" y="344"/>
                  <a:pt x="2201" y="358"/>
                </a:cubicBezTo>
                <a:cubicBezTo>
                  <a:pt x="2209" y="371"/>
                  <a:pt x="2213" y="389"/>
                  <a:pt x="2213" y="410"/>
                </a:cubicBezTo>
                <a:cubicBezTo>
                  <a:pt x="2213" y="443"/>
                  <a:pt x="2201" y="470"/>
                  <a:pt x="2176" y="490"/>
                </a:cubicBezTo>
                <a:cubicBezTo>
                  <a:pt x="2151" y="509"/>
                  <a:pt x="2117" y="519"/>
                  <a:pt x="2074" y="519"/>
                </a:cubicBezTo>
                <a:cubicBezTo>
                  <a:pt x="2054" y="519"/>
                  <a:pt x="2034" y="517"/>
                  <a:pt x="2015" y="511"/>
                </a:cubicBezTo>
                <a:cubicBezTo>
                  <a:pt x="1995" y="506"/>
                  <a:pt x="1977" y="499"/>
                  <a:pt x="1960" y="489"/>
                </a:cubicBezTo>
                <a:cubicBezTo>
                  <a:pt x="1944" y="480"/>
                  <a:pt x="1925" y="463"/>
                  <a:pt x="1925" y="463"/>
                </a:cubicBezTo>
                <a:cubicBezTo>
                  <a:pt x="1921" y="459"/>
                  <a:pt x="1921" y="453"/>
                  <a:pt x="1925" y="449"/>
                </a:cubicBezTo>
                <a:cubicBezTo>
                  <a:pt x="1972" y="401"/>
                  <a:pt x="1972" y="401"/>
                  <a:pt x="1972" y="401"/>
                </a:cubicBezTo>
                <a:cubicBezTo>
                  <a:pt x="1976" y="397"/>
                  <a:pt x="1982" y="397"/>
                  <a:pt x="1986" y="400"/>
                </a:cubicBezTo>
                <a:cubicBezTo>
                  <a:pt x="1986" y="400"/>
                  <a:pt x="2004" y="416"/>
                  <a:pt x="2019" y="422"/>
                </a:cubicBezTo>
                <a:cubicBezTo>
                  <a:pt x="2035" y="429"/>
                  <a:pt x="2052" y="433"/>
                  <a:pt x="2070" y="433"/>
                </a:cubicBezTo>
                <a:cubicBezTo>
                  <a:pt x="2083" y="433"/>
                  <a:pt x="2092" y="431"/>
                  <a:pt x="2099" y="427"/>
                </a:cubicBezTo>
                <a:cubicBezTo>
                  <a:pt x="2106" y="423"/>
                  <a:pt x="2109" y="418"/>
                  <a:pt x="2109" y="412"/>
                </a:cubicBezTo>
                <a:cubicBezTo>
                  <a:pt x="2109" y="403"/>
                  <a:pt x="2105" y="397"/>
                  <a:pt x="2097" y="392"/>
                </a:cubicBezTo>
                <a:cubicBezTo>
                  <a:pt x="2089" y="388"/>
                  <a:pt x="2078" y="384"/>
                  <a:pt x="2066" y="380"/>
                </a:cubicBezTo>
                <a:cubicBezTo>
                  <a:pt x="2053" y="377"/>
                  <a:pt x="2040" y="373"/>
                  <a:pt x="2026" y="369"/>
                </a:cubicBezTo>
                <a:cubicBezTo>
                  <a:pt x="2011" y="364"/>
                  <a:pt x="1998" y="359"/>
                  <a:pt x="1985" y="351"/>
                </a:cubicBezTo>
                <a:cubicBezTo>
                  <a:pt x="1973" y="343"/>
                  <a:pt x="1962" y="333"/>
                  <a:pt x="1954" y="320"/>
                </a:cubicBezTo>
                <a:cubicBezTo>
                  <a:pt x="1946" y="306"/>
                  <a:pt x="1942" y="289"/>
                  <a:pt x="1942" y="269"/>
                </a:cubicBezTo>
                <a:cubicBezTo>
                  <a:pt x="1942" y="247"/>
                  <a:pt x="1948" y="227"/>
                  <a:pt x="1959" y="211"/>
                </a:cubicBezTo>
                <a:cubicBezTo>
                  <a:pt x="1971" y="195"/>
                  <a:pt x="1987" y="182"/>
                  <a:pt x="2007" y="173"/>
                </a:cubicBezTo>
                <a:cubicBezTo>
                  <a:pt x="2028" y="164"/>
                  <a:pt x="2052" y="159"/>
                  <a:pt x="2080" y="159"/>
                </a:cubicBezTo>
                <a:cubicBezTo>
                  <a:pt x="2109" y="159"/>
                  <a:pt x="2136" y="164"/>
                  <a:pt x="2160" y="174"/>
                </a:cubicBezTo>
                <a:cubicBezTo>
                  <a:pt x="2185" y="184"/>
                  <a:pt x="2213" y="212"/>
                  <a:pt x="2213" y="212"/>
                </a:cubicBezTo>
                <a:cubicBezTo>
                  <a:pt x="2217" y="216"/>
                  <a:pt x="2217" y="222"/>
                  <a:pt x="2214" y="226"/>
                </a:cubicBezTo>
                <a:cubicBezTo>
                  <a:pt x="2166" y="274"/>
                  <a:pt x="2166" y="274"/>
                  <a:pt x="2166" y="274"/>
                </a:cubicBezTo>
                <a:cubicBezTo>
                  <a:pt x="2162" y="277"/>
                  <a:pt x="2156" y="278"/>
                  <a:pt x="2152" y="274"/>
                </a:cubicBezTo>
                <a:cubicBezTo>
                  <a:pt x="2152" y="274"/>
                  <a:pt x="2136" y="259"/>
                  <a:pt x="2123" y="254"/>
                </a:cubicBezTo>
                <a:cubicBezTo>
                  <a:pt x="2110" y="249"/>
                  <a:pt x="2097" y="246"/>
                  <a:pt x="2084" y="246"/>
                </a:cubicBezTo>
                <a:cubicBezTo>
                  <a:pt x="2072" y="246"/>
                  <a:pt x="2063" y="248"/>
                  <a:pt x="2056" y="251"/>
                </a:cubicBezTo>
                <a:cubicBezTo>
                  <a:pt x="2050" y="255"/>
                  <a:pt x="2047" y="260"/>
                  <a:pt x="2047" y="267"/>
                </a:cubicBezTo>
                <a:close/>
              </a:path>
            </a:pathLst>
          </a:custGeom>
          <a:solidFill>
            <a:srgbClr val="3924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12" name="Rectangle 4">
            <a:extLst>
              <a:ext uri="{FF2B5EF4-FFF2-40B4-BE49-F238E27FC236}">
                <a16:creationId xmlns:a16="http://schemas.microsoft.com/office/drawing/2014/main" id="{3DFF2724-8AF7-9100-7E64-F0EFB93BC0DC}"/>
              </a:ext>
            </a:extLst>
          </p:cNvPr>
          <p:cNvSpPr>
            <a:spLocks noSelect="1" noChangeArrowheads="1"/>
          </p:cNvSpPr>
          <p:nvPr userDrawn="1"/>
        </p:nvSpPr>
        <p:spPr bwMode="auto">
          <a:xfrm>
            <a:off x="3048794" y="0"/>
            <a:ext cx="9146381" cy="6318250"/>
          </a:xfrm>
          <a:prstGeom prst="rect">
            <a:avLst/>
          </a:prstGeom>
          <a:solidFill>
            <a:srgbClr val="FAEFF1"/>
          </a:solidFill>
          <a:ln>
            <a:noFill/>
          </a:ln>
        </p:spPr>
        <p:txBody>
          <a:bodyPr vert="horz" wrap="square" lIns="91440" tIns="45720" rIns="91440" bIns="45720" numCol="1" anchor="t" anchorCtr="0" compatLnSpc="1">
            <a:prstTxWarp prst="textNoShape">
              <a:avLst/>
            </a:prstTxWarp>
          </a:bodyPr>
          <a:lstStyle/>
          <a:p>
            <a:endParaRPr lang="nl-NL" sz="2100"/>
          </a:p>
        </p:txBody>
      </p:sp>
      <p:sp>
        <p:nvSpPr>
          <p:cNvPr id="13" name="Rectangle 5">
            <a:extLst>
              <a:ext uri="{FF2B5EF4-FFF2-40B4-BE49-F238E27FC236}">
                <a16:creationId xmlns:a16="http://schemas.microsoft.com/office/drawing/2014/main" id="{0EE219B3-D8B3-A333-C177-E705FBF3B1FF}"/>
              </a:ext>
            </a:extLst>
          </p:cNvPr>
          <p:cNvSpPr>
            <a:spLocks noSelect="1" noChangeArrowheads="1"/>
          </p:cNvSpPr>
          <p:nvPr userDrawn="1"/>
        </p:nvSpPr>
        <p:spPr bwMode="auto">
          <a:xfrm>
            <a:off x="0" y="0"/>
            <a:ext cx="3048794" cy="6318250"/>
          </a:xfrm>
          <a:prstGeom prst="rect">
            <a:avLst/>
          </a:prstGeom>
          <a:solidFill>
            <a:srgbClr val="E4AD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14" name="Frame 6">
            <a:extLst>
              <a:ext uri="{FF2B5EF4-FFF2-40B4-BE49-F238E27FC236}">
                <a16:creationId xmlns:a16="http://schemas.microsoft.com/office/drawing/2014/main" id="{2C35D5BF-D779-0AE0-E35C-E1709B77E6BB}"/>
              </a:ext>
            </a:extLst>
          </p:cNvPr>
          <p:cNvSpPr>
            <a:spLocks noSelect="1" noEditPoints="1"/>
          </p:cNvSpPr>
          <p:nvPr userDrawn="1"/>
        </p:nvSpPr>
        <p:spPr bwMode="auto">
          <a:xfrm>
            <a:off x="954337" y="720726"/>
            <a:ext cx="3926910" cy="5237163"/>
          </a:xfrm>
          <a:custGeom>
            <a:avLst/>
            <a:gdLst>
              <a:gd name="T0" fmla="*/ 12364 w 12364"/>
              <a:gd name="T1" fmla="*/ 4275 h 16497"/>
              <a:gd name="T2" fmla="*/ 8257 w 12364"/>
              <a:gd name="T3" fmla="*/ 8550 h 16497"/>
              <a:gd name="T4" fmla="*/ 8217 w 12364"/>
              <a:gd name="T5" fmla="*/ 8551 h 16497"/>
              <a:gd name="T6" fmla="*/ 6616 w 12364"/>
              <a:gd name="T7" fmla="*/ 8551 h 16497"/>
              <a:gd name="T8" fmla="*/ 6616 w 12364"/>
              <a:gd name="T9" fmla="*/ 6264 h 16497"/>
              <a:gd name="T10" fmla="*/ 8193 w 12364"/>
              <a:gd name="T11" fmla="*/ 6264 h 16497"/>
              <a:gd name="T12" fmla="*/ 10077 w 12364"/>
              <a:gd name="T13" fmla="*/ 4275 h 16497"/>
              <a:gd name="T14" fmla="*/ 8180 w 12364"/>
              <a:gd name="T15" fmla="*/ 2287 h 16497"/>
              <a:gd name="T16" fmla="*/ 6606 w 12364"/>
              <a:gd name="T17" fmla="*/ 2287 h 16497"/>
              <a:gd name="T18" fmla="*/ 6606 w 12364"/>
              <a:gd name="T19" fmla="*/ 0 h 16497"/>
              <a:gd name="T20" fmla="*/ 8246 w 12364"/>
              <a:gd name="T21" fmla="*/ 1 h 16497"/>
              <a:gd name="T22" fmla="*/ 12364 w 12364"/>
              <a:gd name="T23" fmla="*/ 4275 h 16497"/>
              <a:gd name="T24" fmla="*/ 1344 w 12364"/>
              <a:gd name="T25" fmla="*/ 12554 h 16497"/>
              <a:gd name="T26" fmla="*/ 6609 w 12364"/>
              <a:gd name="T27" fmla="*/ 12554 h 16497"/>
              <a:gd name="T28" fmla="*/ 6609 w 12364"/>
              <a:gd name="T29" fmla="*/ 10263 h 16497"/>
              <a:gd name="T30" fmla="*/ 1946 w 12364"/>
              <a:gd name="T31" fmla="*/ 10263 h 16497"/>
              <a:gd name="T32" fmla="*/ 1716 w 12364"/>
              <a:gd name="T33" fmla="*/ 10437 h 16497"/>
              <a:gd name="T34" fmla="*/ 1171 w 12364"/>
              <a:gd name="T35" fmla="*/ 12324 h 16497"/>
              <a:gd name="T36" fmla="*/ 1344 w 12364"/>
              <a:gd name="T37" fmla="*/ 12554 h 16497"/>
              <a:gd name="T38" fmla="*/ 578 w 12364"/>
              <a:gd name="T39" fmla="*/ 14380 h 16497"/>
              <a:gd name="T40" fmla="*/ 33 w 12364"/>
              <a:gd name="T41" fmla="*/ 16267 h 16497"/>
              <a:gd name="T42" fmla="*/ 206 w 12364"/>
              <a:gd name="T43" fmla="*/ 16497 h 16497"/>
              <a:gd name="T44" fmla="*/ 6609 w 12364"/>
              <a:gd name="T45" fmla="*/ 16497 h 16497"/>
              <a:gd name="T46" fmla="*/ 6609 w 12364"/>
              <a:gd name="T47" fmla="*/ 14207 h 16497"/>
              <a:gd name="T48" fmla="*/ 809 w 12364"/>
              <a:gd name="T49" fmla="*/ 14207 h 16497"/>
              <a:gd name="T50" fmla="*/ 578 w 12364"/>
              <a:gd name="T51" fmla="*/ 14380 h 16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364" h="16497">
                <a:moveTo>
                  <a:pt x="12364" y="4275"/>
                </a:moveTo>
                <a:cubicBezTo>
                  <a:pt x="12364" y="6581"/>
                  <a:pt x="10560" y="8458"/>
                  <a:pt x="8257" y="8550"/>
                </a:cubicBezTo>
                <a:cubicBezTo>
                  <a:pt x="8217" y="8551"/>
                  <a:pt x="8217" y="8551"/>
                  <a:pt x="8217" y="8551"/>
                </a:cubicBezTo>
                <a:cubicBezTo>
                  <a:pt x="6616" y="8551"/>
                  <a:pt x="6616" y="8551"/>
                  <a:pt x="6616" y="8551"/>
                </a:cubicBezTo>
                <a:cubicBezTo>
                  <a:pt x="6616" y="6264"/>
                  <a:pt x="6616" y="6264"/>
                  <a:pt x="6616" y="6264"/>
                </a:cubicBezTo>
                <a:cubicBezTo>
                  <a:pt x="8193" y="6264"/>
                  <a:pt x="8193" y="6264"/>
                  <a:pt x="8193" y="6264"/>
                </a:cubicBezTo>
                <a:cubicBezTo>
                  <a:pt x="9243" y="6215"/>
                  <a:pt x="10077" y="5341"/>
                  <a:pt x="10077" y="4275"/>
                </a:cubicBezTo>
                <a:cubicBezTo>
                  <a:pt x="10077" y="3210"/>
                  <a:pt x="9244" y="2336"/>
                  <a:pt x="8180" y="2287"/>
                </a:cubicBezTo>
                <a:cubicBezTo>
                  <a:pt x="6606" y="2287"/>
                  <a:pt x="6606" y="2287"/>
                  <a:pt x="6606" y="2287"/>
                </a:cubicBezTo>
                <a:cubicBezTo>
                  <a:pt x="6606" y="0"/>
                  <a:pt x="6606" y="0"/>
                  <a:pt x="6606" y="0"/>
                </a:cubicBezTo>
                <a:cubicBezTo>
                  <a:pt x="8246" y="1"/>
                  <a:pt x="8246" y="1"/>
                  <a:pt x="8246" y="1"/>
                </a:cubicBezTo>
                <a:cubicBezTo>
                  <a:pt x="10560" y="93"/>
                  <a:pt x="12364" y="1970"/>
                  <a:pt x="12364" y="4275"/>
                </a:cubicBezTo>
                <a:close/>
                <a:moveTo>
                  <a:pt x="1344" y="12554"/>
                </a:moveTo>
                <a:cubicBezTo>
                  <a:pt x="6609" y="12554"/>
                  <a:pt x="6609" y="12554"/>
                  <a:pt x="6609" y="12554"/>
                </a:cubicBezTo>
                <a:cubicBezTo>
                  <a:pt x="6609" y="10263"/>
                  <a:pt x="6609" y="10263"/>
                  <a:pt x="6609" y="10263"/>
                </a:cubicBezTo>
                <a:cubicBezTo>
                  <a:pt x="1946" y="10263"/>
                  <a:pt x="1946" y="10263"/>
                  <a:pt x="1946" y="10263"/>
                </a:cubicBezTo>
                <a:cubicBezTo>
                  <a:pt x="1840" y="10263"/>
                  <a:pt x="1745" y="10334"/>
                  <a:pt x="1716" y="10437"/>
                </a:cubicBezTo>
                <a:cubicBezTo>
                  <a:pt x="1171" y="12324"/>
                  <a:pt x="1171" y="12324"/>
                  <a:pt x="1171" y="12324"/>
                </a:cubicBezTo>
                <a:cubicBezTo>
                  <a:pt x="1138" y="12439"/>
                  <a:pt x="1224" y="12554"/>
                  <a:pt x="1344" y="12554"/>
                </a:cubicBezTo>
                <a:close/>
                <a:moveTo>
                  <a:pt x="578" y="14380"/>
                </a:moveTo>
                <a:cubicBezTo>
                  <a:pt x="33" y="16267"/>
                  <a:pt x="33" y="16267"/>
                  <a:pt x="33" y="16267"/>
                </a:cubicBezTo>
                <a:cubicBezTo>
                  <a:pt x="0" y="16383"/>
                  <a:pt x="86" y="16497"/>
                  <a:pt x="206" y="16497"/>
                </a:cubicBezTo>
                <a:cubicBezTo>
                  <a:pt x="6609" y="16497"/>
                  <a:pt x="6609" y="16497"/>
                  <a:pt x="6609" y="16497"/>
                </a:cubicBezTo>
                <a:cubicBezTo>
                  <a:pt x="6609" y="14207"/>
                  <a:pt x="6609" y="14207"/>
                  <a:pt x="6609" y="14207"/>
                </a:cubicBezTo>
                <a:cubicBezTo>
                  <a:pt x="809" y="14207"/>
                  <a:pt x="809" y="14207"/>
                  <a:pt x="809" y="14207"/>
                </a:cubicBezTo>
                <a:cubicBezTo>
                  <a:pt x="702" y="14207"/>
                  <a:pt x="608" y="14277"/>
                  <a:pt x="578" y="143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2100"/>
          </a:p>
        </p:txBody>
      </p:sp>
      <p:sp>
        <p:nvSpPr>
          <p:cNvPr id="8" name="01_Placeholder 7[PHJU] (JU-Free)">
            <a:extLst>
              <a:ext uri="{FF2B5EF4-FFF2-40B4-BE49-F238E27FC236}">
                <a16:creationId xmlns:a16="http://schemas.microsoft.com/office/drawing/2014/main" id="{644C46F5-0FA5-230E-1EA6-A1C87CD17A9F}"/>
              </a:ext>
            </a:extLst>
          </p:cNvPr>
          <p:cNvSpPr>
            <a:spLocks noGrp="1"/>
          </p:cNvSpPr>
          <p:nvPr>
            <p:ph type="body" sz="quarter" idx="15" hasCustomPrompt="1"/>
          </p:nvPr>
        </p:nvSpPr>
        <p:spPr>
          <a:xfrm>
            <a:off x="3722069" y="914400"/>
            <a:ext cx="6986819" cy="4259766"/>
          </a:xfrm>
        </p:spPr>
        <p:txBody>
          <a:bodyPr/>
          <a:lstStyle>
            <a:lvl1pPr>
              <a:buNone/>
              <a:defRPr/>
            </a:lvl1pPr>
            <a:lvl2pPr>
              <a:spcBef>
                <a:spcPts val="1400"/>
              </a:spcBef>
              <a:buNone/>
              <a:defRPr sz="2400" b="1"/>
            </a:lvl2pPr>
            <a:lvl3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3pPr>
            <a:lvl4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4pPr>
            <a:lvl5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5pPr>
            <a:lvl6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6pPr>
            <a:lvl7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7pPr>
            <a:lvl8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8pPr>
            <a:lvl9pPr marL="0" marR="0" indent="0" algn="l" fontAlgn="auto">
              <a:lnSpc>
                <a:spcPct val="135000"/>
              </a:lnSpc>
              <a:spcBef>
                <a:spcPts val="0"/>
              </a:spcBef>
              <a:spcAft>
                <a:spcPts val="0"/>
              </a:spcAft>
              <a:buFontTx/>
              <a:buNone/>
              <a:defRPr kumimoji="0" sz="1600" b="0" i="0" u="none" baseline="0">
                <a:solidFill>
                  <a:schemeClr val="tx1">
                    <a:lumMod val="100000"/>
                  </a:schemeClr>
                </a:solidFill>
                <a:latin typeface="Poppins" panose="00000500000000000000" pitchFamily="2" charset="0"/>
              </a:defRPr>
            </a:lvl9pPr>
          </a:lstStyle>
          <a:p>
            <a:pPr lvl="0"/>
            <a:r>
              <a:rPr lang="nl-NL"/>
              <a:t>[Tekst]</a:t>
            </a:r>
          </a:p>
          <a:p>
            <a:pPr lvl="0"/>
            <a:r>
              <a:rPr lang="nl-NL"/>
              <a:t>JU-LEVEL1=Tekst</a:t>
            </a:r>
          </a:p>
          <a:p>
            <a:pPr lvl="1"/>
            <a:r>
              <a:rPr lang="nl-NL"/>
              <a:t>JU-LEVEL2=Kop</a:t>
            </a:r>
          </a:p>
          <a:p>
            <a:pPr lvl="8"/>
            <a:endParaRPr lang="nl-NL"/>
          </a:p>
        </p:txBody>
      </p:sp>
      <p:sp>
        <p:nvSpPr>
          <p:cNvPr id="3" name="02_***Frame footer 8 (JU-Free)">
            <a:extLst>
              <a:ext uri="{FF2B5EF4-FFF2-40B4-BE49-F238E27FC236}">
                <a16:creationId xmlns:a16="http://schemas.microsoft.com/office/drawing/2014/main" id="{738EEFA3-21BC-B4E0-0DCB-DE9750050ACC}"/>
              </a:ext>
            </a:extLst>
          </p:cNvPr>
          <p:cNvSpPr>
            <a:spLocks noGrp="1"/>
          </p:cNvSpPr>
          <p:nvPr>
            <p:ph type="ftr" sz="quarter" idx="14"/>
          </p:nvPr>
        </p:nvSpPr>
        <p:spPr>
          <a:xfrm>
            <a:off x="3722069" y="5206693"/>
            <a:ext cx="6986819" cy="254000"/>
          </a:xfrm>
        </p:spPr>
        <p:txBody>
          <a:bodyPr/>
          <a:lstStyle>
            <a:lvl1pPr algn="l">
              <a:defRPr sz="1800" i="1">
                <a:solidFill>
                  <a:schemeClr val="tx1"/>
                </a:solidFill>
              </a:defRPr>
            </a:lvl1pPr>
          </a:lstStyle>
          <a:p>
            <a:r>
              <a:rPr lang="nl-NL"/>
              <a:t>Samen voor gelijke kansen op gezondheid</a:t>
            </a:r>
          </a:p>
        </p:txBody>
      </p:sp>
      <p:sp>
        <p:nvSpPr>
          <p:cNvPr id="4" name="03_Slide Number Placeholder 9 (JU-Free)">
            <a:extLst>
              <a:ext uri="{FF2B5EF4-FFF2-40B4-BE49-F238E27FC236}">
                <a16:creationId xmlns:a16="http://schemas.microsoft.com/office/drawing/2014/main" id="{7B13F102-B312-A0A7-1D35-21D1ABCA11BA}"/>
              </a:ext>
            </a:extLst>
          </p:cNvPr>
          <p:cNvSpPr>
            <a:spLocks noGrp="1"/>
          </p:cNvSpPr>
          <p:nvPr>
            <p:ph type="sldNum" sz="quarter" idx="12"/>
          </p:nvPr>
        </p:nvSpPr>
        <p:spPr/>
        <p:txBody>
          <a:bodyPr/>
          <a:lstStyle>
            <a:lvl1pPr algn="r">
              <a:defRPr/>
            </a:lvl1pPr>
          </a:lstStyle>
          <a:p>
            <a:fld id="{8F18802B-E4C7-4B2D-B37A-6B7CC3C134EA}" type="slidenum">
              <a:rPr lang="nl-NL" smtClean="0"/>
              <a:pPr/>
              <a:t>‹nr.›</a:t>
            </a:fld>
            <a:endParaRPr lang="nl-NL"/>
          </a:p>
        </p:txBody>
      </p:sp>
    </p:spTree>
    <p:extLst>
      <p:ext uri="{BB962C8B-B14F-4D97-AF65-F5344CB8AC3E}">
        <p14:creationId xmlns:p14="http://schemas.microsoft.com/office/powerpoint/2010/main" val="15677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914638" y="2849527"/>
            <a:ext cx="5106730" cy="32104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173807" y="2849526"/>
            <a:ext cx="5106730" cy="3210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30ABE26E-66F9-4E5F-9E07-CA7CDB200281}" type="datetimeFigureOut">
              <a:rPr lang="en-US" dirty="0"/>
              <a:t>6/15/2026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dirty="0"/>
              <a:t>‹nr.›</a:t>
            </a:fld>
            <a:endParaRPr lang="en-US"/>
          </a:p>
        </p:txBody>
      </p:sp>
    </p:spTree>
    <p:extLst>
      <p:ext uri="{BB962C8B-B14F-4D97-AF65-F5344CB8AC3E}">
        <p14:creationId xmlns:p14="http://schemas.microsoft.com/office/powerpoint/2010/main" val="3664009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912866" y="1371600"/>
            <a:ext cx="10445479" cy="93975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912866" y="2311353"/>
            <a:ext cx="5086271" cy="695372"/>
          </a:xfrm>
        </p:spPr>
        <p:txBody>
          <a:bodyPr anchor="b">
            <a:normAutofit/>
          </a:bodyPr>
          <a:lstStyle>
            <a:lvl1pPr marL="0" indent="0">
              <a:buNone/>
              <a:defRPr sz="3201" b="1" cap="all" spc="533" baseline="0"/>
            </a:lvl1pPr>
            <a:lvl2pPr marL="812993" indent="0">
              <a:buNone/>
              <a:defRPr sz="3201" b="1"/>
            </a:lvl2pPr>
            <a:lvl3pPr marL="1625986" indent="0">
              <a:buNone/>
              <a:defRPr sz="3201" b="1"/>
            </a:lvl3pPr>
            <a:lvl4pPr marL="2438979" indent="0">
              <a:buNone/>
              <a:defRPr sz="2845" b="1"/>
            </a:lvl4pPr>
            <a:lvl5pPr marL="3251972" indent="0">
              <a:buNone/>
              <a:defRPr sz="2845" b="1"/>
            </a:lvl5pPr>
            <a:lvl6pPr marL="4064965" indent="0">
              <a:buNone/>
              <a:defRPr sz="2845" b="1"/>
            </a:lvl6pPr>
            <a:lvl7pPr marL="4877958" indent="0">
              <a:buNone/>
              <a:defRPr sz="2845" b="1"/>
            </a:lvl7pPr>
            <a:lvl8pPr marL="5690951" indent="0">
              <a:buNone/>
              <a:defRPr sz="2845" b="1"/>
            </a:lvl8pPr>
            <a:lvl9pPr marL="6503944" indent="0">
              <a:buNone/>
              <a:defRPr sz="2845"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912866" y="3006726"/>
            <a:ext cx="5086271" cy="3182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173807" y="2311353"/>
            <a:ext cx="5184538" cy="695372"/>
          </a:xfrm>
        </p:spPr>
        <p:txBody>
          <a:bodyPr anchor="b">
            <a:normAutofit/>
          </a:bodyPr>
          <a:lstStyle>
            <a:lvl1pPr marL="0" indent="0">
              <a:buNone/>
              <a:defRPr sz="3201" b="1" cap="all" spc="533" baseline="0"/>
            </a:lvl1pPr>
            <a:lvl2pPr marL="812993" indent="0">
              <a:buNone/>
              <a:defRPr sz="3201" b="1"/>
            </a:lvl2pPr>
            <a:lvl3pPr marL="1625986" indent="0">
              <a:buNone/>
              <a:defRPr sz="3201" b="1"/>
            </a:lvl3pPr>
            <a:lvl4pPr marL="2438979" indent="0">
              <a:buNone/>
              <a:defRPr sz="2845" b="1"/>
            </a:lvl4pPr>
            <a:lvl5pPr marL="3251972" indent="0">
              <a:buNone/>
              <a:defRPr sz="2845" b="1"/>
            </a:lvl5pPr>
            <a:lvl6pPr marL="4064965" indent="0">
              <a:buNone/>
              <a:defRPr sz="2845" b="1"/>
            </a:lvl6pPr>
            <a:lvl7pPr marL="4877958" indent="0">
              <a:buNone/>
              <a:defRPr sz="2845" b="1"/>
            </a:lvl7pPr>
            <a:lvl8pPr marL="5690951" indent="0">
              <a:buNone/>
              <a:defRPr sz="2845" b="1"/>
            </a:lvl8pPr>
            <a:lvl9pPr marL="6503944" indent="0">
              <a:buNone/>
              <a:defRPr sz="2845"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173807" y="3006726"/>
            <a:ext cx="5184538" cy="3182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85A1A01C-F286-49E7-998E-3D5BB613F99A}" type="datetimeFigureOut">
              <a:rPr lang="en-US" dirty="0"/>
              <a:t>6/15/2026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dirty="0"/>
              <a:t>‹nr.›</a:t>
            </a:fld>
            <a:endParaRPr lang="en-US"/>
          </a:p>
        </p:txBody>
      </p:sp>
    </p:spTree>
    <p:extLst>
      <p:ext uri="{BB962C8B-B14F-4D97-AF65-F5344CB8AC3E}">
        <p14:creationId xmlns:p14="http://schemas.microsoft.com/office/powerpoint/2010/main" val="4076925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7CC2C0A-F771-42D9-AAB0-90C3A2B0FEAD}" type="datetimeFigureOut">
              <a:rPr lang="en-US" dirty="0"/>
              <a:t>6/15/2026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dirty="0"/>
              <a:t>‹nr.›</a:t>
            </a:fld>
            <a:endParaRPr lang="en-US"/>
          </a:p>
        </p:txBody>
      </p:sp>
    </p:spTree>
    <p:extLst>
      <p:ext uri="{BB962C8B-B14F-4D97-AF65-F5344CB8AC3E}">
        <p14:creationId xmlns:p14="http://schemas.microsoft.com/office/powerpoint/2010/main" val="2192359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2CA2A270-409D-4410-9649-B7481576446C}" type="datetimeFigureOut">
              <a:rPr lang="en-US" dirty="0"/>
              <a:t>6/15/2026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dirty="0"/>
              <a:t>‹nr.›</a:t>
            </a:fld>
            <a:endParaRPr lang="en-US"/>
          </a:p>
        </p:txBody>
      </p:sp>
    </p:spTree>
    <p:extLst>
      <p:ext uri="{BB962C8B-B14F-4D97-AF65-F5344CB8AC3E}">
        <p14:creationId xmlns:p14="http://schemas.microsoft.com/office/powerpoint/2010/main" val="257633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912866" y="1463038"/>
            <a:ext cx="3860402" cy="1471548"/>
          </a:xfrm>
        </p:spPr>
        <p:txBody>
          <a:bodyPr anchor="t"/>
          <a:lstStyle>
            <a:lvl1pPr>
              <a:defRPr sz="5690"/>
            </a:lvl1pPr>
          </a:lstStyle>
          <a:p>
            <a:r>
              <a:rPr lang="en-US"/>
              <a:t>Click to edit Master title style</a:t>
            </a:r>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5184538" y="987426"/>
            <a:ext cx="6173807" cy="4873625"/>
          </a:xfrm>
        </p:spPr>
        <p:txBody>
          <a:bodyPr>
            <a:normAutofit/>
          </a:bodyPr>
          <a:lstStyle>
            <a:lvl1pPr>
              <a:defRPr sz="4979"/>
            </a:lvl1pPr>
            <a:lvl2pPr>
              <a:defRPr sz="4268"/>
            </a:lvl2pPr>
            <a:lvl3pPr>
              <a:defRPr sz="3556"/>
            </a:lvl3pPr>
            <a:lvl4pPr>
              <a:defRPr sz="3201"/>
            </a:lvl4pPr>
            <a:lvl5pPr>
              <a:defRPr sz="3201"/>
            </a:lvl5pPr>
            <a:lvl6pPr>
              <a:defRPr sz="3201"/>
            </a:lvl6pPr>
            <a:lvl7pPr>
              <a:defRPr sz="3201"/>
            </a:lvl7pPr>
            <a:lvl8pPr>
              <a:defRPr sz="3201"/>
            </a:lvl8pPr>
            <a:lvl9pPr>
              <a:defRPr sz="32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912866" y="2934587"/>
            <a:ext cx="3860402" cy="2934401"/>
          </a:xfrm>
        </p:spPr>
        <p:txBody>
          <a:bodyPr/>
          <a:lstStyle>
            <a:lvl1pPr marL="0" indent="0">
              <a:buNone/>
              <a:defRPr sz="2845"/>
            </a:lvl1pPr>
            <a:lvl2pPr marL="812993" indent="0">
              <a:buNone/>
              <a:defRPr sz="2489"/>
            </a:lvl2pPr>
            <a:lvl3pPr marL="1625986" indent="0">
              <a:buNone/>
              <a:defRPr sz="2134"/>
            </a:lvl3pPr>
            <a:lvl4pPr marL="2438979" indent="0">
              <a:buNone/>
              <a:defRPr sz="1778"/>
            </a:lvl4pPr>
            <a:lvl5pPr marL="3251972" indent="0">
              <a:buNone/>
              <a:defRPr sz="1778"/>
            </a:lvl5pPr>
            <a:lvl6pPr marL="4064965" indent="0">
              <a:buNone/>
              <a:defRPr sz="1778"/>
            </a:lvl6pPr>
            <a:lvl7pPr marL="4877958" indent="0">
              <a:buNone/>
              <a:defRPr sz="1778"/>
            </a:lvl7pPr>
            <a:lvl8pPr marL="5690951" indent="0">
              <a:buNone/>
              <a:defRPr sz="1778"/>
            </a:lvl8pPr>
            <a:lvl9pPr marL="6503944" indent="0">
              <a:buNone/>
              <a:defRPr sz="1778"/>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42200AA3-798A-4433-8927-6E115914B6EF}" type="datetimeFigureOut">
              <a:rPr lang="en-US" dirty="0"/>
              <a:t>6/15/2026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dirty="0"/>
              <a:t>‹nr.›</a:t>
            </a:fld>
            <a:endParaRPr lang="en-US"/>
          </a:p>
        </p:txBody>
      </p:sp>
    </p:spTree>
    <p:extLst>
      <p:ext uri="{BB962C8B-B14F-4D97-AF65-F5344CB8AC3E}">
        <p14:creationId xmlns:p14="http://schemas.microsoft.com/office/powerpoint/2010/main" val="2373583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912866" y="1463038"/>
            <a:ext cx="3860402" cy="1471548"/>
          </a:xfrm>
        </p:spPr>
        <p:txBody>
          <a:bodyPr anchor="t"/>
          <a:lstStyle>
            <a:lvl1pPr>
              <a:defRPr sz="5690"/>
            </a:lvl1pPr>
          </a:lstStyle>
          <a:p>
            <a:r>
              <a:rPr lang="en-US"/>
              <a:t>Click to edit Master title style</a:t>
            </a:r>
          </a:p>
        </p:txBody>
      </p:sp>
      <p:sp>
        <p:nvSpPr>
          <p:cNvPr id="3" name="Picture Placeholder 2">
            <a:extLst>
              <a:ext uri="{FF2B5EF4-FFF2-40B4-BE49-F238E27FC236}">
                <a16:creationId xmlns:a16="http://schemas.microsoft.com/office/drawing/2014/main" id="{31627A0F-F1B8-49BE-A0FF-7FE16E3BDCC1}"/>
              </a:ext>
            </a:extLst>
          </p:cNvPr>
          <p:cNvSpPr>
            <a:spLocks noGrp="1" noChangeAspect="1"/>
          </p:cNvSpPr>
          <p:nvPr>
            <p:ph type="pic" idx="1"/>
          </p:nvPr>
        </p:nvSpPr>
        <p:spPr>
          <a:xfrm>
            <a:off x="5184538" y="987426"/>
            <a:ext cx="6173807" cy="4873625"/>
          </a:xfrm>
        </p:spPr>
        <p:txBody>
          <a:bodyPr anchor="t"/>
          <a:lstStyle>
            <a:lvl1pPr marL="0" indent="0">
              <a:buNone/>
              <a:defRPr sz="5690"/>
            </a:lvl1pPr>
            <a:lvl2pPr marL="812993" indent="0">
              <a:buNone/>
              <a:defRPr sz="4979"/>
            </a:lvl2pPr>
            <a:lvl3pPr marL="1625986" indent="0">
              <a:buNone/>
              <a:defRPr sz="4268"/>
            </a:lvl3pPr>
            <a:lvl4pPr marL="2438979" indent="0">
              <a:buNone/>
              <a:defRPr sz="3556"/>
            </a:lvl4pPr>
            <a:lvl5pPr marL="3251972" indent="0">
              <a:buNone/>
              <a:defRPr sz="3556"/>
            </a:lvl5pPr>
            <a:lvl6pPr marL="4064965" indent="0">
              <a:buNone/>
              <a:defRPr sz="3556"/>
            </a:lvl6pPr>
            <a:lvl7pPr marL="4877958" indent="0">
              <a:buNone/>
              <a:defRPr sz="3556"/>
            </a:lvl7pPr>
            <a:lvl8pPr marL="5690951" indent="0">
              <a:buNone/>
              <a:defRPr sz="3556"/>
            </a:lvl8pPr>
            <a:lvl9pPr marL="6503944" indent="0">
              <a:buNone/>
              <a:defRPr sz="3556"/>
            </a:lvl9pPr>
          </a:lstStyle>
          <a:p>
            <a:endParaRPr/>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912866" y="2934587"/>
            <a:ext cx="3860402" cy="2934401"/>
          </a:xfrm>
        </p:spPr>
        <p:txBody>
          <a:bodyPr/>
          <a:lstStyle>
            <a:lvl1pPr marL="0" indent="0">
              <a:buNone/>
              <a:defRPr sz="2845"/>
            </a:lvl1pPr>
            <a:lvl2pPr marL="812993" indent="0">
              <a:buNone/>
              <a:defRPr sz="2489"/>
            </a:lvl2pPr>
            <a:lvl3pPr marL="1625986" indent="0">
              <a:buNone/>
              <a:defRPr sz="2134"/>
            </a:lvl3pPr>
            <a:lvl4pPr marL="2438979" indent="0">
              <a:buNone/>
              <a:defRPr sz="1778"/>
            </a:lvl4pPr>
            <a:lvl5pPr marL="3251972" indent="0">
              <a:buNone/>
              <a:defRPr sz="1778"/>
            </a:lvl5pPr>
            <a:lvl6pPr marL="4064965" indent="0">
              <a:buNone/>
              <a:defRPr sz="1778"/>
            </a:lvl6pPr>
            <a:lvl7pPr marL="4877958" indent="0">
              <a:buNone/>
              <a:defRPr sz="1778"/>
            </a:lvl7pPr>
            <a:lvl8pPr marL="5690951" indent="0">
              <a:buNone/>
              <a:defRPr sz="1778"/>
            </a:lvl8pPr>
            <a:lvl9pPr marL="6503944" indent="0">
              <a:buNone/>
              <a:defRPr sz="1778"/>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36322871-0F85-43DC-99D7-CA8E7437E2EC}" type="datetimeFigureOut">
              <a:rPr lang="en-US" dirty="0"/>
              <a:t>6/15/2026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dirty="0"/>
              <a:t>‹nr.›</a:t>
            </a:fld>
            <a:endParaRPr lang="en-US"/>
          </a:p>
        </p:txBody>
      </p:sp>
    </p:spTree>
    <p:extLst>
      <p:ext uri="{BB962C8B-B14F-4D97-AF65-F5344CB8AC3E}">
        <p14:creationId xmlns:p14="http://schemas.microsoft.com/office/powerpoint/2010/main" val="2338507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theme" Target="../theme/theme2.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914638" y="1371601"/>
            <a:ext cx="10365899" cy="118757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914637" y="2559171"/>
            <a:ext cx="10365899" cy="338265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912866" y="6356351"/>
            <a:ext cx="2743914" cy="365125"/>
          </a:xfrm>
          <a:prstGeom prst="rect">
            <a:avLst/>
          </a:prstGeom>
        </p:spPr>
        <p:txBody>
          <a:bodyPr vert="horz" lIns="91440" tIns="45720" rIns="91440" bIns="45720" rtlCol="0" anchor="ctr"/>
          <a:lstStyle>
            <a:lvl1pPr algn="l">
              <a:defRPr sz="1600" b="1" cap="all" spc="533" baseline="0">
                <a:solidFill>
                  <a:schemeClr val="tx1"/>
                </a:solidFill>
              </a:defRPr>
            </a:lvl1pPr>
          </a:lstStyle>
          <a:p>
            <a:fld id="{E857DF4D-D974-434D-9D64-40B7405DF5F0}" type="datetimeFigureOut">
              <a:rPr lang="en-US" dirty="0"/>
              <a:t>6/15/2026</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9385" y="6356351"/>
            <a:ext cx="4041425" cy="365125"/>
          </a:xfrm>
          <a:prstGeom prst="rect">
            <a:avLst/>
          </a:prstGeom>
        </p:spPr>
        <p:txBody>
          <a:bodyPr vert="horz" lIns="91440" tIns="45720" rIns="91440" bIns="45720" rtlCol="0" anchor="ctr"/>
          <a:lstStyle>
            <a:lvl1pPr algn="r">
              <a:defRPr sz="1600" b="1" cap="all" spc="533" baseline="0">
                <a:solidFill>
                  <a:schemeClr val="tx1"/>
                </a:solidFill>
              </a:defRPr>
            </a:lvl1pPr>
          </a:lstStyle>
          <a:p>
            <a:r>
              <a:rPr lang="en-US"/>
              <a:t>
              </a:t>
            </a:r>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10810" y="6356351"/>
            <a:ext cx="723202" cy="365125"/>
          </a:xfrm>
          <a:prstGeom prst="rect">
            <a:avLst/>
          </a:prstGeom>
        </p:spPr>
        <p:txBody>
          <a:bodyPr vert="horz" lIns="91440" tIns="45720" rIns="91440" bIns="45720" rtlCol="0" anchor="ctr"/>
          <a:lstStyle>
            <a:lvl1pPr algn="r">
              <a:defRPr sz="1600" b="1" cap="all" spc="533" baseline="0">
                <a:solidFill>
                  <a:schemeClr val="tx1"/>
                </a:solidFill>
              </a:defRPr>
            </a:lvl1pPr>
          </a:lstStyle>
          <a:p>
            <a:fld id="{70C12960-6E85-460F-B6E3-5B82CB31AF3D}" type="slidenum">
              <a:rPr lang="en-US" dirty="0"/>
              <a:t>‹nr.›</a:t>
            </a:fld>
            <a:endParaRPr lang="en-US"/>
          </a:p>
        </p:txBody>
      </p:sp>
      <p:cxnSp>
        <p:nvCxnSpPr>
          <p:cNvPr id="7" name="Straight Connector 6">
            <a:extLst>
              <a:ext uri="{FF2B5EF4-FFF2-40B4-BE49-F238E27FC236}">
                <a16:creationId xmlns:a16="http://schemas.microsoft.com/office/drawing/2014/main" id="{F209B62C-3402-4623-9A7C-AA048B56F8C3}"/>
              </a:ext>
            </a:extLst>
          </p:cNvPr>
          <p:cNvCxnSpPr>
            <a:cxnSpLocks/>
          </p:cNvCxnSpPr>
          <p:nvPr/>
        </p:nvCxnSpPr>
        <p:spPr>
          <a:xfrm>
            <a:off x="990858" y="1031001"/>
            <a:ext cx="979117"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0029928"/>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Lst>
  <p:hf hdr="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userDrawn="1">
          <p15:clr>
            <a:srgbClr val="F26B43"/>
          </p15:clr>
        </p15:guide>
        <p15:guide id="4" pos="3841" userDrawn="1">
          <p15:clr>
            <a:srgbClr val="F26B43"/>
          </p15:clr>
        </p15:guide>
        <p15:guide id="5" pos="576" userDrawn="1">
          <p15:clr>
            <a:srgbClr val="F26B43"/>
          </p15:clr>
        </p15:guide>
        <p15:guide id="6" orient="horz" pos="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6" name="Slide Number Placeholder 1 (JU-Free)"/>
          <p:cNvSpPr>
            <a:spLocks noGrp="1"/>
          </p:cNvSpPr>
          <p:nvPr>
            <p:ph type="sldNum" sz="quarter" idx="4"/>
          </p:nvPr>
        </p:nvSpPr>
        <p:spPr bwMode="gray">
          <a:xfrm>
            <a:off x="274743" y="6391056"/>
            <a:ext cx="360000" cy="252000"/>
          </a:xfrm>
          <a:prstGeom prst="rect">
            <a:avLst/>
          </a:prstGeom>
        </p:spPr>
        <p:txBody>
          <a:bodyPr vert="horz" lIns="0" tIns="0" rIns="0" bIns="0" rtlCol="0" anchor="t">
            <a:noAutofit/>
          </a:bodyPr>
          <a:lstStyle>
            <a:lvl1pPr algn="l">
              <a:defRPr sz="1200" b="1">
                <a:solidFill>
                  <a:schemeClr val="accent6"/>
                </a:solidFill>
                <a:latin typeface="Open Sans" panose="020B0606030504020204" pitchFamily="34" charset="0"/>
                <a:ea typeface="Open Sans" panose="020B0606030504020204" pitchFamily="34" charset="0"/>
                <a:cs typeface="Open Sans" panose="020B0606030504020204" pitchFamily="34" charset="0"/>
              </a:defRPr>
            </a:lvl1pPr>
          </a:lstStyle>
          <a:p>
            <a:fld id="{1336C48C-F87C-4E4B-81EF-5027B17D1F61}" type="slidenum">
              <a:rPr lang="nl-NL" noProof="1" smtClean="0"/>
              <a:pPr/>
              <a:t>‹nr.›</a:t>
            </a:fld>
            <a:endParaRPr lang="nl-NL" noProof="1"/>
          </a:p>
        </p:txBody>
      </p:sp>
      <p:sp>
        <p:nvSpPr>
          <p:cNvPr id="2" name="Tijdelijke aanduiding voor titel 2 (JU-Free)"/>
          <p:cNvSpPr>
            <a:spLocks noGrp="1"/>
          </p:cNvSpPr>
          <p:nvPr>
            <p:ph type="title"/>
          </p:nvPr>
        </p:nvSpPr>
        <p:spPr bwMode="gray">
          <a:xfrm>
            <a:off x="624163" y="472353"/>
            <a:ext cx="10980000" cy="1143000"/>
          </a:xfrm>
          <a:prstGeom prst="rect">
            <a:avLst/>
          </a:prstGeom>
        </p:spPr>
        <p:txBody>
          <a:bodyPr vert="horz" lIns="0" tIns="0" rIns="0" bIns="0" rtlCol="0" anchor="t">
            <a:noAutofit/>
          </a:bodyPr>
          <a:lstStyle/>
          <a:p>
            <a:r>
              <a:rPr lang="nl-NL" noProof="1"/>
              <a:t>[Titel]</a:t>
            </a:r>
          </a:p>
        </p:txBody>
      </p:sp>
      <p:sp>
        <p:nvSpPr>
          <p:cNvPr id="3" name="Tijdelijke aanduiding voor tekst 3 (JU-Free)"/>
          <p:cNvSpPr>
            <a:spLocks noGrp="1"/>
          </p:cNvSpPr>
          <p:nvPr>
            <p:ph type="body" idx="1"/>
          </p:nvPr>
        </p:nvSpPr>
        <p:spPr bwMode="gray">
          <a:xfrm>
            <a:off x="624163" y="1692000"/>
            <a:ext cx="10980000" cy="4032000"/>
          </a:xfrm>
          <a:prstGeom prst="rect">
            <a:avLst/>
          </a:prstGeom>
        </p:spPr>
        <p:txBody>
          <a:bodyPr vert="horz" lIns="0" tIns="0" rIns="0" bIns="0" rtlCol="0">
            <a:noAutofit/>
          </a:bodyPr>
          <a:lstStyle/>
          <a:p>
            <a:pPr lvl="1"/>
            <a:r>
              <a:rPr lang="nl-NL" noProof="1"/>
              <a:t>JU-LEVEL1=Opsomming 1e niveau</a:t>
            </a:r>
          </a:p>
          <a:p>
            <a:pPr lvl="1"/>
            <a:r>
              <a:rPr lang="nl-NL" noProof="1"/>
              <a:t>JU-LEVEL2=Opsomming 2e niveau</a:t>
            </a:r>
          </a:p>
          <a:p>
            <a:pPr lvl="2"/>
            <a:r>
              <a:rPr lang="nl-NL" noProof="1"/>
              <a:t>JU-LEVEL3=Opsomming 3e niveau</a:t>
            </a:r>
          </a:p>
          <a:p>
            <a:pPr lvl="3"/>
            <a:r>
              <a:rPr lang="nl-NL" noProof="1"/>
              <a:t>JU-LEVEL4=Basistekst</a:t>
            </a:r>
          </a:p>
          <a:p>
            <a:pPr lvl="4"/>
            <a:r>
              <a:rPr lang="nl-NL" noProof="1"/>
              <a:t>JU-LEVEL5=Kop paars</a:t>
            </a:r>
          </a:p>
          <a:p>
            <a:pPr lvl="5"/>
            <a:r>
              <a:rPr lang="nl-NL" noProof="1"/>
              <a:t>JU-LEVEL6=Kop blauw</a:t>
            </a:r>
          </a:p>
          <a:p>
            <a:pPr lvl="6"/>
            <a:r>
              <a:rPr lang="nl-NL" noProof="1"/>
              <a:t>JU-LEVEL7=Kop roze</a:t>
            </a:r>
          </a:p>
          <a:p>
            <a:pPr lvl="7"/>
            <a:r>
              <a:rPr lang="nl-NL" noProof="1"/>
              <a:t>JU-LEVEL8=Zwevend 1e niveau</a:t>
            </a:r>
          </a:p>
          <a:p>
            <a:pPr lvl="8"/>
            <a:r>
              <a:rPr lang="nl-NL" noProof="1"/>
              <a:t>JU-LEVEL9=Zwevend 2e niveau</a:t>
            </a:r>
          </a:p>
        </p:txBody>
      </p:sp>
      <p:sp>
        <p:nvSpPr>
          <p:cNvPr id="4" name="Date Placeholder 4 (JU-Free)"/>
          <p:cNvSpPr>
            <a:spLocks noGrp="1"/>
          </p:cNvSpPr>
          <p:nvPr>
            <p:ph type="dt" sz="half" idx="2"/>
          </p:nvPr>
        </p:nvSpPr>
        <p:spPr bwMode="gray">
          <a:xfrm>
            <a:off x="768995" y="6391056"/>
            <a:ext cx="1368000" cy="252000"/>
          </a:xfrm>
          <a:prstGeom prst="rect">
            <a:avLst/>
          </a:prstGeom>
        </p:spPr>
        <p:txBody>
          <a:bodyPr vert="horz" lIns="0" tIns="0" rIns="0" bIns="0" rtlCol="0" anchor="t">
            <a:noAutofit/>
          </a:bodyPr>
          <a:lstStyle>
            <a:lvl1pPr algn="r">
              <a:defRPr sz="1000">
                <a:solidFill>
                  <a:schemeClr val="tx1"/>
                </a:solidFill>
                <a:latin typeface="+mn-lt"/>
              </a:defRPr>
            </a:lvl1pPr>
          </a:lstStyle>
          <a:p>
            <a:fld id="{2923B9C5-BE15-4844-92EA-6B5A4B794705}" type="datetime4">
              <a:rPr lang="nl-NL" noProof="1" smtClean="0"/>
              <a:pPr/>
              <a:t>15 juni 2026</a:t>
            </a:fld>
            <a:r>
              <a:rPr lang="nl-NL" noProof="1"/>
              <a:t>|</a:t>
            </a:r>
          </a:p>
        </p:txBody>
      </p:sp>
      <p:sp>
        <p:nvSpPr>
          <p:cNvPr id="5" name="Tijdelijke aanduiding voor voettekst 5 (JU-Free)"/>
          <p:cNvSpPr>
            <a:spLocks noGrp="1"/>
          </p:cNvSpPr>
          <p:nvPr>
            <p:ph type="ftr" sz="quarter" idx="3"/>
          </p:nvPr>
        </p:nvSpPr>
        <p:spPr bwMode="gray">
          <a:xfrm>
            <a:off x="2189699" y="6391056"/>
            <a:ext cx="6265512" cy="252000"/>
          </a:xfrm>
          <a:prstGeom prst="rect">
            <a:avLst/>
          </a:prstGeom>
        </p:spPr>
        <p:txBody>
          <a:bodyPr vert="horz" lIns="0" tIns="0" rIns="0" bIns="0" rtlCol="0" anchor="t">
            <a:noAutofit/>
          </a:bodyPr>
          <a:lstStyle>
            <a:lvl1pPr algn="l">
              <a:defRPr sz="1000">
                <a:solidFill>
                  <a:schemeClr val="tx1"/>
                </a:solidFill>
                <a:latin typeface="+mn-lt"/>
              </a:defRPr>
            </a:lvl1pPr>
          </a:lstStyle>
          <a:p>
            <a:r>
              <a:rPr lang="nl-NL" noProof="1"/>
              <a:t>[Voettekst]</a:t>
            </a:r>
          </a:p>
        </p:txBody>
      </p:sp>
    </p:spTree>
  </p:cSld>
  <p:clrMap bg1="lt1" tx1="dk1" bg2="lt2" tx2="dk2" accent1="accent1" accent2="accent2" accent3="accent3" accent4="accent4" accent5="accent5" accent6="accent6" hlink="hlink" folHlink="folHlink"/>
  <p:sldLayoutIdLst>
    <p:sldLayoutId id="2147483724" r:id="rId1"/>
    <p:sldLayoutId id="2147483710" r:id="rId2"/>
    <p:sldLayoutId id="2147483716" r:id="rId3"/>
    <p:sldLayoutId id="2147483717" r:id="rId4"/>
    <p:sldLayoutId id="2147483718" r:id="rId5"/>
    <p:sldLayoutId id="2147483719" r:id="rId6"/>
    <p:sldLayoutId id="2147483720" r:id="rId7"/>
    <p:sldLayoutId id="2147483721" r:id="rId8"/>
    <p:sldLayoutId id="2147483711" r:id="rId9"/>
    <p:sldLayoutId id="2147483713" r:id="rId10"/>
    <p:sldLayoutId id="2147483714" r:id="rId11"/>
    <p:sldLayoutId id="2147483723" r:id="rId12"/>
    <p:sldLayoutId id="2147483725" r:id="rId13"/>
    <p:sldLayoutId id="2147483726" r:id="rId14"/>
    <p:sldLayoutId id="2147483727" r:id="rId15"/>
    <p:sldLayoutId id="2147483728" r:id="rId16"/>
    <p:sldLayoutId id="2147483729" r:id="rId17"/>
    <p:sldLayoutId id="2147483730" r:id="rId18"/>
  </p:sldLayoutIdLst>
  <p:hf sldNum="0" hdr="0" ftr="0" dt="0"/>
  <p:txStyles>
    <p:titleStyle>
      <a:lvl1pPr algn="l" defTabSz="1088937" rtl="0" eaLnBrk="1" latinLnBrk="0" hangingPunct="1">
        <a:spcBef>
          <a:spcPct val="0"/>
        </a:spcBef>
        <a:buNone/>
        <a:defRPr sz="4000" b="1" kern="1200" baseline="0">
          <a:solidFill>
            <a:schemeClr val="accent1"/>
          </a:solidFill>
          <a:latin typeface="+mj-lt"/>
          <a:ea typeface="+mj-ea"/>
          <a:cs typeface="+mj-cs"/>
        </a:defRPr>
      </a:lvl1pPr>
    </p:titleStyle>
    <p:bodyStyle>
      <a:lvl1pPr marL="234000" indent="-234000" algn="l" defTabSz="1088937" rtl="0" eaLnBrk="1" latinLnBrk="0" hangingPunct="1">
        <a:spcBef>
          <a:spcPts val="0"/>
        </a:spcBef>
        <a:buClr>
          <a:schemeClr val="accent2"/>
        </a:buClr>
        <a:buFont typeface="Calibri" panose="020F0502020204030204" pitchFamily="34" charset="0"/>
        <a:buChar char="•"/>
        <a:defRPr sz="1400" b="0" kern="1200" baseline="0">
          <a:solidFill>
            <a:schemeClr val="tx1"/>
          </a:solidFill>
          <a:latin typeface="+mn-lt"/>
          <a:ea typeface="+mn-ea"/>
          <a:cs typeface="+mn-cs"/>
        </a:defRPr>
      </a:lvl1pPr>
      <a:lvl2pPr marL="468000" indent="-234000" algn="l" defTabSz="1088937" rtl="0" eaLnBrk="1" latinLnBrk="0" hangingPunct="1">
        <a:lnSpc>
          <a:spcPct val="130000"/>
        </a:lnSpc>
        <a:spcBef>
          <a:spcPts val="0"/>
        </a:spcBef>
        <a:buClr>
          <a:schemeClr val="accent2"/>
        </a:buClr>
        <a:buFont typeface="Calibri" panose="020F0502020204030204" pitchFamily="34" charset="0"/>
        <a:buChar char="•"/>
        <a:defRPr sz="1400" kern="1200">
          <a:solidFill>
            <a:schemeClr val="tx1"/>
          </a:solidFill>
          <a:latin typeface="+mn-lt"/>
          <a:ea typeface="+mn-ea"/>
          <a:cs typeface="+mn-cs"/>
        </a:defRPr>
      </a:lvl2pPr>
      <a:lvl3pPr marL="702000" indent="-234000" algn="l" defTabSz="1088937" rtl="0" eaLnBrk="1" latinLnBrk="0" hangingPunct="1">
        <a:lnSpc>
          <a:spcPct val="130000"/>
        </a:lnSpc>
        <a:spcBef>
          <a:spcPts val="0"/>
        </a:spcBef>
        <a:buClr>
          <a:schemeClr val="accent2"/>
        </a:buClr>
        <a:buFont typeface="Calibri" panose="020F0502020204030204" pitchFamily="34" charset="0"/>
        <a:buChar char="•"/>
        <a:defRPr sz="1400" b="0" kern="1200">
          <a:solidFill>
            <a:schemeClr val="tx1"/>
          </a:solidFill>
          <a:latin typeface="+mn-lt"/>
          <a:ea typeface="+mn-ea"/>
          <a:cs typeface="+mn-cs"/>
        </a:defRPr>
      </a:lvl3pPr>
      <a:lvl4pPr marL="0" indent="0" algn="l" defTabSz="1088937" rtl="0" eaLnBrk="1" latinLnBrk="0" hangingPunct="1">
        <a:lnSpc>
          <a:spcPct val="130000"/>
        </a:lnSpc>
        <a:spcBef>
          <a:spcPts val="0"/>
        </a:spcBef>
        <a:buFont typeface="Arial" pitchFamily="34" charset="0"/>
        <a:buNone/>
        <a:defRPr sz="1400" b="0" kern="1200">
          <a:solidFill>
            <a:schemeClr val="tx1"/>
          </a:solidFill>
          <a:latin typeface="+mn-lt"/>
          <a:ea typeface="+mn-ea"/>
          <a:cs typeface="+mn-cs"/>
        </a:defRPr>
      </a:lvl4pPr>
      <a:lvl5pPr marL="0" indent="0" algn="l" defTabSz="1088937" rtl="0" eaLnBrk="1" latinLnBrk="0" hangingPunct="1">
        <a:lnSpc>
          <a:spcPct val="130000"/>
        </a:lnSpc>
        <a:spcBef>
          <a:spcPts val="0"/>
        </a:spcBef>
        <a:buFont typeface="Arial" pitchFamily="34" charset="0"/>
        <a:buNone/>
        <a:defRPr sz="1600" b="1" kern="1200" baseline="0">
          <a:solidFill>
            <a:schemeClr val="accent2"/>
          </a:solidFill>
          <a:latin typeface="Open Sans" panose="020B0606030504020204" pitchFamily="34" charset="0"/>
          <a:ea typeface="Open Sans" panose="020B0606030504020204" pitchFamily="34" charset="0"/>
          <a:cs typeface="Open Sans" panose="020B0606030504020204" pitchFamily="34" charset="0"/>
        </a:defRPr>
      </a:lvl5pPr>
      <a:lvl6pPr marL="0" indent="0" algn="l" defTabSz="1088937" rtl="0" eaLnBrk="1" latinLnBrk="0" hangingPunct="1">
        <a:lnSpc>
          <a:spcPct val="130000"/>
        </a:lnSpc>
        <a:spcBef>
          <a:spcPts val="0"/>
        </a:spcBef>
        <a:buFont typeface="Arial" pitchFamily="34" charset="0"/>
        <a:buNone/>
        <a:defRPr sz="1600" b="1" kern="1200">
          <a:solidFill>
            <a:schemeClr val="accent6"/>
          </a:solidFill>
          <a:latin typeface="Open Sans" panose="020B0606030504020204" pitchFamily="34" charset="0"/>
          <a:ea typeface="Open Sans" panose="020B0606030504020204" pitchFamily="34" charset="0"/>
          <a:cs typeface="Open Sans" panose="020B0606030504020204" pitchFamily="34" charset="0"/>
        </a:defRPr>
      </a:lvl6pPr>
      <a:lvl7pPr marL="0" indent="0" algn="l" defTabSz="1088937" rtl="0" eaLnBrk="1" latinLnBrk="0" hangingPunct="1">
        <a:lnSpc>
          <a:spcPct val="130000"/>
        </a:lnSpc>
        <a:spcBef>
          <a:spcPts val="0"/>
        </a:spcBef>
        <a:buFont typeface="Arial" pitchFamily="34" charset="0"/>
        <a:buNone/>
        <a:defRPr sz="1600" b="1" kern="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7pPr>
      <a:lvl8pPr marL="234000" indent="0" algn="l" defTabSz="1088937" rtl="0" eaLnBrk="1" latinLnBrk="0" hangingPunct="1">
        <a:lnSpc>
          <a:spcPct val="130000"/>
        </a:lnSpc>
        <a:spcBef>
          <a:spcPts val="0"/>
        </a:spcBef>
        <a:buFont typeface="Arial" pitchFamily="34" charset="0"/>
        <a:buNone/>
        <a:defRPr sz="1400" kern="1200">
          <a:solidFill>
            <a:schemeClr val="tx1"/>
          </a:solidFill>
          <a:latin typeface="+mn-lt"/>
          <a:ea typeface="+mn-ea"/>
          <a:cs typeface="+mn-cs"/>
        </a:defRPr>
      </a:lvl8pPr>
      <a:lvl9pPr marL="468000" indent="0" algn="l" defTabSz="1088937" rtl="0" eaLnBrk="1" latinLnBrk="0" hangingPunct="1">
        <a:lnSpc>
          <a:spcPct val="130000"/>
        </a:lnSpc>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1088937" rtl="0" eaLnBrk="1" latinLnBrk="0" hangingPunct="1">
        <a:defRPr sz="2101" kern="1200">
          <a:solidFill>
            <a:schemeClr val="tx1"/>
          </a:solidFill>
          <a:latin typeface="+mn-lt"/>
          <a:ea typeface="+mn-ea"/>
          <a:cs typeface="+mn-cs"/>
        </a:defRPr>
      </a:lvl1pPr>
      <a:lvl2pPr marL="544469" algn="l" defTabSz="1088937" rtl="0" eaLnBrk="1" latinLnBrk="0" hangingPunct="1">
        <a:defRPr sz="2101" kern="1200">
          <a:solidFill>
            <a:schemeClr val="tx1"/>
          </a:solidFill>
          <a:latin typeface="+mn-lt"/>
          <a:ea typeface="+mn-ea"/>
          <a:cs typeface="+mn-cs"/>
        </a:defRPr>
      </a:lvl2pPr>
      <a:lvl3pPr marL="1088937" algn="l" defTabSz="1088937" rtl="0" eaLnBrk="1" latinLnBrk="0" hangingPunct="1">
        <a:defRPr sz="2101" kern="1200">
          <a:solidFill>
            <a:schemeClr val="tx1"/>
          </a:solidFill>
          <a:latin typeface="+mn-lt"/>
          <a:ea typeface="+mn-ea"/>
          <a:cs typeface="+mn-cs"/>
        </a:defRPr>
      </a:lvl3pPr>
      <a:lvl4pPr marL="1633406" algn="l" defTabSz="1088937" rtl="0" eaLnBrk="1" latinLnBrk="0" hangingPunct="1">
        <a:defRPr sz="2101" kern="1200">
          <a:solidFill>
            <a:schemeClr val="tx1"/>
          </a:solidFill>
          <a:latin typeface="+mn-lt"/>
          <a:ea typeface="+mn-ea"/>
          <a:cs typeface="+mn-cs"/>
        </a:defRPr>
      </a:lvl4pPr>
      <a:lvl5pPr marL="2177875" algn="l" defTabSz="1088937" rtl="0" eaLnBrk="1" latinLnBrk="0" hangingPunct="1">
        <a:defRPr sz="2101" kern="1200">
          <a:solidFill>
            <a:schemeClr val="tx1"/>
          </a:solidFill>
          <a:latin typeface="+mn-lt"/>
          <a:ea typeface="+mn-ea"/>
          <a:cs typeface="+mn-cs"/>
        </a:defRPr>
      </a:lvl5pPr>
      <a:lvl6pPr marL="2722343" algn="l" defTabSz="1088937" rtl="0" eaLnBrk="1" latinLnBrk="0" hangingPunct="1">
        <a:defRPr sz="2101" kern="1200">
          <a:solidFill>
            <a:schemeClr val="tx1"/>
          </a:solidFill>
          <a:latin typeface="+mn-lt"/>
          <a:ea typeface="+mn-ea"/>
          <a:cs typeface="+mn-cs"/>
        </a:defRPr>
      </a:lvl6pPr>
      <a:lvl7pPr marL="3266811" algn="l" defTabSz="1088937" rtl="0" eaLnBrk="1" latinLnBrk="0" hangingPunct="1">
        <a:defRPr sz="2101" kern="1200">
          <a:solidFill>
            <a:schemeClr val="tx1"/>
          </a:solidFill>
          <a:latin typeface="+mn-lt"/>
          <a:ea typeface="+mn-ea"/>
          <a:cs typeface="+mn-cs"/>
        </a:defRPr>
      </a:lvl7pPr>
      <a:lvl8pPr marL="3811280" algn="l" defTabSz="1088937" rtl="0" eaLnBrk="1" latinLnBrk="0" hangingPunct="1">
        <a:defRPr sz="2101" kern="1200">
          <a:solidFill>
            <a:schemeClr val="tx1"/>
          </a:solidFill>
          <a:latin typeface="+mn-lt"/>
          <a:ea typeface="+mn-ea"/>
          <a:cs typeface="+mn-cs"/>
        </a:defRPr>
      </a:lvl8pPr>
      <a:lvl9pPr marL="4355749" algn="l" defTabSz="1088937" rtl="0" eaLnBrk="1" latinLnBrk="0" hangingPunct="1">
        <a:defRPr sz="2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5.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8.jpeg"/><Relationship Id="rId5" Type="http://schemas.openxmlformats.org/officeDocument/2006/relationships/image" Target="../media/image23.png"/><Relationship Id="rId10" Type="http://schemas.openxmlformats.org/officeDocument/2006/relationships/image" Target="../media/image27.jpeg"/><Relationship Id="rId4" Type="http://schemas.openxmlformats.org/officeDocument/2006/relationships/image" Target="../media/image22.jpeg"/><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svg"/><Relationship Id="rId3" Type="http://schemas.openxmlformats.org/officeDocument/2006/relationships/image" Target="../media/image29.png"/><Relationship Id="rId7" Type="http://schemas.openxmlformats.org/officeDocument/2006/relationships/image" Target="../media/image33.svg"/><Relationship Id="rId12" Type="http://schemas.openxmlformats.org/officeDocument/2006/relationships/image" Target="../media/image38.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2.jp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jpg"/><Relationship Id="rId9" Type="http://schemas.openxmlformats.org/officeDocument/2006/relationships/image" Target="../media/image35.svg"/><Relationship Id="rId14" Type="http://schemas.openxmlformats.org/officeDocument/2006/relationships/image" Target="../media/image40.sv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2" Type="http://schemas.openxmlformats.org/officeDocument/2006/relationships/image" Target="../media/image45.sv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11.jpeg"/><Relationship Id="rId4" Type="http://schemas.openxmlformats.org/officeDocument/2006/relationships/hyperlink" Target="https://www.pharos.nl/kennisbank/handreiking-wijkaanpak/"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17.xml"/><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50.jpeg"/><Relationship Id="rId5" Type="http://schemas.openxmlformats.org/officeDocument/2006/relationships/hyperlink" Target="http://www.pharos.nl/rookvrij" TargetMode="External"/><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19.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png"/><Relationship Id="rId1" Type="http://schemas.openxmlformats.org/officeDocument/2006/relationships/slideLayout" Target="../slideLayouts/slideLayout20.xml"/><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png"/><Relationship Id="rId1" Type="http://schemas.openxmlformats.org/officeDocument/2006/relationships/slideLayout" Target="../slideLayouts/slideLayout20.xml"/><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0.xml"/><Relationship Id="rId5" Type="http://schemas.openxmlformats.org/officeDocument/2006/relationships/image" Target="../media/image67.png"/><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jpeg"/><Relationship Id="rId18" Type="http://schemas.openxmlformats.org/officeDocument/2006/relationships/image" Target="../media/image83.png"/><Relationship Id="rId26" Type="http://schemas.openxmlformats.org/officeDocument/2006/relationships/image" Target="../media/image91.png"/><Relationship Id="rId3" Type="http://schemas.openxmlformats.org/officeDocument/2006/relationships/image" Target="../media/image69.png"/><Relationship Id="rId21" Type="http://schemas.openxmlformats.org/officeDocument/2006/relationships/image" Target="../media/image86.png"/><Relationship Id="rId7" Type="http://schemas.openxmlformats.org/officeDocument/2006/relationships/image" Target="../media/image72.png"/><Relationship Id="rId12" Type="http://schemas.openxmlformats.org/officeDocument/2006/relationships/image" Target="../media/image77.jpeg"/><Relationship Id="rId17" Type="http://schemas.openxmlformats.org/officeDocument/2006/relationships/image" Target="../media/image82.jpeg"/><Relationship Id="rId25" Type="http://schemas.openxmlformats.org/officeDocument/2006/relationships/image" Target="../media/image90.jpeg"/><Relationship Id="rId2" Type="http://schemas.openxmlformats.org/officeDocument/2006/relationships/image" Target="../media/image68.jpeg"/><Relationship Id="rId16" Type="http://schemas.openxmlformats.org/officeDocument/2006/relationships/image" Target="../media/image81.jpeg"/><Relationship Id="rId20" Type="http://schemas.openxmlformats.org/officeDocument/2006/relationships/image" Target="../media/image85.png"/><Relationship Id="rId1" Type="http://schemas.openxmlformats.org/officeDocument/2006/relationships/slideLayout" Target="../slideLayouts/slideLayout21.xml"/><Relationship Id="rId6" Type="http://schemas.openxmlformats.org/officeDocument/2006/relationships/image" Target="../media/image71.png"/><Relationship Id="rId11" Type="http://schemas.openxmlformats.org/officeDocument/2006/relationships/image" Target="../media/image76.jpeg"/><Relationship Id="rId24" Type="http://schemas.openxmlformats.org/officeDocument/2006/relationships/image" Target="../media/image89.jpeg"/><Relationship Id="rId5" Type="http://schemas.openxmlformats.org/officeDocument/2006/relationships/image" Target="../media/image70.png"/><Relationship Id="rId15" Type="http://schemas.openxmlformats.org/officeDocument/2006/relationships/image" Target="../media/image80.png"/><Relationship Id="rId23" Type="http://schemas.openxmlformats.org/officeDocument/2006/relationships/image" Target="../media/image88.jpeg"/><Relationship Id="rId28" Type="http://schemas.openxmlformats.org/officeDocument/2006/relationships/image" Target="../media/image93.png"/><Relationship Id="rId10" Type="http://schemas.openxmlformats.org/officeDocument/2006/relationships/image" Target="../media/image75.png"/><Relationship Id="rId19" Type="http://schemas.openxmlformats.org/officeDocument/2006/relationships/image" Target="../media/image84.png"/><Relationship Id="rId4" Type="http://schemas.openxmlformats.org/officeDocument/2006/relationships/image" Target="../media/image64.png"/><Relationship Id="rId9" Type="http://schemas.openxmlformats.org/officeDocument/2006/relationships/image" Target="../media/image74.png"/><Relationship Id="rId14" Type="http://schemas.openxmlformats.org/officeDocument/2006/relationships/image" Target="../media/image79.png"/><Relationship Id="rId22" Type="http://schemas.openxmlformats.org/officeDocument/2006/relationships/image" Target="../media/image87.jpeg"/><Relationship Id="rId27" Type="http://schemas.openxmlformats.org/officeDocument/2006/relationships/image" Target="../media/image9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1.xml"/><Relationship Id="rId4" Type="http://schemas.openxmlformats.org/officeDocument/2006/relationships/image" Target="../media/image94.png"/></Relationships>
</file>

<file path=ppt/slides/_rels/slide41.xml.rels><?xml version="1.0" encoding="UTF-8" standalone="yes"?>
<Relationships xmlns="http://schemas.openxmlformats.org/package/2006/relationships"><Relationship Id="rId3" Type="http://schemas.openxmlformats.org/officeDocument/2006/relationships/hyperlink" Target="mailto:m.helmus@pharos.nl" TargetMode="External"/><Relationship Id="rId2" Type="http://schemas.openxmlformats.org/officeDocument/2006/relationships/hyperlink" Target="https://www.google.com/maps/d/viewer?ll=53.18652876926421%2C6.153704354794591&amp;z=11&amp;mid=1KTeRw1bH7jS27nQpLiH8yt2pIU0F1Qmm" TargetMode="External"/><Relationship Id="rId1" Type="http://schemas.openxmlformats.org/officeDocument/2006/relationships/slideLayout" Target="../slideLayouts/slideLayout21.xml"/><Relationship Id="rId6" Type="http://schemas.openxmlformats.org/officeDocument/2006/relationships/image" Target="../media/image95.png"/><Relationship Id="rId5" Type="http://schemas.openxmlformats.org/officeDocument/2006/relationships/hyperlink" Target="mailto:grytine.twijnstra@kearn.nl" TargetMode="External"/><Relationship Id="rId4" Type="http://schemas.openxmlformats.org/officeDocument/2006/relationships/hyperlink" Target="mailto:stoppenmetmarieke@gmail.com" TargetMode="External"/></Relationships>
</file>

<file path=ppt/slides/_rels/slide42.xml.rels><?xml version="1.0" encoding="UTF-8" standalone="yes"?>
<Relationships xmlns="http://schemas.openxmlformats.org/package/2006/relationships"><Relationship Id="rId2" Type="http://schemas.openxmlformats.org/officeDocument/2006/relationships/hyperlink" Target="mailto:rookvrijegeneratie@ggdfryslan.nl"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57DF68B-6F37-4065-ADA1-C4B150D46A1E}"/>
              </a:ext>
            </a:extLst>
          </p:cNvPr>
          <p:cNvSpPr>
            <a:spLocks noGrp="1"/>
          </p:cNvSpPr>
          <p:nvPr>
            <p:ph type="title"/>
          </p:nvPr>
        </p:nvSpPr>
        <p:spPr/>
        <p:txBody>
          <a:bodyPr/>
          <a:lstStyle/>
          <a:p>
            <a:pPr lvl="0"/>
            <a:r>
              <a:rPr lang="nl-NL" sz="2000">
                <a:solidFill>
                  <a:schemeClr val="accent1"/>
                </a:solidFill>
              </a:rPr>
              <a:t>Welkom!</a:t>
            </a:r>
            <a:br>
              <a:rPr lang="nl-NL" sz="2000"/>
            </a:br>
            <a:br>
              <a:rPr lang="nl-NL" sz="2000"/>
            </a:br>
            <a:br>
              <a:rPr lang="nl-NL" sz="2000"/>
            </a:br>
            <a:endParaRPr lang="nl-NL" sz="2000">
              <a:solidFill>
                <a:schemeClr val="accent5">
                  <a:lumMod val="20000"/>
                  <a:lumOff val="80000"/>
                </a:schemeClr>
              </a:solidFill>
            </a:endParaRPr>
          </a:p>
        </p:txBody>
      </p:sp>
      <p:sp>
        <p:nvSpPr>
          <p:cNvPr id="5" name="Ondertitel 4">
            <a:extLst>
              <a:ext uri="{FF2B5EF4-FFF2-40B4-BE49-F238E27FC236}">
                <a16:creationId xmlns:a16="http://schemas.microsoft.com/office/drawing/2014/main" id="{2A55FDC3-4108-48E3-9CEB-1166F8ED2094}"/>
              </a:ext>
            </a:extLst>
          </p:cNvPr>
          <p:cNvSpPr>
            <a:spLocks noGrp="1"/>
          </p:cNvSpPr>
          <p:nvPr>
            <p:ph type="subTitle" idx="1"/>
          </p:nvPr>
        </p:nvSpPr>
        <p:spPr/>
        <p:txBody>
          <a:bodyPr vert="horz" lIns="0" tIns="0" rIns="0" bIns="0" rtlCol="0" anchor="t">
            <a:noAutofit/>
          </a:bodyPr>
          <a:lstStyle/>
          <a:p>
            <a:r>
              <a:rPr lang="nl-NL" b="1"/>
              <a:t>Oordeelvrij in gesprek gaan</a:t>
            </a:r>
          </a:p>
          <a:p>
            <a:r>
              <a:rPr lang="nl-NL" b="1">
                <a:latin typeface="Poppins Light"/>
                <a:cs typeface="Poppins Light"/>
              </a:rPr>
              <a:t>en waar liggen mijn grenzen?</a:t>
            </a:r>
            <a:endParaRPr lang="nl-NL">
              <a:latin typeface="Poppins Light"/>
              <a:cs typeface="Poppins Light"/>
            </a:endParaRPr>
          </a:p>
        </p:txBody>
      </p:sp>
      <p:sp>
        <p:nvSpPr>
          <p:cNvPr id="6" name="Tijdelijke aanduiding voor tekst 5">
            <a:extLst>
              <a:ext uri="{FF2B5EF4-FFF2-40B4-BE49-F238E27FC236}">
                <a16:creationId xmlns:a16="http://schemas.microsoft.com/office/drawing/2014/main" id="{0264924F-F626-4F05-90CE-C469072FF34A}"/>
              </a:ext>
            </a:extLst>
          </p:cNvPr>
          <p:cNvSpPr>
            <a:spLocks noGrp="1"/>
          </p:cNvSpPr>
          <p:nvPr>
            <p:ph type="body" sz="quarter" idx="10"/>
          </p:nvPr>
        </p:nvSpPr>
        <p:spPr/>
        <p:txBody>
          <a:bodyPr vert="horz" lIns="91440" tIns="45720" rIns="91440" bIns="45720" rtlCol="0" anchor="t">
            <a:normAutofit/>
          </a:bodyPr>
          <a:lstStyle/>
          <a:p>
            <a:r>
              <a:rPr lang="nl-NL"/>
              <a:t>11 juni 2026</a:t>
            </a:r>
          </a:p>
        </p:txBody>
      </p:sp>
      <p:sp>
        <p:nvSpPr>
          <p:cNvPr id="7" name="Tekstvak 6">
            <a:extLst>
              <a:ext uri="{FF2B5EF4-FFF2-40B4-BE49-F238E27FC236}">
                <a16:creationId xmlns:a16="http://schemas.microsoft.com/office/drawing/2014/main" id="{4326271B-8764-B67A-95DF-1FDEBA849871}"/>
              </a:ext>
            </a:extLst>
          </p:cNvPr>
          <p:cNvSpPr txBox="1"/>
          <p:nvPr/>
        </p:nvSpPr>
        <p:spPr>
          <a:xfrm flipH="1">
            <a:off x="9624290" y="4747775"/>
            <a:ext cx="2401455" cy="1061829"/>
          </a:xfrm>
          <a:prstGeom prst="rect">
            <a:avLst/>
          </a:prstGeom>
          <a:noFill/>
        </p:spPr>
        <p:txBody>
          <a:bodyPr wrap="square" lIns="91440" tIns="45720" rIns="91440" bIns="45720" anchor="t">
            <a:spAutoFit/>
          </a:bodyPr>
          <a:lstStyle/>
          <a:p>
            <a:r>
              <a:rPr lang="nl-NL" b="1"/>
              <a:t>Marieke Helmus </a:t>
            </a:r>
          </a:p>
          <a:p>
            <a:r>
              <a:rPr lang="nl-NL" b="1"/>
              <a:t>Marieke Bron</a:t>
            </a:r>
          </a:p>
          <a:p>
            <a:r>
              <a:rPr lang="nl-NL" b="1">
                <a:ea typeface="Open Sans Light"/>
                <a:cs typeface="Open Sans Light"/>
              </a:rPr>
              <a:t>Grytine Twijnstra</a:t>
            </a:r>
          </a:p>
        </p:txBody>
      </p:sp>
      <p:pic>
        <p:nvPicPr>
          <p:cNvPr id="3" name="Graphic 2" descr="Alein met één oog">
            <a:extLst>
              <a:ext uri="{FF2B5EF4-FFF2-40B4-BE49-F238E27FC236}">
                <a16:creationId xmlns:a16="http://schemas.microsoft.com/office/drawing/2014/main" id="{23690A27-A1FC-FA01-6089-337DFC483E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13932" y="2701237"/>
            <a:ext cx="1648254" cy="1743075"/>
          </a:xfrm>
          <a:prstGeom prst="rect">
            <a:avLst/>
          </a:prstGeom>
        </p:spPr>
      </p:pic>
      <p:pic>
        <p:nvPicPr>
          <p:cNvPr id="8" name="Graphic 7" descr="Persoon die strepen draagt">
            <a:extLst>
              <a:ext uri="{FF2B5EF4-FFF2-40B4-BE49-F238E27FC236}">
                <a16:creationId xmlns:a16="http://schemas.microsoft.com/office/drawing/2014/main" id="{222A9EAB-26F5-E4B1-1E9E-8054FE6E5D8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37867" y="2389158"/>
            <a:ext cx="1209990" cy="1847850"/>
          </a:xfrm>
          <a:prstGeom prst="rect">
            <a:avLst/>
          </a:prstGeom>
        </p:spPr>
      </p:pic>
      <p:pic>
        <p:nvPicPr>
          <p:cNvPr id="9" name="Graphic 8" descr="Persoon die trui draagt">
            <a:extLst>
              <a:ext uri="{FF2B5EF4-FFF2-40B4-BE49-F238E27FC236}">
                <a16:creationId xmlns:a16="http://schemas.microsoft.com/office/drawing/2014/main" id="{1939C2C6-509C-6B44-0CAF-8FAAA8DD3E9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70494" y="4300359"/>
            <a:ext cx="1276682" cy="1819275"/>
          </a:xfrm>
          <a:prstGeom prst="rect">
            <a:avLst/>
          </a:prstGeom>
        </p:spPr>
      </p:pic>
      <p:pic>
        <p:nvPicPr>
          <p:cNvPr id="10" name="Graphic 9" descr="Man in hoodie met controller">
            <a:extLst>
              <a:ext uri="{FF2B5EF4-FFF2-40B4-BE49-F238E27FC236}">
                <a16:creationId xmlns:a16="http://schemas.microsoft.com/office/drawing/2014/main" id="{45000AA7-3AE1-4BA7-7634-F42370E0E58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551567" y="3671797"/>
            <a:ext cx="1276682" cy="1866900"/>
          </a:xfrm>
          <a:prstGeom prst="rect">
            <a:avLst/>
          </a:prstGeom>
        </p:spPr>
      </p:pic>
      <p:pic>
        <p:nvPicPr>
          <p:cNvPr id="11" name="Graphic 10" descr="Vrouw met krullend haar die hand opheft">
            <a:extLst>
              <a:ext uri="{FF2B5EF4-FFF2-40B4-BE49-F238E27FC236}">
                <a16:creationId xmlns:a16="http://schemas.microsoft.com/office/drawing/2014/main" id="{21F5F29A-01FB-6131-7D85-2F8F792212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342876" y="3114675"/>
            <a:ext cx="1400540" cy="1771650"/>
          </a:xfrm>
          <a:prstGeom prst="rect">
            <a:avLst/>
          </a:prstGeom>
        </p:spPr>
      </p:pic>
      <p:pic>
        <p:nvPicPr>
          <p:cNvPr id="12" name="Graphic 11" descr="Vrouw met paardenstaart">
            <a:extLst>
              <a:ext uri="{FF2B5EF4-FFF2-40B4-BE49-F238E27FC236}">
                <a16:creationId xmlns:a16="http://schemas.microsoft.com/office/drawing/2014/main" id="{BB7471CF-855B-2C95-0F03-4524F64FD51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443042" y="4000500"/>
            <a:ext cx="1200463" cy="1809750"/>
          </a:xfrm>
          <a:prstGeom prst="rect">
            <a:avLst/>
          </a:prstGeom>
        </p:spPr>
      </p:pic>
      <p:pic>
        <p:nvPicPr>
          <p:cNvPr id="14" name="Graphic 13" descr="Vrouw die een vest draagt">
            <a:extLst>
              <a:ext uri="{FF2B5EF4-FFF2-40B4-BE49-F238E27FC236}">
                <a16:creationId xmlns:a16="http://schemas.microsoft.com/office/drawing/2014/main" id="{01E47C3C-9D6D-24B3-223B-78FEA3D24A3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415422" y="4290654"/>
            <a:ext cx="1209990" cy="1685925"/>
          </a:xfrm>
          <a:prstGeom prst="rect">
            <a:avLst/>
          </a:prstGeom>
        </p:spPr>
      </p:pic>
      <p:pic>
        <p:nvPicPr>
          <p:cNvPr id="13" name="Picture 12">
            <a:extLst>
              <a:ext uri="{FF2B5EF4-FFF2-40B4-BE49-F238E27FC236}">
                <a16:creationId xmlns:a16="http://schemas.microsoft.com/office/drawing/2014/main" id="{7354F9B4-EC0F-9C5A-C6E0-E03228A76991}"/>
              </a:ext>
            </a:extLst>
          </p:cNvPr>
          <p:cNvPicPr>
            <a:picLocks noChangeAspect="1"/>
          </p:cNvPicPr>
          <p:nvPr/>
        </p:nvPicPr>
        <p:blipFill>
          <a:blip r:embed="rId10"/>
          <a:stretch>
            <a:fillRect/>
          </a:stretch>
        </p:blipFill>
        <p:spPr>
          <a:xfrm>
            <a:off x="8831975" y="1507330"/>
            <a:ext cx="3213144" cy="1235870"/>
          </a:xfrm>
          <a:prstGeom prst="rect">
            <a:avLst/>
          </a:prstGeom>
        </p:spPr>
      </p:pic>
    </p:spTree>
    <p:extLst>
      <p:ext uri="{BB962C8B-B14F-4D97-AF65-F5344CB8AC3E}">
        <p14:creationId xmlns:p14="http://schemas.microsoft.com/office/powerpoint/2010/main" val="510420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AD4778EC-1608-D76D-75ED-98E66085502F}"/>
              </a:ext>
            </a:extLst>
          </p:cNvPr>
          <p:cNvPicPr>
            <a:picLocks noChangeAspect="1"/>
          </p:cNvPicPr>
          <p:nvPr/>
        </p:nvPicPr>
        <p:blipFill>
          <a:blip r:embed="rId3"/>
          <a:stretch>
            <a:fillRect/>
          </a:stretch>
        </p:blipFill>
        <p:spPr>
          <a:xfrm>
            <a:off x="336947" y="260648"/>
            <a:ext cx="10225136" cy="5894490"/>
          </a:xfrm>
          <a:prstGeom prst="rect">
            <a:avLst/>
          </a:prstGeom>
        </p:spPr>
      </p:pic>
    </p:spTree>
    <p:extLst>
      <p:ext uri="{BB962C8B-B14F-4D97-AF65-F5344CB8AC3E}">
        <p14:creationId xmlns:p14="http://schemas.microsoft.com/office/powerpoint/2010/main" val="3133375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1158B0-D56C-67EA-CAD9-12E438BCAED6}"/>
              </a:ext>
            </a:extLst>
          </p:cNvPr>
          <p:cNvSpPr>
            <a:spLocks noGrp="1"/>
          </p:cNvSpPr>
          <p:nvPr>
            <p:ph type="body" sz="quarter" idx="15"/>
          </p:nvPr>
        </p:nvSpPr>
        <p:spPr>
          <a:xfrm>
            <a:off x="3722069" y="914400"/>
            <a:ext cx="8073691" cy="4259766"/>
          </a:xfrm>
        </p:spPr>
        <p:txBody>
          <a:bodyPr vert="horz" lIns="0" tIns="0" rIns="0" bIns="0" rtlCol="0" anchor="t">
            <a:noAutofit/>
          </a:bodyPr>
          <a:lstStyle/>
          <a:p>
            <a:pPr marL="233680" indent="-233680"/>
            <a:r>
              <a:rPr lang="en-US" b="1" dirty="0" err="1">
                <a:ea typeface="Open Sans Light"/>
                <a:cs typeface="Open Sans Light"/>
              </a:rPr>
              <a:t>Reflectie</a:t>
            </a:r>
            <a:r>
              <a:rPr lang="en-US" b="1" dirty="0">
                <a:ea typeface="Open Sans Light"/>
                <a:cs typeface="Open Sans Light"/>
              </a:rPr>
              <a:t> op </a:t>
            </a:r>
            <a:r>
              <a:rPr lang="en-US" b="1" dirty="0" err="1">
                <a:ea typeface="Open Sans Light"/>
                <a:cs typeface="Open Sans Light"/>
              </a:rPr>
              <a:t>foto’s</a:t>
            </a:r>
            <a:r>
              <a:rPr lang="en-US" b="1" dirty="0">
                <a:ea typeface="Open Sans Light"/>
                <a:cs typeface="Open Sans Light"/>
              </a:rPr>
              <a:t>: wat zijn </a:t>
            </a:r>
            <a:r>
              <a:rPr lang="en-US" b="1" dirty="0" err="1">
                <a:ea typeface="Open Sans Light"/>
                <a:cs typeface="Open Sans Light"/>
              </a:rPr>
              <a:t>oordelen</a:t>
            </a:r>
            <a:r>
              <a:rPr lang="en-US" b="1" dirty="0">
                <a:ea typeface="Open Sans Light"/>
                <a:cs typeface="Open Sans Light"/>
              </a:rPr>
              <a:t>, </a:t>
            </a:r>
            <a:r>
              <a:rPr lang="en-US" b="1" dirty="0" err="1">
                <a:ea typeface="Open Sans Light"/>
                <a:cs typeface="Open Sans Light"/>
              </a:rPr>
              <a:t>aannames</a:t>
            </a:r>
            <a:r>
              <a:rPr lang="en-US" b="1" dirty="0">
                <a:ea typeface="Open Sans Light"/>
                <a:cs typeface="Open Sans Light"/>
              </a:rPr>
              <a:t> en </a:t>
            </a:r>
            <a:r>
              <a:rPr lang="en-US" b="1" dirty="0" err="1">
                <a:ea typeface="Open Sans Light"/>
                <a:cs typeface="Open Sans Light"/>
              </a:rPr>
              <a:t>misvattingen</a:t>
            </a:r>
            <a:r>
              <a:rPr lang="en-US" b="1" dirty="0">
                <a:ea typeface="Open Sans Light"/>
                <a:cs typeface="Open Sans Light"/>
              </a:rPr>
              <a:t>?</a:t>
            </a:r>
          </a:p>
          <a:p>
            <a:pPr marL="233680" indent="-233680"/>
            <a:endParaRPr lang="en-US" b="1" dirty="0">
              <a:ea typeface="Open Sans Light"/>
              <a:cs typeface="Open Sans Light"/>
            </a:endParaRPr>
          </a:p>
          <a:p>
            <a:pPr marL="233680" indent="-233680"/>
            <a:endParaRPr lang="en-US" b="1" dirty="0">
              <a:ea typeface="Open Sans Light"/>
              <a:cs typeface="Open Sans Light"/>
            </a:endParaRPr>
          </a:p>
        </p:txBody>
      </p:sp>
      <p:pic>
        <p:nvPicPr>
          <p:cNvPr id="4" name="Picture 3">
            <a:extLst>
              <a:ext uri="{FF2B5EF4-FFF2-40B4-BE49-F238E27FC236}">
                <a16:creationId xmlns:a16="http://schemas.microsoft.com/office/drawing/2014/main" id="{A3E64795-25D9-C92A-B2D1-7E800DE46D38}"/>
              </a:ext>
            </a:extLst>
          </p:cNvPr>
          <p:cNvPicPr>
            <a:picLocks noChangeAspect="1"/>
          </p:cNvPicPr>
          <p:nvPr/>
        </p:nvPicPr>
        <p:blipFill>
          <a:blip r:embed="rId3"/>
          <a:srcRect r="228" b="-339"/>
          <a:stretch>
            <a:fillRect/>
          </a:stretch>
        </p:blipFill>
        <p:spPr>
          <a:xfrm>
            <a:off x="3533616" y="1506208"/>
            <a:ext cx="6292792" cy="4262550"/>
          </a:xfrm>
          <a:prstGeom prst="rect">
            <a:avLst/>
          </a:prstGeom>
        </p:spPr>
      </p:pic>
    </p:spTree>
    <p:extLst>
      <p:ext uri="{BB962C8B-B14F-4D97-AF65-F5344CB8AC3E}">
        <p14:creationId xmlns:p14="http://schemas.microsoft.com/office/powerpoint/2010/main" val="2681527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A6D4E-D2F3-0FF7-C457-CB0B257AB8C8}"/>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7A8DD36-56DE-9C8E-4956-B3C02F4DA197}"/>
              </a:ext>
            </a:extLst>
          </p:cNvPr>
          <p:cNvSpPr>
            <a:spLocks noGrp="1"/>
          </p:cNvSpPr>
          <p:nvPr>
            <p:ph type="body" sz="quarter" idx="4294967295"/>
          </p:nvPr>
        </p:nvSpPr>
        <p:spPr>
          <a:xfrm>
            <a:off x="0" y="842541"/>
            <a:ext cx="10007600" cy="5610647"/>
          </a:xfrm>
        </p:spPr>
        <p:txBody>
          <a:bodyPr vert="horz" lIns="91440" tIns="45720" rIns="91440" bIns="45720" rtlCol="0" anchor="t">
            <a:normAutofit/>
          </a:bodyPr>
          <a:lstStyle/>
          <a:p>
            <a:pPr marL="0" indent="0">
              <a:buNone/>
            </a:pPr>
            <a:r>
              <a:rPr lang="nl-NL" sz="4000">
                <a:solidFill>
                  <a:srgbClr val="D5007F"/>
                </a:solidFill>
                <a:latin typeface="Zilla Slab Bold"/>
                <a:ea typeface="+mj-ea"/>
                <a:cs typeface="+mj-cs"/>
              </a:rPr>
              <a:t>  Wees je bewust van je oordelen en   aannames + parkeer ze</a:t>
            </a:r>
            <a:endParaRPr lang="nl-NL" sz="4000" dirty="0">
              <a:solidFill>
                <a:srgbClr val="D5007F"/>
              </a:solidFill>
              <a:latin typeface="Zilla Slab Bold"/>
              <a:ea typeface="+mj-ea"/>
              <a:cs typeface="+mj-cs"/>
            </a:endParaRPr>
          </a:p>
          <a:p>
            <a:pPr marL="0" indent="0">
              <a:buNone/>
            </a:pPr>
            <a:endParaRPr lang="nl-NL" sz="4000" dirty="0">
              <a:solidFill>
                <a:srgbClr val="D5007F"/>
              </a:solidFill>
              <a:latin typeface="Zilla Slab Bold"/>
              <a:ea typeface="+mj-ea"/>
              <a:cs typeface="+mj-cs"/>
            </a:endParaRPr>
          </a:p>
          <a:p>
            <a:pPr marL="0" indent="0">
              <a:buNone/>
            </a:pPr>
            <a:r>
              <a:rPr lang="nl-NL" sz="1800">
                <a:solidFill>
                  <a:srgbClr val="D5007F"/>
                </a:solidFill>
                <a:latin typeface="Zilla Slab Bold"/>
                <a:ea typeface="+mj-ea"/>
                <a:cs typeface="+mj-cs"/>
              </a:rPr>
              <a:t>(en de client/patient/inwoner heeft ze ook!)</a:t>
            </a:r>
          </a:p>
        </p:txBody>
      </p:sp>
    </p:spTree>
    <p:extLst>
      <p:ext uri="{BB962C8B-B14F-4D97-AF65-F5344CB8AC3E}">
        <p14:creationId xmlns:p14="http://schemas.microsoft.com/office/powerpoint/2010/main" val="2291406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2E65FA-F023-5DEE-1A9A-7F95F48D5162}"/>
              </a:ext>
            </a:extLst>
          </p:cNvPr>
          <p:cNvSpPr>
            <a:spLocks noGrp="1"/>
          </p:cNvSpPr>
          <p:nvPr>
            <p:ph type="title"/>
          </p:nvPr>
        </p:nvSpPr>
        <p:spPr>
          <a:xfrm>
            <a:off x="2175579" y="515731"/>
            <a:ext cx="2854379" cy="867310"/>
          </a:xfrm>
        </p:spPr>
        <p:txBody>
          <a:bodyPr/>
          <a:lstStyle/>
          <a:p>
            <a:r>
              <a:rPr lang="nl-NL" b="1" dirty="0"/>
              <a:t>Wijkaanpak</a:t>
            </a:r>
          </a:p>
        </p:txBody>
      </p:sp>
      <p:sp>
        <p:nvSpPr>
          <p:cNvPr id="3" name="Tijdelijke aanduiding voor inhoud 2">
            <a:extLst>
              <a:ext uri="{FF2B5EF4-FFF2-40B4-BE49-F238E27FC236}">
                <a16:creationId xmlns:a16="http://schemas.microsoft.com/office/drawing/2014/main" id="{14341CC2-0143-C1DF-631C-98FEE1BB07E5}"/>
              </a:ext>
            </a:extLst>
          </p:cNvPr>
          <p:cNvSpPr>
            <a:spLocks noGrp="1"/>
          </p:cNvSpPr>
          <p:nvPr>
            <p:ph idx="1"/>
          </p:nvPr>
        </p:nvSpPr>
        <p:spPr>
          <a:xfrm>
            <a:off x="535326" y="1605461"/>
            <a:ext cx="5257800" cy="1962164"/>
          </a:xfrm>
        </p:spPr>
        <p:txBody>
          <a:bodyPr vert="horz" lIns="91440" tIns="45720" rIns="91440" bIns="45720" rtlCol="0" anchor="t">
            <a:normAutofit fontScale="25000" lnSpcReduction="20000"/>
          </a:bodyPr>
          <a:lstStyle/>
          <a:p>
            <a:r>
              <a:rPr lang="nl-NL" sz="7200" b="1" dirty="0"/>
              <a:t>Landelijk initiatief </a:t>
            </a:r>
            <a:r>
              <a:rPr lang="nl-NL" sz="7200" dirty="0"/>
              <a:t>van </a:t>
            </a:r>
            <a:r>
              <a:rPr lang="nl-NL" sz="7200"/>
              <a:t>Pharos</a:t>
            </a:r>
            <a:r>
              <a:rPr lang="nl-NL" sz="7200" dirty="0"/>
              <a:t> &amp; </a:t>
            </a:r>
            <a:br>
              <a:rPr lang="nl-NL" sz="7200" dirty="0"/>
            </a:br>
            <a:r>
              <a:rPr lang="nl-NL" sz="7200" dirty="0"/>
              <a:t>GGD-GHOR Nederland</a:t>
            </a:r>
          </a:p>
          <a:p>
            <a:r>
              <a:rPr lang="nl-NL" sz="7200" b="1" dirty="0"/>
              <a:t>Persoonlijke en lokale </a:t>
            </a:r>
            <a:r>
              <a:rPr lang="nl-NL" sz="7200" dirty="0"/>
              <a:t>aanpak gewenst</a:t>
            </a:r>
          </a:p>
          <a:p>
            <a:r>
              <a:rPr lang="nl-NL" sz="7200" b="1" dirty="0"/>
              <a:t>Samenwerking</a:t>
            </a:r>
            <a:r>
              <a:rPr lang="nl-NL" sz="7200" dirty="0"/>
              <a:t> van verschillende organisaties</a:t>
            </a:r>
          </a:p>
          <a:p>
            <a:r>
              <a:rPr lang="nl-NL" sz="7200" b="1" dirty="0"/>
              <a:t>2,5 jaar </a:t>
            </a:r>
            <a:r>
              <a:rPr lang="nl-NL" sz="7200" dirty="0"/>
              <a:t>(&amp; verlenging)</a:t>
            </a:r>
          </a:p>
          <a:p>
            <a:r>
              <a:rPr lang="nl-NL" sz="7200" b="1" dirty="0"/>
              <a:t>Doelen: </a:t>
            </a:r>
            <a:r>
              <a:rPr lang="nl-NL" sz="7200" dirty="0"/>
              <a:t>aanpakken kwetsbare positie rokers, </a:t>
            </a:r>
            <a:r>
              <a:rPr lang="nl-NL" sz="7200"/>
              <a:t>versterken gesprek, passende hulp</a:t>
            </a:r>
          </a:p>
          <a:p>
            <a:endParaRPr lang="nl-NL" sz="6200" dirty="0"/>
          </a:p>
          <a:p>
            <a:endParaRPr lang="nl-NL" dirty="0"/>
          </a:p>
        </p:txBody>
      </p:sp>
      <p:pic>
        <p:nvPicPr>
          <p:cNvPr id="11" name="Afbeelding 10">
            <a:extLst>
              <a:ext uri="{FF2B5EF4-FFF2-40B4-BE49-F238E27FC236}">
                <a16:creationId xmlns:a16="http://schemas.microsoft.com/office/drawing/2014/main" id="{51440528-463A-A96A-9C9B-8227D16752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0208" y="1690689"/>
            <a:ext cx="4538689" cy="1876937"/>
          </a:xfrm>
          <a:prstGeom prst="rect">
            <a:avLst/>
          </a:prstGeom>
        </p:spPr>
      </p:pic>
      <p:pic>
        <p:nvPicPr>
          <p:cNvPr id="1026" name="Picture 2" descr="Gezondheid en kwaliteit van zorg voor iedereen - Pharos">
            <a:extLst>
              <a:ext uri="{FF2B5EF4-FFF2-40B4-BE49-F238E27FC236}">
                <a16:creationId xmlns:a16="http://schemas.microsoft.com/office/drawing/2014/main" id="{1CF81F29-C36F-0F2E-A3F4-10B13C4DF8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9380" y="638037"/>
            <a:ext cx="1563015" cy="8791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me - GGD GHOR Nederland">
            <a:extLst>
              <a:ext uri="{FF2B5EF4-FFF2-40B4-BE49-F238E27FC236}">
                <a16:creationId xmlns:a16="http://schemas.microsoft.com/office/drawing/2014/main" id="{B154FC8D-C1E5-F4AB-EF3D-D55C21BFA8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13898" y="638037"/>
            <a:ext cx="1569993" cy="879196"/>
          </a:xfrm>
          <a:prstGeom prst="rect">
            <a:avLst/>
          </a:prstGeom>
          <a:noFill/>
          <a:extLst>
            <a:ext uri="{909E8E84-426E-40DD-AFC4-6F175D3DCCD1}">
              <a14:hiddenFill xmlns:a14="http://schemas.microsoft.com/office/drawing/2010/main">
                <a:solidFill>
                  <a:srgbClr val="FFFFFF"/>
                </a:solidFill>
              </a14:hiddenFill>
            </a:ext>
          </a:extLst>
        </p:spPr>
      </p:pic>
      <p:pic>
        <p:nvPicPr>
          <p:cNvPr id="12" name="Afbeelding 11">
            <a:extLst>
              <a:ext uri="{FF2B5EF4-FFF2-40B4-BE49-F238E27FC236}">
                <a16:creationId xmlns:a16="http://schemas.microsoft.com/office/drawing/2014/main" id="{4649724C-B643-2542-E1EA-FA29B228E58B}"/>
              </a:ext>
            </a:extLst>
          </p:cNvPr>
          <p:cNvPicPr>
            <a:picLocks noChangeAspect="1"/>
          </p:cNvPicPr>
          <p:nvPr/>
        </p:nvPicPr>
        <p:blipFill>
          <a:blip r:embed="rId6"/>
          <a:stretch>
            <a:fillRect/>
          </a:stretch>
        </p:blipFill>
        <p:spPr>
          <a:xfrm>
            <a:off x="7343037" y="3782614"/>
            <a:ext cx="1136514" cy="1128988"/>
          </a:xfrm>
          <a:prstGeom prst="rect">
            <a:avLst/>
          </a:prstGeom>
        </p:spPr>
      </p:pic>
      <p:pic>
        <p:nvPicPr>
          <p:cNvPr id="13" name="Afbeelding 12">
            <a:extLst>
              <a:ext uri="{FF2B5EF4-FFF2-40B4-BE49-F238E27FC236}">
                <a16:creationId xmlns:a16="http://schemas.microsoft.com/office/drawing/2014/main" id="{BD53C91F-C624-A56B-5ED6-E3607CEDCE97}"/>
              </a:ext>
            </a:extLst>
          </p:cNvPr>
          <p:cNvPicPr>
            <a:picLocks noChangeAspect="1"/>
          </p:cNvPicPr>
          <p:nvPr/>
        </p:nvPicPr>
        <p:blipFill>
          <a:blip r:embed="rId7"/>
          <a:stretch>
            <a:fillRect/>
          </a:stretch>
        </p:blipFill>
        <p:spPr>
          <a:xfrm>
            <a:off x="5914220" y="3800975"/>
            <a:ext cx="1338721" cy="1128988"/>
          </a:xfrm>
          <a:prstGeom prst="rect">
            <a:avLst/>
          </a:prstGeom>
        </p:spPr>
      </p:pic>
      <p:pic>
        <p:nvPicPr>
          <p:cNvPr id="14" name="Afbeelding 13">
            <a:extLst>
              <a:ext uri="{FF2B5EF4-FFF2-40B4-BE49-F238E27FC236}">
                <a16:creationId xmlns:a16="http://schemas.microsoft.com/office/drawing/2014/main" id="{1C2EB7F8-90B0-247A-9B97-0E14A0759442}"/>
              </a:ext>
            </a:extLst>
          </p:cNvPr>
          <p:cNvPicPr>
            <a:picLocks noChangeAspect="1"/>
          </p:cNvPicPr>
          <p:nvPr/>
        </p:nvPicPr>
        <p:blipFill>
          <a:blip r:embed="rId8"/>
          <a:stretch>
            <a:fillRect/>
          </a:stretch>
        </p:blipFill>
        <p:spPr>
          <a:xfrm>
            <a:off x="8569668" y="3800975"/>
            <a:ext cx="1114223" cy="1128988"/>
          </a:xfrm>
          <a:prstGeom prst="rect">
            <a:avLst/>
          </a:prstGeom>
        </p:spPr>
      </p:pic>
      <p:sp>
        <p:nvSpPr>
          <p:cNvPr id="15" name="Dubbele golf 14">
            <a:extLst>
              <a:ext uri="{FF2B5EF4-FFF2-40B4-BE49-F238E27FC236}">
                <a16:creationId xmlns:a16="http://schemas.microsoft.com/office/drawing/2014/main" id="{EFB5C991-D0A9-F9BB-19B6-92CEE6046A59}"/>
              </a:ext>
            </a:extLst>
          </p:cNvPr>
          <p:cNvSpPr/>
          <p:nvPr/>
        </p:nvSpPr>
        <p:spPr>
          <a:xfrm>
            <a:off x="7760537" y="5749282"/>
            <a:ext cx="1620817" cy="941362"/>
          </a:xfrm>
          <a:prstGeom prst="doubleWav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800" dirty="0"/>
              <a:t>En vele anderen!</a:t>
            </a:r>
          </a:p>
        </p:txBody>
      </p:sp>
      <p:sp>
        <p:nvSpPr>
          <p:cNvPr id="16" name="Pijl: gekromd links 15">
            <a:extLst>
              <a:ext uri="{FF2B5EF4-FFF2-40B4-BE49-F238E27FC236}">
                <a16:creationId xmlns:a16="http://schemas.microsoft.com/office/drawing/2014/main" id="{8873DFD1-7CCA-C888-AC7D-E60A0A93C20F}"/>
              </a:ext>
            </a:extLst>
          </p:cNvPr>
          <p:cNvSpPr/>
          <p:nvPr/>
        </p:nvSpPr>
        <p:spPr>
          <a:xfrm>
            <a:off x="10521901" y="942681"/>
            <a:ext cx="622169" cy="1325563"/>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800">
              <a:solidFill>
                <a:schemeClr val="tx1"/>
              </a:solidFill>
            </a:endParaRPr>
          </a:p>
        </p:txBody>
      </p:sp>
      <p:sp>
        <p:nvSpPr>
          <p:cNvPr id="17" name="Pijl: gekromd links 16">
            <a:extLst>
              <a:ext uri="{FF2B5EF4-FFF2-40B4-BE49-F238E27FC236}">
                <a16:creationId xmlns:a16="http://schemas.microsoft.com/office/drawing/2014/main" id="{2CBFC51D-EC9C-F3EC-DB26-03D2F568E046}"/>
              </a:ext>
            </a:extLst>
          </p:cNvPr>
          <p:cNvSpPr/>
          <p:nvPr/>
        </p:nvSpPr>
        <p:spPr>
          <a:xfrm>
            <a:off x="11044303" y="2904844"/>
            <a:ext cx="622169" cy="1325563"/>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800">
              <a:solidFill>
                <a:schemeClr val="tx1"/>
              </a:solidFill>
            </a:endParaRPr>
          </a:p>
        </p:txBody>
      </p:sp>
      <p:pic>
        <p:nvPicPr>
          <p:cNvPr id="3074" name="Picture 2">
            <a:extLst>
              <a:ext uri="{FF2B5EF4-FFF2-40B4-BE49-F238E27FC236}">
                <a16:creationId xmlns:a16="http://schemas.microsoft.com/office/drawing/2014/main" id="{5AB45CDE-DD31-9BA1-6594-2F49792253A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69572" y="5144952"/>
            <a:ext cx="3258136" cy="43007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Verslavingszorg Noord Nederland (VNN) | LinkedIn">
            <a:extLst>
              <a:ext uri="{FF2B5EF4-FFF2-40B4-BE49-F238E27FC236}">
                <a16:creationId xmlns:a16="http://schemas.microsoft.com/office/drawing/2014/main" id="{8FAF662D-153C-CB93-25F5-CFF67059378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7931"/>
          <a:stretch>
            <a:fillRect/>
          </a:stretch>
        </p:blipFill>
        <p:spPr bwMode="auto">
          <a:xfrm>
            <a:off x="9768089" y="3782616"/>
            <a:ext cx="1226246" cy="1128987"/>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7FCBDEC5-1FB5-9F1B-B867-A61E4C830722}"/>
              </a:ext>
            </a:extLst>
          </p:cNvPr>
          <p:cNvPicPr>
            <a:picLocks noChangeAspect="1"/>
          </p:cNvPicPr>
          <p:nvPr/>
        </p:nvPicPr>
        <p:blipFill>
          <a:blip r:embed="rId11">
            <a:extLst>
              <a:ext uri="{28A0092B-C50C-407E-A947-70E740481C1C}">
                <a14:useLocalDpi xmlns:a14="http://schemas.microsoft.com/office/drawing/2010/main" val="0"/>
              </a:ext>
            </a:extLst>
          </a:blip>
          <a:srcRect t="6997" b="25968"/>
          <a:stretch>
            <a:fillRect/>
          </a:stretch>
        </p:blipFill>
        <p:spPr>
          <a:xfrm>
            <a:off x="535327" y="4128688"/>
            <a:ext cx="5257759" cy="2728622"/>
          </a:xfrm>
          <a:prstGeom prst="rect">
            <a:avLst/>
          </a:prstGeom>
          <a:ln>
            <a:solidFill>
              <a:schemeClr val="tx1"/>
            </a:solidFill>
          </a:ln>
        </p:spPr>
      </p:pic>
    </p:spTree>
    <p:extLst>
      <p:ext uri="{BB962C8B-B14F-4D97-AF65-F5344CB8AC3E}">
        <p14:creationId xmlns:p14="http://schemas.microsoft.com/office/powerpoint/2010/main" val="200291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C9083A-BBAB-022A-1B4F-D8350F5C6965}"/>
              </a:ext>
            </a:extLst>
          </p:cNvPr>
          <p:cNvSpPr>
            <a:spLocks noGrp="1"/>
          </p:cNvSpPr>
          <p:nvPr>
            <p:ph type="title"/>
          </p:nvPr>
        </p:nvSpPr>
        <p:spPr>
          <a:xfrm>
            <a:off x="2308689" y="449259"/>
            <a:ext cx="6775161" cy="765198"/>
          </a:xfrm>
        </p:spPr>
        <p:txBody>
          <a:bodyPr>
            <a:normAutofit fontScale="90000"/>
          </a:bodyPr>
          <a:lstStyle/>
          <a:p>
            <a:r>
              <a:rPr lang="nl-NL" b="1" dirty="0"/>
              <a:t>Buurtwerker in de wijkaanpak</a:t>
            </a:r>
          </a:p>
        </p:txBody>
      </p:sp>
      <p:pic>
        <p:nvPicPr>
          <p:cNvPr id="4" name="Afbeelding 3">
            <a:extLst>
              <a:ext uri="{FF2B5EF4-FFF2-40B4-BE49-F238E27FC236}">
                <a16:creationId xmlns:a16="http://schemas.microsoft.com/office/drawing/2014/main" id="{D8293B32-D71D-FDC9-4C32-C837AC9E58F6}"/>
              </a:ext>
            </a:extLst>
          </p:cNvPr>
          <p:cNvPicPr>
            <a:picLocks noChangeAspect="1"/>
          </p:cNvPicPr>
          <p:nvPr/>
        </p:nvPicPr>
        <p:blipFill>
          <a:blip r:embed="rId3"/>
          <a:stretch>
            <a:fillRect/>
          </a:stretch>
        </p:blipFill>
        <p:spPr>
          <a:xfrm>
            <a:off x="275554" y="3625538"/>
            <a:ext cx="4037227" cy="3027921"/>
          </a:xfrm>
          <a:prstGeom prst="rect">
            <a:avLst/>
          </a:prstGeom>
          <a:ln>
            <a:solidFill>
              <a:schemeClr val="tx1"/>
            </a:solidFill>
          </a:ln>
        </p:spPr>
      </p:pic>
      <p:pic>
        <p:nvPicPr>
          <p:cNvPr id="6" name="Afbeelding 5">
            <a:extLst>
              <a:ext uri="{FF2B5EF4-FFF2-40B4-BE49-F238E27FC236}">
                <a16:creationId xmlns:a16="http://schemas.microsoft.com/office/drawing/2014/main" id="{F7E7D815-0E55-18D8-6CF8-2E520F5D474F}"/>
              </a:ext>
            </a:extLst>
          </p:cNvPr>
          <p:cNvPicPr>
            <a:picLocks noChangeAspect="1"/>
          </p:cNvPicPr>
          <p:nvPr/>
        </p:nvPicPr>
        <p:blipFill>
          <a:blip r:embed="rId4">
            <a:extLst>
              <a:ext uri="{28A0092B-C50C-407E-A947-70E740481C1C}">
                <a14:useLocalDpi xmlns:a14="http://schemas.microsoft.com/office/drawing/2010/main" val="0"/>
              </a:ext>
            </a:extLst>
          </a:blip>
          <a:srcRect b="18919"/>
          <a:stretch>
            <a:fillRect/>
          </a:stretch>
        </p:blipFill>
        <p:spPr>
          <a:xfrm>
            <a:off x="9160241" y="266799"/>
            <a:ext cx="2717942" cy="2938315"/>
          </a:xfrm>
          <a:prstGeom prst="rect">
            <a:avLst/>
          </a:prstGeom>
          <a:ln>
            <a:solidFill>
              <a:schemeClr val="tx1"/>
            </a:solidFill>
          </a:ln>
        </p:spPr>
      </p:pic>
      <p:pic>
        <p:nvPicPr>
          <p:cNvPr id="7" name="Afbeelding 6">
            <a:extLst>
              <a:ext uri="{FF2B5EF4-FFF2-40B4-BE49-F238E27FC236}">
                <a16:creationId xmlns:a16="http://schemas.microsoft.com/office/drawing/2014/main" id="{1791E976-5808-DEBC-F20E-CF49A9A88435}"/>
              </a:ext>
            </a:extLst>
          </p:cNvPr>
          <p:cNvPicPr>
            <a:picLocks noChangeAspect="1"/>
          </p:cNvPicPr>
          <p:nvPr/>
        </p:nvPicPr>
        <p:blipFill>
          <a:blip r:embed="rId5"/>
          <a:stretch>
            <a:fillRect/>
          </a:stretch>
        </p:blipFill>
        <p:spPr>
          <a:xfrm>
            <a:off x="4652752" y="1424784"/>
            <a:ext cx="2418939" cy="3422017"/>
          </a:xfrm>
          <a:prstGeom prst="rect">
            <a:avLst/>
          </a:prstGeom>
          <a:ln>
            <a:solidFill>
              <a:schemeClr val="tx1"/>
            </a:solidFill>
          </a:ln>
        </p:spPr>
      </p:pic>
      <p:pic>
        <p:nvPicPr>
          <p:cNvPr id="9" name="Afbeelding 8">
            <a:extLst>
              <a:ext uri="{FF2B5EF4-FFF2-40B4-BE49-F238E27FC236}">
                <a16:creationId xmlns:a16="http://schemas.microsoft.com/office/drawing/2014/main" id="{017AFCEE-22B9-926A-2386-A1159B99B5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0986" y="2630916"/>
            <a:ext cx="2262680" cy="4022542"/>
          </a:xfrm>
          <a:prstGeom prst="rect">
            <a:avLst/>
          </a:prstGeom>
          <a:ln>
            <a:solidFill>
              <a:schemeClr val="tx1"/>
            </a:solidFill>
          </a:ln>
        </p:spPr>
      </p:pic>
      <p:pic>
        <p:nvPicPr>
          <p:cNvPr id="12" name="Graphic 11" descr="Koffie">
            <a:extLst>
              <a:ext uri="{FF2B5EF4-FFF2-40B4-BE49-F238E27FC236}">
                <a16:creationId xmlns:a16="http://schemas.microsoft.com/office/drawing/2014/main" id="{6BC78F94-9E93-A349-7D78-D5E31E3F17C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759472" y="1665823"/>
            <a:ext cx="1546978" cy="1546978"/>
          </a:xfrm>
          <a:prstGeom prst="rect">
            <a:avLst/>
          </a:prstGeom>
        </p:spPr>
      </p:pic>
      <p:pic>
        <p:nvPicPr>
          <p:cNvPr id="14" name="Graphic 13" descr="Lopen">
            <a:extLst>
              <a:ext uri="{FF2B5EF4-FFF2-40B4-BE49-F238E27FC236}">
                <a16:creationId xmlns:a16="http://schemas.microsoft.com/office/drawing/2014/main" id="{506A0EDD-CA22-B785-FCE9-9EECB4A160E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628032" y="5291395"/>
            <a:ext cx="1201481" cy="1201481"/>
          </a:xfrm>
          <a:prstGeom prst="rect">
            <a:avLst/>
          </a:prstGeom>
        </p:spPr>
      </p:pic>
      <p:pic>
        <p:nvPicPr>
          <p:cNvPr id="16" name="Graphic 15" descr="Chat RTL">
            <a:extLst>
              <a:ext uri="{FF2B5EF4-FFF2-40B4-BE49-F238E27FC236}">
                <a16:creationId xmlns:a16="http://schemas.microsoft.com/office/drawing/2014/main" id="{0ABAC473-46B3-ED99-5640-3D73E30A454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80972" y="1121632"/>
            <a:ext cx="1509284" cy="1509284"/>
          </a:xfrm>
          <a:prstGeom prst="rect">
            <a:avLst/>
          </a:prstGeom>
        </p:spPr>
      </p:pic>
      <p:pic>
        <p:nvPicPr>
          <p:cNvPr id="17" name="Afbeelding 16">
            <a:extLst>
              <a:ext uri="{FF2B5EF4-FFF2-40B4-BE49-F238E27FC236}">
                <a16:creationId xmlns:a16="http://schemas.microsoft.com/office/drawing/2014/main" id="{15555781-20B4-0C70-3D89-5636AC647AE8}"/>
              </a:ext>
            </a:extLst>
          </p:cNvPr>
          <p:cNvPicPr>
            <a:picLocks noChangeAspect="1"/>
          </p:cNvPicPr>
          <p:nvPr/>
        </p:nvPicPr>
        <p:blipFill>
          <a:blip r:embed="rId10"/>
          <a:stretch>
            <a:fillRect/>
          </a:stretch>
        </p:blipFill>
        <p:spPr>
          <a:xfrm>
            <a:off x="150771" y="1502645"/>
            <a:ext cx="2306425" cy="1729819"/>
          </a:xfrm>
          <a:prstGeom prst="rect">
            <a:avLst/>
          </a:prstGeom>
          <a:ln>
            <a:solidFill>
              <a:schemeClr val="tx1"/>
            </a:solidFill>
          </a:ln>
        </p:spPr>
      </p:pic>
      <p:pic>
        <p:nvPicPr>
          <p:cNvPr id="18" name="Afbeelding 17">
            <a:extLst>
              <a:ext uri="{FF2B5EF4-FFF2-40B4-BE49-F238E27FC236}">
                <a16:creationId xmlns:a16="http://schemas.microsoft.com/office/drawing/2014/main" id="{FF7CB0C9-B4F2-5DDD-26B9-ECC520B77BF4}"/>
              </a:ext>
            </a:extLst>
          </p:cNvPr>
          <p:cNvPicPr>
            <a:picLocks noChangeAspect="1"/>
          </p:cNvPicPr>
          <p:nvPr/>
        </p:nvPicPr>
        <p:blipFill>
          <a:blip r:embed="rId11"/>
          <a:stretch>
            <a:fillRect/>
          </a:stretch>
        </p:blipFill>
        <p:spPr>
          <a:xfrm>
            <a:off x="9884583" y="3723664"/>
            <a:ext cx="1825096" cy="2433462"/>
          </a:xfrm>
          <a:prstGeom prst="rect">
            <a:avLst/>
          </a:prstGeom>
          <a:ln>
            <a:solidFill>
              <a:schemeClr val="tx1"/>
            </a:solidFill>
          </a:ln>
        </p:spPr>
      </p:pic>
      <p:pic>
        <p:nvPicPr>
          <p:cNvPr id="19" name="Graphic 18" descr="Lopen">
            <a:extLst>
              <a:ext uri="{FF2B5EF4-FFF2-40B4-BE49-F238E27FC236}">
                <a16:creationId xmlns:a16="http://schemas.microsoft.com/office/drawing/2014/main" id="{ED826D8F-DBA0-201A-6398-3AB80426AC8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09506" y="5481681"/>
            <a:ext cx="1201480" cy="1201480"/>
          </a:xfrm>
          <a:prstGeom prst="rect">
            <a:avLst/>
          </a:prstGeom>
        </p:spPr>
      </p:pic>
      <p:pic>
        <p:nvPicPr>
          <p:cNvPr id="5" name="Graphic 4" descr="Tafelschikking">
            <a:extLst>
              <a:ext uri="{FF2B5EF4-FFF2-40B4-BE49-F238E27FC236}">
                <a16:creationId xmlns:a16="http://schemas.microsoft.com/office/drawing/2014/main" id="{E79D5E26-CA86-4630-6993-D460B5D0D41B}"/>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497169" y="4951559"/>
            <a:ext cx="1130862" cy="1130862"/>
          </a:xfrm>
          <a:prstGeom prst="rect">
            <a:avLst/>
          </a:prstGeom>
        </p:spPr>
      </p:pic>
      <p:pic>
        <p:nvPicPr>
          <p:cNvPr id="8" name="Graphic 7" descr="Hoofd met radertjes">
            <a:extLst>
              <a:ext uri="{FF2B5EF4-FFF2-40B4-BE49-F238E27FC236}">
                <a16:creationId xmlns:a16="http://schemas.microsoft.com/office/drawing/2014/main" id="{D695D30C-B6DF-D880-85EA-A476FE4E92EF}"/>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8079" y="134288"/>
            <a:ext cx="914400" cy="914400"/>
          </a:xfrm>
          <a:prstGeom prst="rect">
            <a:avLst/>
          </a:prstGeom>
        </p:spPr>
      </p:pic>
      <p:pic>
        <p:nvPicPr>
          <p:cNvPr id="10" name="Graphic 9" descr="Verbindingen">
            <a:extLst>
              <a:ext uri="{FF2B5EF4-FFF2-40B4-BE49-F238E27FC236}">
                <a16:creationId xmlns:a16="http://schemas.microsoft.com/office/drawing/2014/main" id="{D0B5472C-D25A-FA3F-9C18-CCF552D9F026}"/>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10387249" y="5213049"/>
            <a:ext cx="1738745" cy="1738745"/>
          </a:xfrm>
          <a:prstGeom prst="rect">
            <a:avLst/>
          </a:prstGeom>
        </p:spPr>
      </p:pic>
    </p:spTree>
    <p:extLst>
      <p:ext uri="{BB962C8B-B14F-4D97-AF65-F5344CB8AC3E}">
        <p14:creationId xmlns:p14="http://schemas.microsoft.com/office/powerpoint/2010/main" val="1334870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F4B11EA-2F3A-404E-E2C1-F0F0AAECCB46}"/>
              </a:ext>
            </a:extLst>
          </p:cNvPr>
          <p:cNvPicPr>
            <a:picLocks noGrp="1" noChangeAspect="1"/>
          </p:cNvPicPr>
          <p:nvPr>
            <p:ph idx="1"/>
          </p:nvPr>
        </p:nvPicPr>
        <p:blipFill>
          <a:blip r:embed="rId3"/>
          <a:srcRect t="19959" b="-138"/>
          <a:stretch>
            <a:fillRect/>
          </a:stretch>
        </p:blipFill>
        <p:spPr>
          <a:xfrm>
            <a:off x="203753" y="1236891"/>
            <a:ext cx="11973196" cy="5423459"/>
          </a:xfrm>
          <a:prstGeom prst="rect">
            <a:avLst/>
          </a:prstGeom>
        </p:spPr>
      </p:pic>
      <p:sp>
        <p:nvSpPr>
          <p:cNvPr id="4" name="Date Placeholder 3">
            <a:extLst>
              <a:ext uri="{FF2B5EF4-FFF2-40B4-BE49-F238E27FC236}">
                <a16:creationId xmlns:a16="http://schemas.microsoft.com/office/drawing/2014/main" id="{D64B8B40-750B-D264-84B0-70937051F5BE}"/>
              </a:ext>
            </a:extLst>
          </p:cNvPr>
          <p:cNvSpPr>
            <a:spLocks noGrp="1"/>
          </p:cNvSpPr>
          <p:nvPr>
            <p:ph type="dt" sz="half" idx="10"/>
          </p:nvPr>
        </p:nvSpPr>
        <p:spPr/>
        <p:txBody>
          <a:bodyPr/>
          <a:lstStyle/>
          <a:p>
            <a:fld id="{871E5E2D-1A67-40E6-A7B2-AB2A442D6893}" type="datetime1">
              <a:rPr/>
              <a:t>15-6-2026</a:t>
            </a:fld>
            <a:endParaRPr lang="en-US"/>
          </a:p>
        </p:txBody>
      </p:sp>
      <p:sp>
        <p:nvSpPr>
          <p:cNvPr id="5" name="Footer Placeholder 4">
            <a:extLst>
              <a:ext uri="{FF2B5EF4-FFF2-40B4-BE49-F238E27FC236}">
                <a16:creationId xmlns:a16="http://schemas.microsoft.com/office/drawing/2014/main" id="{9D702F0C-2EF7-C1C5-D822-990AC52A91DB}"/>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B764A37E-BA46-2D28-E7F8-E716F99F4C47}"/>
              </a:ext>
            </a:extLst>
          </p:cNvPr>
          <p:cNvSpPr>
            <a:spLocks noGrp="1"/>
          </p:cNvSpPr>
          <p:nvPr>
            <p:ph type="sldNum" sz="quarter" idx="12"/>
          </p:nvPr>
        </p:nvSpPr>
        <p:spPr/>
        <p:txBody>
          <a:bodyPr/>
          <a:lstStyle/>
          <a:p>
            <a:fld id="{70C12960-6E85-460F-B6E3-5B82CB31AF3D}" type="slidenum">
              <a:rPr lang="en-US" dirty="0"/>
              <a:t>15</a:t>
            </a:fld>
            <a:endParaRPr lang="en-US"/>
          </a:p>
        </p:txBody>
      </p:sp>
      <p:sp>
        <p:nvSpPr>
          <p:cNvPr id="9" name="Titel 1">
            <a:extLst>
              <a:ext uri="{FF2B5EF4-FFF2-40B4-BE49-F238E27FC236}">
                <a16:creationId xmlns:a16="http://schemas.microsoft.com/office/drawing/2014/main" id="{62D6FD82-924A-A6BD-F10F-1C5DD7E9142D}"/>
              </a:ext>
            </a:extLst>
          </p:cNvPr>
          <p:cNvSpPr>
            <a:spLocks noGrp="1"/>
          </p:cNvSpPr>
          <p:nvPr>
            <p:ph type="title"/>
          </p:nvPr>
        </p:nvSpPr>
        <p:spPr>
          <a:xfrm>
            <a:off x="2241123" y="640665"/>
            <a:ext cx="7764559" cy="776313"/>
          </a:xfrm>
        </p:spPr>
        <p:txBody>
          <a:bodyPr>
            <a:normAutofit fontScale="90000"/>
          </a:bodyPr>
          <a:lstStyle/>
          <a:p>
            <a:r>
              <a:rPr lang="nl-NL" b="1"/>
              <a:t>Impressie theatervoorstelling Útrikke</a:t>
            </a:r>
            <a:endParaRPr lang="nl-NL" b="1" dirty="0"/>
          </a:p>
        </p:txBody>
      </p:sp>
    </p:spTree>
    <p:extLst>
      <p:ext uri="{BB962C8B-B14F-4D97-AF65-F5344CB8AC3E}">
        <p14:creationId xmlns:p14="http://schemas.microsoft.com/office/powerpoint/2010/main" val="719546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19EF4-3992-88DF-07DB-0C1AAB7BC92F}"/>
              </a:ext>
            </a:extLst>
          </p:cNvPr>
          <p:cNvSpPr>
            <a:spLocks noGrp="1"/>
          </p:cNvSpPr>
          <p:nvPr>
            <p:ph type="title"/>
          </p:nvPr>
        </p:nvSpPr>
        <p:spPr/>
        <p:txBody>
          <a:bodyPr>
            <a:normAutofit fontScale="90000"/>
          </a:bodyPr>
          <a:lstStyle/>
          <a:p>
            <a:r>
              <a:rPr lang="en-US" b="1" dirty="0"/>
              <a:t>Rol </a:t>
            </a:r>
            <a:r>
              <a:rPr lang="en-US" b="1" dirty="0" err="1"/>
              <a:t>stoppen</a:t>
            </a:r>
            <a:r>
              <a:rPr lang="en-US" b="1" dirty="0"/>
              <a:t>-met-</a:t>
            </a:r>
            <a:r>
              <a:rPr lang="en-US" b="1" dirty="0" err="1"/>
              <a:t>roken</a:t>
            </a:r>
            <a:r>
              <a:rPr lang="en-US" b="1" dirty="0"/>
              <a:t>-coach </a:t>
            </a:r>
            <a:br>
              <a:rPr lang="en-US" b="1" dirty="0"/>
            </a:br>
            <a:r>
              <a:rPr lang="en-US" b="1" dirty="0"/>
              <a:t>Marieke in </a:t>
            </a:r>
            <a:r>
              <a:rPr lang="en-US" b="1" dirty="0" err="1"/>
              <a:t>wijkaanpak</a:t>
            </a:r>
            <a:endParaRPr lang="en-US" b="1" dirty="0"/>
          </a:p>
        </p:txBody>
      </p:sp>
      <p:sp>
        <p:nvSpPr>
          <p:cNvPr id="3" name="Text Placeholder 2">
            <a:extLst>
              <a:ext uri="{FF2B5EF4-FFF2-40B4-BE49-F238E27FC236}">
                <a16:creationId xmlns:a16="http://schemas.microsoft.com/office/drawing/2014/main" id="{FC878D58-348E-26F2-91BC-E04F5E14371B}"/>
              </a:ext>
            </a:extLst>
          </p:cNvPr>
          <p:cNvSpPr>
            <a:spLocks noGrp="1"/>
          </p:cNvSpPr>
          <p:nvPr>
            <p:ph type="body" idx="1"/>
          </p:nvPr>
        </p:nvSpPr>
        <p:spPr>
          <a:xfrm>
            <a:off x="914637" y="2570286"/>
            <a:ext cx="6986379" cy="3749455"/>
          </a:xfrm>
        </p:spPr>
        <p:txBody>
          <a:bodyPr vert="horz" lIns="91440" tIns="45720" rIns="91440" bIns="45720" rtlCol="0" anchor="t">
            <a:normAutofit fontScale="70000" lnSpcReduction="20000"/>
          </a:bodyPr>
          <a:lstStyle/>
          <a:p>
            <a:pPr marL="233680" indent="-233680"/>
            <a:r>
              <a:rPr lang="en-US" dirty="0"/>
              <a:t>Start: </a:t>
            </a:r>
            <a:r>
              <a:rPr lang="en-US" b="1" dirty="0" err="1"/>
              <a:t>geheadhunt</a:t>
            </a:r>
            <a:r>
              <a:rPr lang="en-US" b="1" dirty="0"/>
              <a:t> </a:t>
            </a:r>
            <a:r>
              <a:rPr lang="en-US" dirty="0"/>
              <a:t>door Margriet van de GGD </a:t>
            </a:r>
            <a:r>
              <a:rPr lang="en-US" dirty="0" err="1"/>
              <a:t>Fryslân</a:t>
            </a:r>
            <a:r>
              <a:rPr lang="en-US" dirty="0"/>
              <a:t>, </a:t>
            </a:r>
            <a:br>
              <a:rPr lang="en-US" dirty="0"/>
            </a:br>
            <a:r>
              <a:rPr lang="en-US" dirty="0"/>
              <a:t>coach </a:t>
            </a:r>
            <a:r>
              <a:rPr lang="en-US" b="1" dirty="0" err="1"/>
              <a:t>niet</a:t>
            </a:r>
            <a:r>
              <a:rPr lang="en-US" b="1" dirty="0"/>
              <a:t> </a:t>
            </a:r>
            <a:r>
              <a:rPr lang="en-US" b="1" dirty="0" err="1"/>
              <a:t>verbonden</a:t>
            </a:r>
            <a:r>
              <a:rPr lang="en-US" dirty="0"/>
              <a:t> </a:t>
            </a:r>
            <a:r>
              <a:rPr lang="en-US" dirty="0" err="1"/>
              <a:t>aan</a:t>
            </a:r>
            <a:r>
              <a:rPr lang="en-US" dirty="0"/>
              <a:t> </a:t>
            </a:r>
            <a:r>
              <a:rPr lang="en-US" dirty="0" err="1"/>
              <a:t>huisartsenpraktijk</a:t>
            </a:r>
            <a:r>
              <a:rPr lang="en-US" dirty="0"/>
              <a:t> + </a:t>
            </a:r>
            <a:r>
              <a:rPr lang="en-US" b="1" dirty="0"/>
              <a:t>Fries</a:t>
            </a:r>
          </a:p>
          <a:p>
            <a:pPr marL="233680" indent="-233680"/>
            <a:r>
              <a:rPr lang="en-US" dirty="0" err="1"/>
              <a:t>Zelf</a:t>
            </a:r>
            <a:r>
              <a:rPr lang="en-US" dirty="0"/>
              <a:t> </a:t>
            </a:r>
            <a:r>
              <a:rPr lang="en-US" b="1" dirty="0" err="1"/>
              <a:t>roker</a:t>
            </a:r>
            <a:r>
              <a:rPr lang="en-US" b="1" dirty="0"/>
              <a:t> </a:t>
            </a:r>
            <a:r>
              <a:rPr lang="en-US" dirty="0" err="1"/>
              <a:t>geweest</a:t>
            </a:r>
            <a:r>
              <a:rPr lang="en-US" dirty="0"/>
              <a:t> </a:t>
            </a:r>
          </a:p>
          <a:p>
            <a:pPr marL="233680" indent="-233680"/>
            <a:r>
              <a:rPr lang="en-US" dirty="0" err="1"/>
              <a:t>Wijkaanpak</a:t>
            </a:r>
            <a:r>
              <a:rPr lang="en-US" dirty="0"/>
              <a:t> </a:t>
            </a:r>
            <a:r>
              <a:rPr lang="en-US" dirty="0" err="1"/>
              <a:t>gaf</a:t>
            </a:r>
            <a:r>
              <a:rPr lang="en-US" dirty="0"/>
              <a:t> </a:t>
            </a:r>
            <a:r>
              <a:rPr lang="en-US" dirty="0" err="1"/>
              <a:t>mij</a:t>
            </a:r>
            <a:r>
              <a:rPr lang="en-US" dirty="0"/>
              <a:t> de </a:t>
            </a:r>
            <a:r>
              <a:rPr lang="en-US" dirty="0" err="1"/>
              <a:t>mogelijkheid</a:t>
            </a:r>
            <a:r>
              <a:rPr lang="en-US" dirty="0"/>
              <a:t> om </a:t>
            </a:r>
            <a:r>
              <a:rPr lang="en-US" dirty="0" err="1"/>
              <a:t>mijn</a:t>
            </a:r>
            <a:r>
              <a:rPr lang="en-US" dirty="0"/>
              <a:t> </a:t>
            </a:r>
            <a:r>
              <a:rPr lang="en-US" b="1" dirty="0"/>
              <a:t>eigen </a:t>
            </a:r>
            <a:r>
              <a:rPr lang="en-US" b="1" dirty="0" err="1"/>
              <a:t>coachingsstijl</a:t>
            </a:r>
            <a:r>
              <a:rPr lang="en-US" dirty="0"/>
              <a:t> </a:t>
            </a:r>
            <a:br>
              <a:rPr lang="en-US" dirty="0"/>
            </a:br>
            <a:r>
              <a:rPr lang="en-US" dirty="0" err="1"/>
              <a:t>te</a:t>
            </a:r>
            <a:r>
              <a:rPr lang="en-US" dirty="0"/>
              <a:t> </a:t>
            </a:r>
            <a:r>
              <a:rPr lang="en-US" dirty="0" err="1"/>
              <a:t>ontwikkelen</a:t>
            </a:r>
            <a:r>
              <a:rPr lang="en-US" dirty="0"/>
              <a:t> (</a:t>
            </a:r>
            <a:r>
              <a:rPr lang="en-US" dirty="0" err="1"/>
              <a:t>binnen</a:t>
            </a:r>
            <a:r>
              <a:rPr lang="en-US" dirty="0"/>
              <a:t> </a:t>
            </a:r>
            <a:r>
              <a:rPr lang="en-US" dirty="0" err="1"/>
              <a:t>Rookvrij</a:t>
            </a:r>
            <a:r>
              <a:rPr lang="en-US" dirty="0"/>
              <a:t> &amp; Fitter </a:t>
            </a:r>
            <a:r>
              <a:rPr lang="en-US" dirty="0" err="1"/>
              <a:t>programma</a:t>
            </a:r>
            <a:r>
              <a:rPr lang="en-US" dirty="0"/>
              <a:t>)</a:t>
            </a:r>
          </a:p>
          <a:p>
            <a:pPr marL="233680" indent="-233680"/>
            <a:r>
              <a:rPr lang="en-US" b="1" dirty="0" err="1"/>
              <a:t>Samenwerking</a:t>
            </a:r>
            <a:r>
              <a:rPr lang="en-US" b="1" dirty="0"/>
              <a:t> </a:t>
            </a:r>
            <a:r>
              <a:rPr lang="en-US" dirty="0" err="1"/>
              <a:t>wijkaanpak</a:t>
            </a:r>
            <a:r>
              <a:rPr lang="en-US" dirty="0"/>
              <a:t>: </a:t>
            </a:r>
            <a:r>
              <a:rPr lang="en-US" dirty="0" err="1"/>
              <a:t>doeners</a:t>
            </a:r>
            <a:r>
              <a:rPr lang="en-US" dirty="0"/>
              <a:t>, </a:t>
            </a:r>
            <a:r>
              <a:rPr lang="en-US" dirty="0" err="1"/>
              <a:t>dezelfde</a:t>
            </a:r>
            <a:r>
              <a:rPr lang="en-US" dirty="0"/>
              <a:t> </a:t>
            </a:r>
            <a:r>
              <a:rPr lang="en-US" dirty="0" err="1"/>
              <a:t>energie</a:t>
            </a:r>
            <a:r>
              <a:rPr lang="en-US" dirty="0"/>
              <a:t>, </a:t>
            </a:r>
            <a:r>
              <a:rPr lang="en-US" dirty="0" err="1"/>
              <a:t>snel</a:t>
            </a:r>
            <a:r>
              <a:rPr lang="en-US" dirty="0"/>
              <a:t> </a:t>
            </a:r>
            <a:r>
              <a:rPr lang="en-US" dirty="0" err="1"/>
              <a:t>schakelen</a:t>
            </a:r>
            <a:endParaRPr lang="en-US" dirty="0"/>
          </a:p>
          <a:p>
            <a:pPr marL="233680" indent="-233680"/>
            <a:r>
              <a:rPr lang="en-US" dirty="0" err="1"/>
              <a:t>Aanschrijven</a:t>
            </a:r>
            <a:r>
              <a:rPr lang="en-US" dirty="0"/>
              <a:t> </a:t>
            </a:r>
            <a:r>
              <a:rPr lang="en-US" b="1" dirty="0" err="1"/>
              <a:t>bedrijven</a:t>
            </a:r>
            <a:r>
              <a:rPr lang="en-US" b="1" dirty="0"/>
              <a:t> </a:t>
            </a:r>
            <a:r>
              <a:rPr lang="en-US" dirty="0" err="1"/>
              <a:t>werkte</a:t>
            </a:r>
            <a:r>
              <a:rPr lang="en-US" dirty="0"/>
              <a:t> </a:t>
            </a:r>
            <a:r>
              <a:rPr lang="en-US" dirty="0" err="1"/>
              <a:t>niet</a:t>
            </a:r>
            <a:r>
              <a:rPr lang="en-US" dirty="0"/>
              <a:t>, </a:t>
            </a:r>
            <a:br>
              <a:rPr lang="en-US" dirty="0"/>
            </a:br>
            <a:r>
              <a:rPr lang="en-US" dirty="0" err="1"/>
              <a:t>aanschrijven</a:t>
            </a:r>
            <a:r>
              <a:rPr lang="en-US" dirty="0"/>
              <a:t> </a:t>
            </a:r>
            <a:r>
              <a:rPr lang="en-US" b="1" dirty="0" err="1"/>
              <a:t>zorgprofessionals</a:t>
            </a:r>
            <a:r>
              <a:rPr lang="en-US" b="1" dirty="0"/>
              <a:t> </a:t>
            </a:r>
            <a:r>
              <a:rPr lang="en-US" dirty="0" err="1"/>
              <a:t>wel</a:t>
            </a:r>
            <a:r>
              <a:rPr lang="en-US" dirty="0"/>
              <a:t>: </a:t>
            </a:r>
            <a:r>
              <a:rPr lang="en-US" dirty="0" err="1"/>
              <a:t>samenwerking</a:t>
            </a:r>
            <a:endParaRPr lang="en-US" dirty="0"/>
          </a:p>
          <a:p>
            <a:pPr marL="233680" indent="-233680"/>
            <a:r>
              <a:rPr lang="en-US" b="1" dirty="0"/>
              <a:t>Warm </a:t>
            </a:r>
            <a:r>
              <a:rPr lang="en-US" b="1" dirty="0" err="1"/>
              <a:t>doorverwijzen</a:t>
            </a:r>
            <a:r>
              <a:rPr lang="en-US" b="1" dirty="0"/>
              <a:t> </a:t>
            </a:r>
            <a:r>
              <a:rPr lang="en-US" b="1" dirty="0" err="1"/>
              <a:t>helpt</a:t>
            </a:r>
            <a:r>
              <a:rPr lang="en-US" b="1" dirty="0"/>
              <a:t>!</a:t>
            </a:r>
          </a:p>
          <a:p>
            <a:pPr marL="233680" indent="-233680"/>
            <a:r>
              <a:rPr lang="en-US" b="1" dirty="0"/>
              <a:t>Tweede </a:t>
            </a:r>
            <a:r>
              <a:rPr lang="en-US" b="1" dirty="0" err="1"/>
              <a:t>stoppen</a:t>
            </a:r>
            <a:r>
              <a:rPr lang="en-US" b="1" dirty="0"/>
              <a:t>-met-</a:t>
            </a:r>
            <a:r>
              <a:rPr lang="en-US" b="1" dirty="0" err="1"/>
              <a:t>roken</a:t>
            </a:r>
            <a:r>
              <a:rPr lang="en-US" b="1" dirty="0"/>
              <a:t>-coach</a:t>
            </a:r>
            <a:r>
              <a:rPr lang="en-US" dirty="0"/>
              <a:t> in </a:t>
            </a:r>
            <a:r>
              <a:rPr lang="en-US" dirty="0" err="1"/>
              <a:t>wijkaanpak</a:t>
            </a:r>
            <a:r>
              <a:rPr lang="en-US" dirty="0"/>
              <a:t> </a:t>
            </a:r>
            <a:r>
              <a:rPr lang="en-US" dirty="0" err="1"/>
              <a:t>gestart</a:t>
            </a:r>
            <a:r>
              <a:rPr lang="en-US" dirty="0"/>
              <a:t> </a:t>
            </a:r>
            <a:r>
              <a:rPr lang="en-US" dirty="0" err="1"/>
              <a:t>i.v.m.</a:t>
            </a:r>
            <a:r>
              <a:rPr lang="en-US" dirty="0"/>
              <a:t> </a:t>
            </a:r>
            <a:r>
              <a:rPr lang="en-US" dirty="0" err="1"/>
              <a:t>wachtlijst</a:t>
            </a:r>
            <a:endParaRPr lang="en-US" dirty="0"/>
          </a:p>
          <a:p>
            <a:pPr marL="233680" indent="-233680"/>
            <a:r>
              <a:rPr lang="en-US" b="1" dirty="0" err="1"/>
              <a:t>Werkwijze</a:t>
            </a:r>
            <a:r>
              <a:rPr lang="en-US" b="1" dirty="0"/>
              <a:t> </a:t>
            </a:r>
            <a:r>
              <a:rPr lang="en-US" dirty="0" err="1"/>
              <a:t>vastgelegd</a:t>
            </a:r>
            <a:r>
              <a:rPr lang="en-US" dirty="0"/>
              <a:t>, </a:t>
            </a:r>
            <a:r>
              <a:rPr lang="en-US" dirty="0" err="1"/>
              <a:t>mogelijk</a:t>
            </a:r>
            <a:r>
              <a:rPr lang="en-US" dirty="0"/>
              <a:t> om </a:t>
            </a:r>
            <a:r>
              <a:rPr lang="en-US" dirty="0" err="1"/>
              <a:t>als</a:t>
            </a:r>
            <a:r>
              <a:rPr lang="en-US" dirty="0"/>
              <a:t> </a:t>
            </a:r>
            <a:r>
              <a:rPr lang="en-US" dirty="0" err="1"/>
              <a:t>presentatie</a:t>
            </a:r>
            <a:r>
              <a:rPr lang="en-US" dirty="0"/>
              <a:t> in </a:t>
            </a:r>
            <a:r>
              <a:rPr lang="en-US" dirty="0" err="1"/>
              <a:t>te</a:t>
            </a:r>
            <a:r>
              <a:rPr lang="en-US" dirty="0"/>
              <a:t> </a:t>
            </a:r>
            <a:r>
              <a:rPr lang="en-US" dirty="0" err="1"/>
              <a:t>zetten</a:t>
            </a:r>
            <a:r>
              <a:rPr lang="en-US" dirty="0"/>
              <a:t>?</a:t>
            </a:r>
          </a:p>
          <a:p>
            <a:pPr marL="233680" indent="-233680"/>
            <a:r>
              <a:rPr lang="en-US" dirty="0"/>
              <a:t>Na </a:t>
            </a:r>
            <a:r>
              <a:rPr lang="en-US" dirty="0" err="1"/>
              <a:t>afloop</a:t>
            </a:r>
            <a:r>
              <a:rPr lang="en-US" dirty="0"/>
              <a:t> </a:t>
            </a:r>
            <a:r>
              <a:rPr lang="en-US" dirty="0" err="1"/>
              <a:t>wijkaanpak</a:t>
            </a:r>
            <a:r>
              <a:rPr lang="en-US" dirty="0"/>
              <a:t> </a:t>
            </a:r>
            <a:r>
              <a:rPr lang="en-US" b="1" dirty="0" err="1"/>
              <a:t>beschikbaar</a:t>
            </a:r>
            <a:r>
              <a:rPr lang="en-US" b="1" dirty="0"/>
              <a:t> </a:t>
            </a:r>
            <a:r>
              <a:rPr lang="en-US" dirty="0" err="1"/>
              <a:t>voor</a:t>
            </a:r>
            <a:r>
              <a:rPr lang="en-US" dirty="0"/>
              <a:t> </a:t>
            </a:r>
            <a:r>
              <a:rPr lang="en-US" dirty="0" err="1"/>
              <a:t>presentaties</a:t>
            </a:r>
            <a:r>
              <a:rPr lang="en-US" dirty="0"/>
              <a:t> SMR-coaching</a:t>
            </a:r>
          </a:p>
          <a:p>
            <a:pPr marL="233680" indent="-233680"/>
            <a:endParaRPr lang="en-US" dirty="0"/>
          </a:p>
        </p:txBody>
      </p:sp>
      <p:sp>
        <p:nvSpPr>
          <p:cNvPr id="4" name="Slide Number Placeholder 3">
            <a:extLst>
              <a:ext uri="{FF2B5EF4-FFF2-40B4-BE49-F238E27FC236}">
                <a16:creationId xmlns:a16="http://schemas.microsoft.com/office/drawing/2014/main" id="{07CB9110-04E5-4524-5E3D-2D660D5B4CB7}"/>
              </a:ext>
            </a:extLst>
          </p:cNvPr>
          <p:cNvSpPr>
            <a:spLocks noGrp="1"/>
          </p:cNvSpPr>
          <p:nvPr>
            <p:ph type="sldNum" sz="quarter" idx="2"/>
          </p:nvPr>
        </p:nvSpPr>
        <p:spPr/>
        <p:txBody>
          <a:bodyPr/>
          <a:lstStyle/>
          <a:p>
            <a:fld id="{86CB4B4D-7CA3-9044-876B-883B54F8677D}" type="slidenum">
              <a:rPr lang="en-US"/>
              <a:t>16</a:t>
            </a:fld>
            <a:endParaRPr lang="en-US"/>
          </a:p>
        </p:txBody>
      </p:sp>
      <p:pic>
        <p:nvPicPr>
          <p:cNvPr id="5" name="Picture 4">
            <a:extLst>
              <a:ext uri="{FF2B5EF4-FFF2-40B4-BE49-F238E27FC236}">
                <a16:creationId xmlns:a16="http://schemas.microsoft.com/office/drawing/2014/main" id="{DF5BDC2D-428D-B5E2-13D2-7C0CB4A82E00}"/>
              </a:ext>
            </a:extLst>
          </p:cNvPr>
          <p:cNvPicPr>
            <a:picLocks noChangeAspect="1"/>
          </p:cNvPicPr>
          <p:nvPr/>
        </p:nvPicPr>
        <p:blipFill>
          <a:blip r:embed="rId2"/>
          <a:stretch>
            <a:fillRect/>
          </a:stretch>
        </p:blipFill>
        <p:spPr>
          <a:xfrm>
            <a:off x="7365587" y="1574213"/>
            <a:ext cx="4625408" cy="4537341"/>
          </a:xfrm>
          <a:prstGeom prst="rect">
            <a:avLst/>
          </a:prstGeom>
        </p:spPr>
      </p:pic>
    </p:spTree>
    <p:extLst>
      <p:ext uri="{BB962C8B-B14F-4D97-AF65-F5344CB8AC3E}">
        <p14:creationId xmlns:p14="http://schemas.microsoft.com/office/powerpoint/2010/main" val="136620294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ceholder 2">
            <a:extLst>
              <a:ext uri="{FF2B5EF4-FFF2-40B4-BE49-F238E27FC236}">
                <a16:creationId xmlns:a16="http://schemas.microsoft.com/office/drawing/2014/main" id="{D09C8602-438D-4EF6-9E0A-AE489B0B08F7}"/>
              </a:ext>
            </a:extLst>
          </p:cNvPr>
          <p:cNvSpPr>
            <a:spLocks noGrp="1"/>
          </p:cNvSpPr>
          <p:nvPr>
            <p:ph type="body" idx="1001"/>
          </p:nvPr>
        </p:nvSpPr>
        <p:spPr/>
        <p:txBody>
          <a:bodyPr/>
          <a:lstStyle/>
          <a:p>
            <a:endParaRPr lang="nl-NL"/>
          </a:p>
          <a:p>
            <a:endParaRPr lang="nl-NL"/>
          </a:p>
        </p:txBody>
      </p:sp>
      <p:sp>
        <p:nvSpPr>
          <p:cNvPr id="12" name="Placeholder 3">
            <a:extLst>
              <a:ext uri="{FF2B5EF4-FFF2-40B4-BE49-F238E27FC236}">
                <a16:creationId xmlns:a16="http://schemas.microsoft.com/office/drawing/2014/main" id="{584CB921-9D1D-4883-96B4-63F8920FA8C4}"/>
              </a:ext>
            </a:extLst>
          </p:cNvPr>
          <p:cNvSpPr>
            <a:spLocks noGrp="1"/>
          </p:cNvSpPr>
          <p:nvPr>
            <p:ph type="body" idx="1000"/>
          </p:nvPr>
        </p:nvSpPr>
        <p:spPr>
          <a:xfrm>
            <a:off x="6334738" y="481445"/>
            <a:ext cx="5180845" cy="576000"/>
          </a:xfrm>
        </p:spPr>
        <p:txBody>
          <a:bodyPr/>
          <a:lstStyle/>
          <a:p>
            <a:endParaRPr lang="nl-NL"/>
          </a:p>
        </p:txBody>
      </p:sp>
      <p:sp>
        <p:nvSpPr>
          <p:cNvPr id="11" name="Placeholder 4">
            <a:extLst>
              <a:ext uri="{FF2B5EF4-FFF2-40B4-BE49-F238E27FC236}">
                <a16:creationId xmlns:a16="http://schemas.microsoft.com/office/drawing/2014/main" id="{9CA8B7E8-B134-4B47-9234-50CA7D156C99}"/>
              </a:ext>
            </a:extLst>
          </p:cNvPr>
          <p:cNvSpPr>
            <a:spLocks noGrp="1"/>
          </p:cNvSpPr>
          <p:nvPr>
            <p:ph type="body" sz="quarter" idx="14"/>
          </p:nvPr>
        </p:nvSpPr>
        <p:spPr>
          <a:xfrm>
            <a:off x="6607410" y="1988840"/>
            <a:ext cx="5436000" cy="2283286"/>
          </a:xfrm>
        </p:spPr>
        <p:txBody>
          <a:bodyPr/>
          <a:lstStyle/>
          <a:p>
            <a:r>
              <a:rPr lang="nl-NL" sz="2000"/>
              <a:t>Je eigen oordelen</a:t>
            </a:r>
          </a:p>
          <a:p>
            <a:r>
              <a:rPr lang="nl-NL" sz="2000"/>
              <a:t>Stress en roken, hoe werkt het</a:t>
            </a:r>
          </a:p>
          <a:p>
            <a:r>
              <a:rPr lang="nl-NL" sz="2000"/>
              <a:t>Oordeelvrij in gesprek</a:t>
            </a:r>
          </a:p>
          <a:p>
            <a:r>
              <a:rPr lang="nl-NL" sz="2000"/>
              <a:t>Warm samenwerken met stopcoach</a:t>
            </a:r>
          </a:p>
          <a:p>
            <a:endParaRPr lang="nl-NL" sz="2000"/>
          </a:p>
          <a:p>
            <a:pPr marL="0" indent="0">
              <a:buNone/>
            </a:pPr>
            <a:endParaRPr lang="nl-NL" sz="2000" i="1"/>
          </a:p>
          <a:p>
            <a:pPr marL="0" indent="0">
              <a:buNone/>
            </a:pPr>
            <a:r>
              <a:rPr lang="nl-NL" sz="2000" i="1"/>
              <a:t>Geef iedereen een goede kans op stoppen!</a:t>
            </a:r>
            <a:endParaRPr lang="nl-NL" sz="2000"/>
          </a:p>
          <a:p>
            <a:endParaRPr lang="nl-NL" sz="2000"/>
          </a:p>
          <a:p>
            <a:endParaRPr lang="nl-NL" sz="2000"/>
          </a:p>
          <a:p>
            <a:pPr marL="0" indent="0">
              <a:buNone/>
            </a:pPr>
            <a:endParaRPr lang="nl-NL"/>
          </a:p>
        </p:txBody>
      </p:sp>
      <p:sp>
        <p:nvSpPr>
          <p:cNvPr id="5" name="Titel 4">
            <a:extLst>
              <a:ext uri="{FF2B5EF4-FFF2-40B4-BE49-F238E27FC236}">
                <a16:creationId xmlns:a16="http://schemas.microsoft.com/office/drawing/2014/main" id="{FE0088FB-F742-BFD0-BB26-4C2051515B4C}"/>
              </a:ext>
            </a:extLst>
          </p:cNvPr>
          <p:cNvSpPr>
            <a:spLocks noGrp="1"/>
          </p:cNvSpPr>
          <p:nvPr>
            <p:ph type="ctrTitle"/>
          </p:nvPr>
        </p:nvSpPr>
        <p:spPr/>
        <p:txBody>
          <a:bodyPr/>
          <a:lstStyle/>
          <a:p>
            <a:br>
              <a:rPr lang="nl-NL"/>
            </a:br>
            <a:endParaRPr lang="nl-NL"/>
          </a:p>
        </p:txBody>
      </p:sp>
      <p:sp>
        <p:nvSpPr>
          <p:cNvPr id="10" name="Placeholder 6">
            <a:extLst>
              <a:ext uri="{FF2B5EF4-FFF2-40B4-BE49-F238E27FC236}">
                <a16:creationId xmlns:a16="http://schemas.microsoft.com/office/drawing/2014/main" id="{91C5C3F3-1BB3-47EA-AB61-97527DE4AE84}"/>
              </a:ext>
            </a:extLst>
          </p:cNvPr>
          <p:cNvSpPr>
            <a:spLocks noGrp="1"/>
          </p:cNvSpPr>
          <p:nvPr>
            <p:ph type="body" sz="quarter" idx="13"/>
          </p:nvPr>
        </p:nvSpPr>
        <p:spPr>
          <a:xfrm>
            <a:off x="6693356" y="625138"/>
            <a:ext cx="4822227" cy="432307"/>
          </a:xfrm>
        </p:spPr>
        <p:txBody>
          <a:bodyPr vert="horz" lIns="0" tIns="0" rIns="0" bIns="0" rtlCol="0" anchor="t">
            <a:noAutofit/>
          </a:bodyPr>
          <a:lstStyle/>
          <a:p>
            <a:r>
              <a:rPr lang="nl-NL" sz="2000">
                <a:latin typeface="Open Sans"/>
                <a:ea typeface="Open Sans"/>
                <a:cs typeface="Open Sans"/>
              </a:rPr>
              <a:t>Oordeelvrij in gesprek: hoe dan?</a:t>
            </a:r>
            <a:endParaRPr lang="nl-NL" sz="2000"/>
          </a:p>
        </p:txBody>
      </p:sp>
      <p:pic>
        <p:nvPicPr>
          <p:cNvPr id="9" name="Graphic 4">
            <a:extLst>
              <a:ext uri="{FF2B5EF4-FFF2-40B4-BE49-F238E27FC236}">
                <a16:creationId xmlns:a16="http://schemas.microsoft.com/office/drawing/2014/main" id="{C72C3B7C-42BC-7767-F626-78DE129ADC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58777" y="1401562"/>
            <a:ext cx="3960000" cy="3960000"/>
          </a:xfrm>
          <a:prstGeom prst="rect">
            <a:avLst/>
          </a:prstGeom>
        </p:spPr>
      </p:pic>
      <p:pic>
        <p:nvPicPr>
          <p:cNvPr id="3" name="Afbeelding 2"/>
          <p:cNvPicPr>
            <a:picLocks noChangeAspect="1"/>
          </p:cNvPicPr>
          <p:nvPr/>
        </p:nvPicPr>
        <p:blipFill>
          <a:blip r:embed="rId4"/>
          <a:stretch>
            <a:fillRect/>
          </a:stretch>
        </p:blipFill>
        <p:spPr>
          <a:xfrm>
            <a:off x="60295" y="480807"/>
            <a:ext cx="6433028" cy="4563911"/>
          </a:xfrm>
          <a:prstGeom prst="rect">
            <a:avLst/>
          </a:prstGeom>
        </p:spPr>
      </p:pic>
    </p:spTree>
    <p:extLst>
      <p:ext uri="{BB962C8B-B14F-4D97-AF65-F5344CB8AC3E}">
        <p14:creationId xmlns:p14="http://schemas.microsoft.com/office/powerpoint/2010/main" val="2806557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CB3A805E-64F6-D994-DC67-517C128A1BC1}"/>
              </a:ext>
            </a:extLst>
          </p:cNvPr>
          <p:cNvSpPr>
            <a:spLocks noGrp="1"/>
          </p:cNvSpPr>
          <p:nvPr>
            <p:ph type="body" sz="quarter" idx="15"/>
          </p:nvPr>
        </p:nvSpPr>
        <p:spPr/>
        <p:txBody>
          <a:bodyPr vert="horz" lIns="0" tIns="0" rIns="0" bIns="0" rtlCol="0" anchor="t">
            <a:noAutofit/>
          </a:bodyPr>
          <a:lstStyle/>
          <a:p>
            <a:pPr marL="233680" indent="-233680"/>
            <a:r>
              <a:rPr lang="nl-NL" sz="2500" b="1"/>
              <a:t>Inhoud: Hoe geef je iedereen een goede kans op stoppen?</a:t>
            </a:r>
            <a:endParaRPr lang="en-US" b="1">
              <a:ea typeface="Open Sans Light"/>
              <a:cs typeface="Open Sans Light"/>
            </a:endParaRPr>
          </a:p>
          <a:p>
            <a:pPr marL="233680" indent="-233680"/>
            <a:endParaRPr lang="nl-NL" sz="2500">
              <a:ea typeface="Open Sans Light"/>
              <a:cs typeface="Open Sans Light"/>
            </a:endParaRPr>
          </a:p>
          <a:p>
            <a:pPr marL="233680" indent="-233680"/>
            <a:endParaRPr lang="nl-NL" sz="2500" b="1" dirty="0">
              <a:ea typeface="Open Sans Light"/>
              <a:cs typeface="Open Sans Light"/>
            </a:endParaRPr>
          </a:p>
          <a:p>
            <a:pPr marL="457200" indent="-457200">
              <a:buFont typeface="+mj-lt"/>
              <a:buAutoNum type="arabicPeriod"/>
            </a:pPr>
            <a:endParaRPr lang="nl-NL" sz="2500">
              <a:ea typeface="Open Sans Light"/>
              <a:cs typeface="Open Sans Light"/>
            </a:endParaRPr>
          </a:p>
          <a:p>
            <a:pPr marL="457200" indent="-457200">
              <a:buFont typeface="+mj-lt"/>
              <a:buAutoNum type="arabicPeriod"/>
            </a:pPr>
            <a:endParaRPr lang="nl-NL" sz="2500">
              <a:ea typeface="Open Sans Light"/>
              <a:cs typeface="Open Sans Light"/>
            </a:endParaRPr>
          </a:p>
        </p:txBody>
      </p:sp>
      <p:pic>
        <p:nvPicPr>
          <p:cNvPr id="2" name="Graphic 12" descr="Oude vrouw die shirt met bliksemschicht draagt">
            <a:extLst>
              <a:ext uri="{FF2B5EF4-FFF2-40B4-BE49-F238E27FC236}">
                <a16:creationId xmlns:a16="http://schemas.microsoft.com/office/drawing/2014/main" id="{1D5904AB-B6DC-E25D-6916-7E838534DDB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24293" y="271104"/>
            <a:ext cx="2331896" cy="3573312"/>
          </a:xfrm>
          <a:prstGeom prst="rect">
            <a:avLst/>
          </a:prstGeom>
        </p:spPr>
      </p:pic>
      <p:sp>
        <p:nvSpPr>
          <p:cNvPr id="3" name="TextBox 2">
            <a:extLst>
              <a:ext uri="{FF2B5EF4-FFF2-40B4-BE49-F238E27FC236}">
                <a16:creationId xmlns:a16="http://schemas.microsoft.com/office/drawing/2014/main" id="{AA8294B7-4455-D99E-B899-0D3DE8DB179B}"/>
              </a:ext>
            </a:extLst>
          </p:cNvPr>
          <p:cNvSpPr txBox="1"/>
          <p:nvPr/>
        </p:nvSpPr>
        <p:spPr>
          <a:xfrm>
            <a:off x="3385748" y="1893006"/>
            <a:ext cx="6097587" cy="35548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l" rtl="0">
              <a:buAutoNum type="arabicPeriod"/>
            </a:pPr>
            <a:r>
              <a:rPr lang="nl-NL" sz="2000" b="0" i="0" u="none" strike="noStrike" baseline="0">
                <a:solidFill>
                  <a:srgbClr val="D5007F"/>
                </a:solidFill>
                <a:latin typeface="Zilla Slab Bold"/>
                <a:ea typeface="Segoe UI"/>
                <a:cs typeface="Segoe UI"/>
              </a:rPr>
              <a:t>Wees bewust van oordelen/aannames + parkeer ze</a:t>
            </a:r>
            <a:r>
              <a:rPr lang="nl-NL" sz="2000" b="0" i="0" dirty="0">
                <a:solidFill>
                  <a:srgbClr val="000000"/>
                </a:solidFill>
                <a:latin typeface="Zilla Slab Bold"/>
                <a:ea typeface="Segoe UI"/>
                <a:cs typeface="Segoe UI"/>
              </a:rPr>
              <a:t>​</a:t>
            </a:r>
            <a:endParaRPr lang="en-US"/>
          </a:p>
          <a:p>
            <a:pPr algn="l" rtl="0"/>
            <a:r>
              <a:rPr lang="nl-NL" sz="2000" b="0" i="0">
                <a:solidFill>
                  <a:srgbClr val="000000"/>
                </a:solidFill>
                <a:latin typeface="Zilla Slab Bold"/>
                <a:ea typeface="Segoe UI"/>
                <a:cs typeface="Segoe UI"/>
              </a:rPr>
              <a:t>​</a:t>
            </a:r>
            <a:endParaRPr lang="nl-NL" sz="2000" b="0" i="0" dirty="0">
              <a:solidFill>
                <a:srgbClr val="000000"/>
              </a:solidFill>
              <a:latin typeface="Zilla Slab Bold"/>
              <a:ea typeface="Segoe UI"/>
              <a:cs typeface="Segoe UI"/>
            </a:endParaRPr>
          </a:p>
          <a:p>
            <a:r>
              <a:rPr lang="nl-NL" sz="2000">
                <a:solidFill>
                  <a:srgbClr val="D5007F"/>
                </a:solidFill>
                <a:latin typeface="Zilla Slab Bold"/>
                <a:ea typeface="Segoe UI"/>
                <a:cs typeface="Segoe UI"/>
              </a:rPr>
              <a:t>2. </a:t>
            </a:r>
            <a:r>
              <a:rPr lang="nl-NL" sz="2000" b="0" i="0" u="none" strike="noStrike" baseline="0">
                <a:solidFill>
                  <a:srgbClr val="D5007F"/>
                </a:solidFill>
                <a:latin typeface="Zilla Slab Bold"/>
                <a:ea typeface="Segoe UI"/>
                <a:cs typeface="Segoe UI"/>
              </a:rPr>
              <a:t>Geef inzicht in nicotineverslaving en stress. Stoppen = proces (geduld)</a:t>
            </a:r>
            <a:r>
              <a:rPr lang="en-US" sz="2000" b="0" i="0" dirty="0">
                <a:solidFill>
                  <a:srgbClr val="000000"/>
                </a:solidFill>
                <a:latin typeface="Zilla Slab Bold"/>
                <a:ea typeface="Segoe UI"/>
                <a:cs typeface="Segoe UI"/>
              </a:rPr>
              <a:t>​</a:t>
            </a:r>
          </a:p>
          <a:p>
            <a:pPr algn="l" rtl="0"/>
            <a:r>
              <a:rPr lang="nl-NL" sz="2000" b="0" i="0">
                <a:solidFill>
                  <a:srgbClr val="000000"/>
                </a:solidFill>
                <a:latin typeface="Zilla Slab Bold"/>
                <a:ea typeface="Segoe UI"/>
                <a:cs typeface="Segoe UI"/>
              </a:rPr>
              <a:t>​</a:t>
            </a:r>
            <a:endParaRPr lang="nl-NL" sz="2000" b="0" i="0" dirty="0">
              <a:solidFill>
                <a:srgbClr val="000000"/>
              </a:solidFill>
              <a:latin typeface="Zilla Slab Bold"/>
              <a:ea typeface="Segoe UI"/>
              <a:cs typeface="Segoe UI"/>
            </a:endParaRPr>
          </a:p>
          <a:p>
            <a:r>
              <a:rPr lang="nl-NL" sz="2000">
                <a:solidFill>
                  <a:srgbClr val="D5007F"/>
                </a:solidFill>
                <a:latin typeface="Zilla Slab Bold"/>
                <a:ea typeface="Segoe UI"/>
                <a:cs typeface="Segoe UI"/>
              </a:rPr>
              <a:t>3. </a:t>
            </a:r>
            <a:r>
              <a:rPr lang="nl-NL" sz="2000" b="0" i="0" u="none" strike="noStrike" baseline="0">
                <a:solidFill>
                  <a:srgbClr val="D5007F"/>
                </a:solidFill>
                <a:latin typeface="Zilla Slab Bold"/>
                <a:ea typeface="Segoe UI"/>
                <a:cs typeface="Segoe UI"/>
              </a:rPr>
              <a:t>Oefen met oordeelvrij in gesprek gaan = start met wat betekent roken voor je?</a:t>
            </a:r>
            <a:r>
              <a:rPr lang="en-US" sz="2000" b="0" i="0" dirty="0">
                <a:solidFill>
                  <a:srgbClr val="000000"/>
                </a:solidFill>
                <a:latin typeface="Zilla Slab Bold"/>
                <a:ea typeface="Segoe UI"/>
                <a:cs typeface="Segoe UI"/>
              </a:rPr>
              <a:t>​</a:t>
            </a:r>
          </a:p>
          <a:p>
            <a:pPr algn="l" rtl="0"/>
            <a:r>
              <a:rPr lang="nl-NL" sz="2000" b="0" i="0">
                <a:solidFill>
                  <a:srgbClr val="000000"/>
                </a:solidFill>
                <a:latin typeface="Zilla Slab Bold"/>
                <a:ea typeface="Segoe UI"/>
                <a:cs typeface="Segoe UI"/>
              </a:rPr>
              <a:t>​</a:t>
            </a:r>
            <a:endParaRPr lang="nl-NL" sz="2000" b="0" i="0" dirty="0">
              <a:solidFill>
                <a:srgbClr val="000000"/>
              </a:solidFill>
              <a:latin typeface="Zilla Slab Bold"/>
              <a:ea typeface="Segoe UI"/>
              <a:cs typeface="Segoe UI"/>
            </a:endParaRPr>
          </a:p>
          <a:p>
            <a:r>
              <a:rPr lang="nl-NL" sz="2000">
                <a:solidFill>
                  <a:srgbClr val="D5007F"/>
                </a:solidFill>
                <a:latin typeface="Zilla Slab Bold"/>
                <a:ea typeface="Segoe UI"/>
                <a:cs typeface="Segoe UI"/>
              </a:rPr>
              <a:t>4. </a:t>
            </a:r>
            <a:r>
              <a:rPr lang="nl-NL" sz="2000" b="0" i="0" u="none" strike="noStrike" baseline="0">
                <a:solidFill>
                  <a:srgbClr val="D5007F"/>
                </a:solidFill>
                <a:latin typeface="Zilla Slab Bold"/>
                <a:ea typeface="Segoe UI"/>
                <a:cs typeface="Segoe UI"/>
              </a:rPr>
              <a:t>Werk warm samen met stoppen-met rokencoach</a:t>
            </a:r>
            <a:r>
              <a:rPr lang="en-US" sz="2000" b="0" i="0" dirty="0">
                <a:solidFill>
                  <a:srgbClr val="000000"/>
                </a:solidFill>
                <a:latin typeface="Zilla Slab Bold"/>
                <a:ea typeface="Segoe UI"/>
                <a:cs typeface="Segoe UI"/>
              </a:rPr>
              <a:t>​</a:t>
            </a:r>
          </a:p>
          <a:p>
            <a:pPr algn="l" rtl="0"/>
            <a:r>
              <a:rPr lang="nl-NL" sz="2400" b="0" i="0">
                <a:solidFill>
                  <a:srgbClr val="000000"/>
                </a:solidFill>
                <a:latin typeface="Zilla Slab Bold"/>
                <a:ea typeface="Segoe UI"/>
                <a:cs typeface="Segoe UI"/>
              </a:rPr>
              <a:t>​</a:t>
            </a:r>
          </a:p>
          <a:p>
            <a:pPr algn="ctr"/>
            <a:endParaRPr lang="en-US"/>
          </a:p>
        </p:txBody>
      </p:sp>
    </p:spTree>
    <p:extLst>
      <p:ext uri="{BB962C8B-B14F-4D97-AF65-F5344CB8AC3E}">
        <p14:creationId xmlns:p14="http://schemas.microsoft.com/office/powerpoint/2010/main" val="3831402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3">
            <a:extLst>
              <a:ext uri="{28A0092B-C50C-407E-A947-70E740481C1C}">
                <a14:useLocalDpi xmlns:a14="http://schemas.microsoft.com/office/drawing/2010/main" val="0"/>
              </a:ext>
            </a:extLst>
          </a:blip>
          <a:srcRect b="10586"/>
          <a:stretch/>
        </p:blipFill>
        <p:spPr>
          <a:xfrm>
            <a:off x="913011" y="310344"/>
            <a:ext cx="9865096" cy="6237312"/>
          </a:xfrm>
          <a:prstGeom prst="rect">
            <a:avLst/>
          </a:prstGeom>
        </p:spPr>
      </p:pic>
    </p:spTree>
    <p:extLst>
      <p:ext uri="{BB962C8B-B14F-4D97-AF65-F5344CB8AC3E}">
        <p14:creationId xmlns:p14="http://schemas.microsoft.com/office/powerpoint/2010/main" val="2086075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0179F0C7-A8ED-0710-84DC-F045C3BF8372}"/>
              </a:ext>
            </a:extLst>
          </p:cNvPr>
          <p:cNvSpPr txBox="1"/>
          <p:nvPr/>
        </p:nvSpPr>
        <p:spPr>
          <a:xfrm>
            <a:off x="912866" y="1463038"/>
            <a:ext cx="3860402" cy="1471548"/>
          </a:xfrm>
          <a:prstGeom prst="rect">
            <a:avLst/>
          </a:prstGeom>
        </p:spPr>
        <p:txBody>
          <a:bodyPr vert="horz" lIns="91440" tIns="45720" rIns="91440" bIns="45720" rtlCol="0" anchor="t">
            <a:normAutofit/>
          </a:bodyPr>
          <a:lstStyle/>
          <a:p>
            <a:pPr defTabSz="914400">
              <a:lnSpc>
                <a:spcPct val="90000"/>
              </a:lnSpc>
              <a:spcBef>
                <a:spcPct val="0"/>
              </a:spcBef>
              <a:spcAft>
                <a:spcPts val="600"/>
              </a:spcAft>
            </a:pPr>
            <a:r>
              <a:rPr lang="en-US" sz="4800" b="1" kern="1200">
                <a:latin typeface="+mj-lt"/>
                <a:ea typeface="+mj-ea"/>
                <a:cs typeface="+mj-cs"/>
              </a:rPr>
              <a:t>Marieke Helmus</a:t>
            </a:r>
          </a:p>
        </p:txBody>
      </p:sp>
      <p:pic>
        <p:nvPicPr>
          <p:cNvPr id="5" name="Picture 4">
            <a:extLst>
              <a:ext uri="{FF2B5EF4-FFF2-40B4-BE49-F238E27FC236}">
                <a16:creationId xmlns:a16="http://schemas.microsoft.com/office/drawing/2014/main" id="{90170097-79C8-D99C-1645-37C7A849FAE8}"/>
              </a:ext>
            </a:extLst>
          </p:cNvPr>
          <p:cNvPicPr>
            <a:picLocks noChangeAspect="1"/>
          </p:cNvPicPr>
          <p:nvPr/>
        </p:nvPicPr>
        <p:blipFill>
          <a:blip r:embed="rId3"/>
          <a:srcRect l="12840" r="13051" b="-2"/>
          <a:stretch>
            <a:fillRect/>
          </a:stretch>
        </p:blipFill>
        <p:spPr>
          <a:xfrm>
            <a:off x="5165529" y="977418"/>
            <a:ext cx="5936624" cy="4873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Placeholder 1">
            <a:extLst>
              <a:ext uri="{FF2B5EF4-FFF2-40B4-BE49-F238E27FC236}">
                <a16:creationId xmlns:a16="http://schemas.microsoft.com/office/drawing/2014/main" id="{E22E103B-BC10-5DF0-5688-A5464BBEE2FD}"/>
              </a:ext>
            </a:extLst>
          </p:cNvPr>
          <p:cNvSpPr>
            <a:spLocks noGrp="1"/>
          </p:cNvSpPr>
          <p:nvPr>
            <p:ph type="body" sz="half" idx="2"/>
          </p:nvPr>
        </p:nvSpPr>
        <p:spPr>
          <a:xfrm>
            <a:off x="912866" y="2934587"/>
            <a:ext cx="3860402" cy="2934401"/>
          </a:xfrm>
        </p:spPr>
        <p:txBody>
          <a:bodyPr vert="horz" lIns="91440" tIns="45720" rIns="91440" bIns="45720" rtlCol="0">
            <a:normAutofit/>
          </a:bodyPr>
          <a:lstStyle/>
          <a:p>
            <a:pPr>
              <a:lnSpc>
                <a:spcPct val="110000"/>
              </a:lnSpc>
            </a:pPr>
            <a:r>
              <a:rPr lang="en-US" sz="1400" b="1" kern="1200" dirty="0">
                <a:latin typeface="+mn-lt"/>
                <a:ea typeface="+mn-ea"/>
                <a:cs typeface="+mn-cs"/>
              </a:rPr>
              <a:t>Pharos: </a:t>
            </a:r>
            <a:r>
              <a:rPr lang="en-US" sz="1400" b="1" kern="1200">
                <a:latin typeface="+mn-lt"/>
                <a:ea typeface="+mn-ea"/>
                <a:cs typeface="+mn-cs"/>
              </a:rPr>
              <a:t>Programmaleider</a:t>
            </a:r>
            <a:r>
              <a:rPr lang="en-US" sz="1400" b="1" kern="1200" dirty="0">
                <a:latin typeface="+mn-lt"/>
                <a:ea typeface="+mn-ea"/>
                <a:cs typeface="+mn-cs"/>
              </a:rPr>
              <a:t> </a:t>
            </a:r>
            <a:r>
              <a:rPr lang="en-US" sz="1400" b="1" kern="1200">
                <a:latin typeface="+mn-lt"/>
                <a:ea typeface="+mn-ea"/>
                <a:cs typeface="+mn-cs"/>
              </a:rPr>
              <a:t>Rookvrij</a:t>
            </a:r>
            <a:r>
              <a:rPr lang="en-US" sz="1400" b="1" kern="1200" dirty="0">
                <a:latin typeface="+mn-lt"/>
                <a:ea typeface="+mn-ea"/>
                <a:cs typeface="+mn-cs"/>
              </a:rPr>
              <a:t> </a:t>
            </a:r>
            <a:r>
              <a:rPr lang="en-US" sz="1400" b="1" kern="1200">
                <a:latin typeface="+mn-lt"/>
                <a:ea typeface="+mn-ea"/>
                <a:cs typeface="+mn-cs"/>
              </a:rPr>
              <a:t>leven</a:t>
            </a:r>
            <a:r>
              <a:rPr lang="en-US" sz="1400" b="1" kern="1200" dirty="0">
                <a:latin typeface="+mn-lt"/>
                <a:ea typeface="+mn-ea"/>
                <a:cs typeface="+mn-cs"/>
              </a:rPr>
              <a:t> </a:t>
            </a:r>
            <a:r>
              <a:rPr lang="en-US" sz="1400" b="1" kern="1200">
                <a:latin typeface="+mn-lt"/>
                <a:ea typeface="+mn-ea"/>
                <a:cs typeface="+mn-cs"/>
              </a:rPr>
              <a:t>voor</a:t>
            </a:r>
            <a:r>
              <a:rPr lang="en-US" sz="1400" b="1" kern="1200" dirty="0">
                <a:latin typeface="+mn-lt"/>
                <a:ea typeface="+mn-ea"/>
                <a:cs typeface="+mn-cs"/>
              </a:rPr>
              <a:t> </a:t>
            </a:r>
            <a:r>
              <a:rPr lang="en-US" sz="1400" b="1" kern="1200">
                <a:latin typeface="+mn-lt"/>
                <a:ea typeface="+mn-ea"/>
                <a:cs typeface="+mn-cs"/>
              </a:rPr>
              <a:t>Iedereen</a:t>
            </a:r>
            <a:r>
              <a:rPr lang="en-US" sz="1400" b="1" kern="1200" dirty="0">
                <a:latin typeface="+mn-lt"/>
                <a:ea typeface="+mn-ea"/>
                <a:cs typeface="+mn-cs"/>
              </a:rPr>
              <a:t> (38 </a:t>
            </a:r>
            <a:r>
              <a:rPr lang="en-US" sz="1400" b="1" kern="1200">
                <a:latin typeface="+mn-lt"/>
                <a:ea typeface="+mn-ea"/>
                <a:cs typeface="+mn-cs"/>
              </a:rPr>
              <a:t>wijken</a:t>
            </a:r>
            <a:r>
              <a:rPr lang="en-US" sz="1400" b="1" kern="1200" dirty="0">
                <a:latin typeface="+mn-lt"/>
                <a:ea typeface="+mn-ea"/>
                <a:cs typeface="+mn-cs"/>
              </a:rPr>
              <a:t>)</a:t>
            </a:r>
          </a:p>
          <a:p>
            <a:pPr>
              <a:lnSpc>
                <a:spcPct val="110000"/>
              </a:lnSpc>
            </a:pPr>
            <a:r>
              <a:rPr lang="en-US" sz="1400" i="1" kern="1200" dirty="0">
                <a:latin typeface="+mn-lt"/>
                <a:ea typeface="+mn-ea"/>
                <a:cs typeface="+mn-cs"/>
              </a:rPr>
              <a:t>Ontwikkeling </a:t>
            </a:r>
            <a:r>
              <a:rPr lang="en-US" sz="1400" i="1" kern="1200">
                <a:latin typeface="+mn-lt"/>
                <a:ea typeface="+mn-ea"/>
                <a:cs typeface="+mn-cs"/>
              </a:rPr>
              <a:t>oordeelvrij</a:t>
            </a:r>
            <a:r>
              <a:rPr lang="en-US" sz="1400" i="1" kern="1200" dirty="0">
                <a:latin typeface="+mn-lt"/>
                <a:ea typeface="+mn-ea"/>
                <a:cs typeface="+mn-cs"/>
              </a:rPr>
              <a:t> in </a:t>
            </a:r>
            <a:r>
              <a:rPr lang="en-US" sz="1400" i="1" kern="1200">
                <a:latin typeface="+mn-lt"/>
                <a:ea typeface="+mn-ea"/>
                <a:cs typeface="+mn-cs"/>
              </a:rPr>
              <a:t>gesprek</a:t>
            </a:r>
            <a:r>
              <a:rPr lang="en-US" sz="1400" i="1" kern="1200" dirty="0">
                <a:latin typeface="+mn-lt"/>
                <a:ea typeface="+mn-ea"/>
                <a:cs typeface="+mn-cs"/>
              </a:rPr>
              <a:t> over </a:t>
            </a:r>
            <a:r>
              <a:rPr lang="en-US" sz="1400" i="1" kern="1200">
                <a:latin typeface="+mn-lt"/>
                <a:ea typeface="+mn-ea"/>
                <a:cs typeface="+mn-cs"/>
              </a:rPr>
              <a:t>roken</a:t>
            </a:r>
          </a:p>
          <a:p>
            <a:pPr>
              <a:lnSpc>
                <a:spcPct val="110000"/>
              </a:lnSpc>
            </a:pPr>
            <a:r>
              <a:rPr lang="en-US" sz="1400" i="1" kern="1200" dirty="0">
                <a:latin typeface="+mn-lt"/>
                <a:ea typeface="+mn-ea"/>
                <a:cs typeface="+mn-cs"/>
              </a:rPr>
              <a:t>Samenwerken met </a:t>
            </a:r>
            <a:r>
              <a:rPr lang="en-US" sz="1400" i="1" kern="1200">
                <a:latin typeface="+mn-lt"/>
                <a:ea typeface="+mn-ea"/>
                <a:cs typeface="+mn-cs"/>
              </a:rPr>
              <a:t>mensen</a:t>
            </a:r>
            <a:r>
              <a:rPr lang="en-US" sz="1400" i="1" kern="1200" dirty="0">
                <a:latin typeface="+mn-lt"/>
                <a:ea typeface="+mn-ea"/>
                <a:cs typeface="+mn-cs"/>
              </a:rPr>
              <a:t> met </a:t>
            </a:r>
            <a:r>
              <a:rPr lang="en-US" sz="1400" i="1" kern="1200">
                <a:latin typeface="+mn-lt"/>
                <a:ea typeface="+mn-ea"/>
                <a:cs typeface="+mn-cs"/>
              </a:rPr>
              <a:t>ervaring</a:t>
            </a:r>
          </a:p>
          <a:p>
            <a:pPr>
              <a:lnSpc>
                <a:spcPct val="110000"/>
              </a:lnSpc>
            </a:pPr>
            <a:r>
              <a:rPr lang="en-US" sz="1400" i="1" kern="1200">
                <a:latin typeface="+mn-lt"/>
                <a:ea typeface="+mn-ea"/>
                <a:cs typeface="+mn-cs"/>
              </a:rPr>
              <a:t>Persoonsgericht</a:t>
            </a:r>
            <a:r>
              <a:rPr lang="en-US" sz="1400" i="1" kern="1200" dirty="0">
                <a:latin typeface="+mn-lt"/>
                <a:ea typeface="+mn-ea"/>
                <a:cs typeface="+mn-cs"/>
              </a:rPr>
              <a:t> </a:t>
            </a:r>
            <a:r>
              <a:rPr lang="en-US" sz="1400" i="1" kern="1200">
                <a:latin typeface="+mn-lt"/>
                <a:ea typeface="+mn-ea"/>
                <a:cs typeface="+mn-cs"/>
              </a:rPr>
              <a:t>opleiden</a:t>
            </a:r>
            <a:r>
              <a:rPr lang="en-US" sz="1400" i="1" kern="1200" dirty="0">
                <a:latin typeface="+mn-lt"/>
                <a:ea typeface="+mn-ea"/>
                <a:cs typeface="+mn-cs"/>
              </a:rPr>
              <a:t> </a:t>
            </a:r>
            <a:r>
              <a:rPr lang="en-US" sz="1400" i="1" kern="1200">
                <a:latin typeface="+mn-lt"/>
                <a:ea typeface="+mn-ea"/>
                <a:cs typeface="+mn-cs"/>
              </a:rPr>
              <a:t>smr</a:t>
            </a:r>
            <a:r>
              <a:rPr lang="en-US" sz="1400" i="1" kern="1200" dirty="0">
                <a:latin typeface="+mn-lt"/>
                <a:ea typeface="+mn-ea"/>
                <a:cs typeface="+mn-cs"/>
              </a:rPr>
              <a:t> coaches</a:t>
            </a:r>
          </a:p>
          <a:p>
            <a:pPr>
              <a:lnSpc>
                <a:spcPct val="110000"/>
              </a:lnSpc>
            </a:pPr>
            <a:endParaRPr lang="en-US" sz="1400" i="1" kern="1200">
              <a:latin typeface="+mn-lt"/>
              <a:ea typeface="+mn-ea"/>
              <a:cs typeface="+mn-cs"/>
            </a:endParaRPr>
          </a:p>
          <a:p>
            <a:pPr>
              <a:lnSpc>
                <a:spcPct val="110000"/>
              </a:lnSpc>
            </a:pPr>
            <a:r>
              <a:rPr lang="en-US" sz="1400" kern="1200">
                <a:latin typeface="+mn-lt"/>
                <a:ea typeface="+mn-ea"/>
                <a:cs typeface="+mn-cs"/>
                <a:hlinkClick r:id="rId4"/>
              </a:rPr>
              <a:t>Handreiking Samen werken aan een rookvrije wijk - Pharos</a:t>
            </a:r>
            <a:endParaRPr lang="en-US" sz="1400" kern="1200">
              <a:latin typeface="+mn-lt"/>
              <a:ea typeface="+mn-ea"/>
              <a:cs typeface="+mn-cs"/>
            </a:endParaRPr>
          </a:p>
          <a:p>
            <a:pPr>
              <a:lnSpc>
                <a:spcPct val="110000"/>
              </a:lnSpc>
            </a:pPr>
            <a:endParaRPr lang="en-US" sz="1400" b="1" kern="1200">
              <a:latin typeface="+mn-lt"/>
              <a:ea typeface="+mn-ea"/>
              <a:cs typeface="+mn-cs"/>
            </a:endParaRPr>
          </a:p>
          <a:p>
            <a:pPr>
              <a:lnSpc>
                <a:spcPct val="110000"/>
              </a:lnSpc>
            </a:pPr>
            <a:endParaRPr lang="en-US" sz="1400" kern="1200">
              <a:latin typeface="+mn-lt"/>
              <a:ea typeface="+mn-ea"/>
              <a:cs typeface="+mn-cs"/>
            </a:endParaRPr>
          </a:p>
          <a:p>
            <a:pPr>
              <a:lnSpc>
                <a:spcPct val="110000"/>
              </a:lnSpc>
            </a:pPr>
            <a:endParaRPr lang="en-US" sz="1400" kern="1200">
              <a:latin typeface="+mn-lt"/>
              <a:ea typeface="+mn-ea"/>
              <a:cs typeface="+mn-cs"/>
            </a:endParaRPr>
          </a:p>
        </p:txBody>
      </p:sp>
      <p:sp>
        <p:nvSpPr>
          <p:cNvPr id="15" name="Date Placeholder 4">
            <a:extLst>
              <a:ext uri="{FF2B5EF4-FFF2-40B4-BE49-F238E27FC236}">
                <a16:creationId xmlns:a16="http://schemas.microsoft.com/office/drawing/2014/main" id="{2E751382-DE28-AE62-E4ED-F8665CE7F4B5}"/>
              </a:ext>
            </a:extLst>
          </p:cNvPr>
          <p:cNvSpPr>
            <a:spLocks noGrp="1"/>
          </p:cNvSpPr>
          <p:nvPr>
            <p:ph type="dt" sz="half" idx="10"/>
          </p:nvPr>
        </p:nvSpPr>
        <p:spPr>
          <a:xfrm>
            <a:off x="912866" y="6356351"/>
            <a:ext cx="2743914" cy="365125"/>
          </a:xfrm>
        </p:spPr>
        <p:txBody>
          <a:bodyPr vert="horz" lIns="91440" tIns="45720" rIns="91440" bIns="45720" rtlCol="0" anchor="ctr">
            <a:normAutofit/>
          </a:bodyPr>
          <a:lstStyle/>
          <a:p>
            <a:pPr>
              <a:spcAft>
                <a:spcPts val="600"/>
              </a:spcAft>
            </a:pPr>
            <a:fld id="{068815AF-A860-451A-A674-98F5DD53DFC1}" type="datetime1">
              <a:rPr lang="en-US" smtClean="0"/>
              <a:pPr>
                <a:spcAft>
                  <a:spcPts val="600"/>
                </a:spcAft>
              </a:pPr>
              <a:t>6/15/2026</a:t>
            </a:fld>
            <a:endParaRPr lang="en-US"/>
          </a:p>
        </p:txBody>
      </p:sp>
      <p:sp>
        <p:nvSpPr>
          <p:cNvPr id="2" name="***Frame footer 2">
            <a:extLst>
              <a:ext uri="{FF2B5EF4-FFF2-40B4-BE49-F238E27FC236}">
                <a16:creationId xmlns:a16="http://schemas.microsoft.com/office/drawing/2014/main" id="{BE70C5B3-DA78-1F96-B196-8A62F8E01549}"/>
              </a:ext>
            </a:extLst>
          </p:cNvPr>
          <p:cNvSpPr>
            <a:spLocks noGrp="1"/>
          </p:cNvSpPr>
          <p:nvPr>
            <p:ph type="ftr" sz="quarter" idx="11"/>
          </p:nvPr>
        </p:nvSpPr>
        <p:spPr>
          <a:xfrm>
            <a:off x="6769385" y="6356351"/>
            <a:ext cx="4041425" cy="365125"/>
          </a:xfrm>
        </p:spPr>
        <p:txBody>
          <a:bodyPr vert="horz" lIns="91440" tIns="45720" rIns="91440" bIns="45720" rtlCol="0" anchor="ctr">
            <a:normAutofit/>
          </a:bodyPr>
          <a:lstStyle/>
          <a:p>
            <a:pPr>
              <a:lnSpc>
                <a:spcPct val="90000"/>
              </a:lnSpc>
              <a:spcAft>
                <a:spcPts val="600"/>
              </a:spcAft>
            </a:pPr>
            <a:endParaRPr lang="en-US" sz="1400" b="1" kern="1200" cap="all" spc="533" baseline="0">
              <a:latin typeface="+mn-lt"/>
              <a:ea typeface="+mn-ea"/>
              <a:cs typeface="+mn-cs"/>
            </a:endParaRPr>
          </a:p>
          <a:p>
            <a:pPr>
              <a:lnSpc>
                <a:spcPct val="90000"/>
              </a:lnSpc>
              <a:spcAft>
                <a:spcPts val="600"/>
              </a:spcAft>
            </a:pPr>
            <a:endParaRPr lang="en-US" sz="1400" b="1" kern="1200" cap="all" spc="533" baseline="0">
              <a:latin typeface="+mn-lt"/>
              <a:ea typeface="+mn-ea"/>
              <a:cs typeface="+mn-cs"/>
            </a:endParaRPr>
          </a:p>
        </p:txBody>
      </p:sp>
      <p:sp>
        <p:nvSpPr>
          <p:cNvPr id="16" name="Slide Number Placeholder 6">
            <a:extLst>
              <a:ext uri="{FF2B5EF4-FFF2-40B4-BE49-F238E27FC236}">
                <a16:creationId xmlns:a16="http://schemas.microsoft.com/office/drawing/2014/main" id="{780BDD5D-2012-FB6B-717A-7BE46849327C}"/>
              </a:ext>
            </a:extLst>
          </p:cNvPr>
          <p:cNvSpPr>
            <a:spLocks noGrp="1"/>
          </p:cNvSpPr>
          <p:nvPr>
            <p:ph type="sldNum" sz="quarter" idx="12"/>
          </p:nvPr>
        </p:nvSpPr>
        <p:spPr>
          <a:xfrm>
            <a:off x="10810810" y="6356351"/>
            <a:ext cx="723202" cy="365125"/>
          </a:xfrm>
        </p:spPr>
        <p:txBody>
          <a:bodyPr vert="horz" lIns="91440" tIns="45720" rIns="91440" bIns="45720" rtlCol="0" anchor="ctr">
            <a:normAutofit/>
          </a:bodyPr>
          <a:lstStyle/>
          <a:p>
            <a:pPr>
              <a:spcAft>
                <a:spcPts val="600"/>
              </a:spcAft>
            </a:pPr>
            <a:fld id="{70C12960-6E85-460F-B6E3-5B82CB31AF3D}" type="slidenum">
              <a:rPr lang="en-US" smtClean="0"/>
              <a:pPr>
                <a:spcAft>
                  <a:spcPts val="600"/>
                </a:spcAft>
              </a:pPr>
              <a:t>2</a:t>
            </a:fld>
            <a:endParaRPr lang="en-US"/>
          </a:p>
        </p:txBody>
      </p:sp>
      <p:pic>
        <p:nvPicPr>
          <p:cNvPr id="7" name="Picture 6">
            <a:extLst>
              <a:ext uri="{FF2B5EF4-FFF2-40B4-BE49-F238E27FC236}">
                <a16:creationId xmlns:a16="http://schemas.microsoft.com/office/drawing/2014/main" id="{023CA4EF-6BE8-7E88-2C27-71B58C0D9079}"/>
              </a:ext>
            </a:extLst>
          </p:cNvPr>
          <p:cNvPicPr>
            <a:picLocks noChangeAspect="1"/>
          </p:cNvPicPr>
          <p:nvPr/>
        </p:nvPicPr>
        <p:blipFill>
          <a:blip r:embed="rId5"/>
          <a:srcRect r="303" b="-299"/>
          <a:stretch>
            <a:fillRect/>
          </a:stretch>
        </p:blipFill>
        <p:spPr>
          <a:xfrm>
            <a:off x="9079809" y="3280638"/>
            <a:ext cx="2757370" cy="2708137"/>
          </a:xfrm>
          <a:prstGeom prst="rect">
            <a:avLst/>
          </a:prstGeom>
        </p:spPr>
      </p:pic>
    </p:spTree>
    <p:extLst>
      <p:ext uri="{BB962C8B-B14F-4D97-AF65-F5344CB8AC3E}">
        <p14:creationId xmlns:p14="http://schemas.microsoft.com/office/powerpoint/2010/main" val="1417353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F4452-5291-DC5B-0E5A-6C98E63BF1DE}"/>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56E466AE-4B23-D67C-9730-65AE50F7F899}"/>
              </a:ext>
            </a:extLst>
          </p:cNvPr>
          <p:cNvSpPr>
            <a:spLocks noGrp="1"/>
          </p:cNvSpPr>
          <p:nvPr>
            <p:ph type="body" sz="quarter" idx="4294967295"/>
          </p:nvPr>
        </p:nvSpPr>
        <p:spPr>
          <a:xfrm>
            <a:off x="1049338" y="3141663"/>
            <a:ext cx="11145837" cy="3671887"/>
          </a:xfrm>
        </p:spPr>
        <p:txBody>
          <a:bodyPr/>
          <a:lstStyle/>
          <a:p>
            <a:pPr marL="0" indent="0">
              <a:buNone/>
            </a:pPr>
            <a:r>
              <a:rPr lang="nl-NL" sz="4000">
                <a:solidFill>
                  <a:srgbClr val="D5007F"/>
                </a:solidFill>
                <a:latin typeface="Zilla Slab Bold"/>
                <a:ea typeface="+mj-ea"/>
                <a:cs typeface="+mj-cs"/>
              </a:rPr>
              <a:t>Roken geeft stress. </a:t>
            </a:r>
          </a:p>
          <a:p>
            <a:pPr marL="0" indent="0">
              <a:buNone/>
            </a:pPr>
            <a:r>
              <a:rPr lang="nl-NL" sz="4000">
                <a:solidFill>
                  <a:srgbClr val="D5007F"/>
                </a:solidFill>
                <a:latin typeface="Zilla Slab Bold"/>
                <a:ea typeface="+mj-ea"/>
                <a:cs typeface="+mj-cs"/>
              </a:rPr>
              <a:t>Inzicht in nicotineverslaving en stress</a:t>
            </a:r>
          </a:p>
          <a:p>
            <a:pPr marL="0" indent="0">
              <a:buNone/>
            </a:pPr>
            <a:endParaRPr lang="nl-NL" sz="4000">
              <a:solidFill>
                <a:srgbClr val="D5007F"/>
              </a:solidFill>
              <a:latin typeface="Zilla Slab Bold"/>
              <a:ea typeface="+mj-ea"/>
              <a:cs typeface="+mj-cs"/>
            </a:endParaRPr>
          </a:p>
          <a:p>
            <a:pPr marL="0" indent="0">
              <a:buNone/>
            </a:pPr>
            <a:r>
              <a:rPr lang="nl-NL" sz="4000">
                <a:solidFill>
                  <a:srgbClr val="0070C0"/>
                </a:solidFill>
                <a:latin typeface="Zilla Slab Bold"/>
                <a:ea typeface="+mj-ea"/>
                <a:cs typeface="+mj-cs"/>
              </a:rPr>
              <a:t>Nu over roken: geldt ook voor andere thema’s</a:t>
            </a:r>
          </a:p>
        </p:txBody>
      </p:sp>
      <p:pic>
        <p:nvPicPr>
          <p:cNvPr id="3" name="Afbeelding 2">
            <a:extLst>
              <a:ext uri="{FF2B5EF4-FFF2-40B4-BE49-F238E27FC236}">
                <a16:creationId xmlns:a16="http://schemas.microsoft.com/office/drawing/2014/main" id="{C462C4C8-7B95-78FC-10D8-44B891E3FA3C}"/>
              </a:ext>
            </a:extLst>
          </p:cNvPr>
          <p:cNvPicPr>
            <a:picLocks noChangeAspect="1"/>
          </p:cNvPicPr>
          <p:nvPr/>
        </p:nvPicPr>
        <p:blipFill>
          <a:blip r:embed="rId2"/>
          <a:stretch>
            <a:fillRect/>
          </a:stretch>
        </p:blipFill>
        <p:spPr>
          <a:xfrm>
            <a:off x="7537747" y="339654"/>
            <a:ext cx="4354565" cy="3089346"/>
          </a:xfrm>
          <a:prstGeom prst="rect">
            <a:avLst/>
          </a:prstGeom>
        </p:spPr>
      </p:pic>
    </p:spTree>
    <p:extLst>
      <p:ext uri="{BB962C8B-B14F-4D97-AF65-F5344CB8AC3E}">
        <p14:creationId xmlns:p14="http://schemas.microsoft.com/office/powerpoint/2010/main" val="2186962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a:t>Nicotineverslaving: wat houdt dat in?</a:t>
            </a:r>
          </a:p>
        </p:txBody>
      </p:sp>
      <p:pic>
        <p:nvPicPr>
          <p:cNvPr id="7" name="Afbeelding 6"/>
          <p:cNvPicPr>
            <a:picLocks noChangeAspect="1"/>
          </p:cNvPicPr>
          <p:nvPr/>
        </p:nvPicPr>
        <p:blipFill rotWithShape="1">
          <a:blip r:embed="rId3"/>
          <a:srcRect t="45003" r="29366"/>
          <a:stretch/>
        </p:blipFill>
        <p:spPr>
          <a:xfrm>
            <a:off x="655623" y="2709108"/>
            <a:ext cx="7169707" cy="3140150"/>
          </a:xfrm>
          <a:prstGeom prst="rect">
            <a:avLst/>
          </a:prstGeom>
        </p:spPr>
      </p:pic>
      <p:pic>
        <p:nvPicPr>
          <p:cNvPr id="3" name="Afbeelding 2"/>
          <p:cNvPicPr>
            <a:picLocks noChangeAspect="1"/>
          </p:cNvPicPr>
          <p:nvPr/>
        </p:nvPicPr>
        <p:blipFill rotWithShape="1">
          <a:blip r:embed="rId4"/>
          <a:srcRect l="27578" t="2865" r="51446" b="56932"/>
          <a:stretch/>
        </p:blipFill>
        <p:spPr>
          <a:xfrm>
            <a:off x="8113288" y="2709109"/>
            <a:ext cx="2087689" cy="2087689"/>
          </a:xfrm>
          <a:prstGeom prst="rect">
            <a:avLst/>
          </a:prstGeom>
        </p:spPr>
      </p:pic>
      <p:pic>
        <p:nvPicPr>
          <p:cNvPr id="2" name="Afbeelding 1">
            <a:extLst>
              <a:ext uri="{FF2B5EF4-FFF2-40B4-BE49-F238E27FC236}">
                <a16:creationId xmlns:a16="http://schemas.microsoft.com/office/drawing/2014/main" id="{B4F9CAB0-8718-E3F3-3F3A-8ABE84CFD088}"/>
              </a:ext>
            </a:extLst>
          </p:cNvPr>
          <p:cNvPicPr>
            <a:picLocks noChangeAspect="1"/>
          </p:cNvPicPr>
          <p:nvPr/>
        </p:nvPicPr>
        <p:blipFill rotWithShape="1">
          <a:blip r:embed="rId5"/>
          <a:srcRect l="9874"/>
          <a:stretch/>
        </p:blipFill>
        <p:spPr>
          <a:xfrm>
            <a:off x="625588" y="2853088"/>
            <a:ext cx="2620796" cy="1900859"/>
          </a:xfrm>
          <a:prstGeom prst="rect">
            <a:avLst/>
          </a:prstGeom>
        </p:spPr>
      </p:pic>
    </p:spTree>
    <p:extLst>
      <p:ext uri="{BB962C8B-B14F-4D97-AF65-F5344CB8AC3E}">
        <p14:creationId xmlns:p14="http://schemas.microsoft.com/office/powerpoint/2010/main" val="4225179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962" y="199676"/>
            <a:ext cx="8974631" cy="6325667"/>
          </a:xfrm>
          <a:prstGeom prst="rect">
            <a:avLst/>
          </a:prstGeom>
        </p:spPr>
      </p:pic>
      <p:cxnSp>
        <p:nvCxnSpPr>
          <p:cNvPr id="9" name="Rechte verbindingslijn met pijl 8"/>
          <p:cNvCxnSpPr>
            <a:cxnSpLocks/>
          </p:cNvCxnSpPr>
          <p:nvPr/>
        </p:nvCxnSpPr>
        <p:spPr>
          <a:xfrm>
            <a:off x="264939" y="5013176"/>
            <a:ext cx="864095" cy="0"/>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932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3D00A-D3CD-A9A6-9555-AFAB3B809A36}"/>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602772B2-2E72-4F1F-01E8-B3809FCB1F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962" y="199676"/>
            <a:ext cx="8974631" cy="6325667"/>
          </a:xfrm>
          <a:prstGeom prst="rect">
            <a:avLst/>
          </a:prstGeom>
        </p:spPr>
      </p:pic>
      <p:cxnSp>
        <p:nvCxnSpPr>
          <p:cNvPr id="9" name="Rechte verbindingslijn met pijl 8">
            <a:extLst>
              <a:ext uri="{FF2B5EF4-FFF2-40B4-BE49-F238E27FC236}">
                <a16:creationId xmlns:a16="http://schemas.microsoft.com/office/drawing/2014/main" id="{FF761336-330C-5ADA-F8D6-616A686EAF03}"/>
              </a:ext>
            </a:extLst>
          </p:cNvPr>
          <p:cNvCxnSpPr>
            <a:cxnSpLocks/>
          </p:cNvCxnSpPr>
          <p:nvPr/>
        </p:nvCxnSpPr>
        <p:spPr>
          <a:xfrm>
            <a:off x="264939" y="3449389"/>
            <a:ext cx="959197" cy="0"/>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3150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4F5C9-B882-E9B2-837B-35FD8678E903}"/>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D09A8226-D7A5-441C-DEBB-2D9E56F7C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962" y="199676"/>
            <a:ext cx="8974631" cy="6325667"/>
          </a:xfrm>
          <a:prstGeom prst="rect">
            <a:avLst/>
          </a:prstGeom>
        </p:spPr>
      </p:pic>
      <p:cxnSp>
        <p:nvCxnSpPr>
          <p:cNvPr id="9" name="Rechte verbindingslijn met pijl 8">
            <a:extLst>
              <a:ext uri="{FF2B5EF4-FFF2-40B4-BE49-F238E27FC236}">
                <a16:creationId xmlns:a16="http://schemas.microsoft.com/office/drawing/2014/main" id="{A2252CB0-397D-CC25-891E-943F9ECA5B64}"/>
              </a:ext>
            </a:extLst>
          </p:cNvPr>
          <p:cNvCxnSpPr>
            <a:cxnSpLocks/>
          </p:cNvCxnSpPr>
          <p:nvPr/>
        </p:nvCxnSpPr>
        <p:spPr>
          <a:xfrm>
            <a:off x="624979" y="4653136"/>
            <a:ext cx="936104" cy="0"/>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1806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a:t>Iemand die NIET rookt </a:t>
            </a:r>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3171" y="1985614"/>
            <a:ext cx="6912768" cy="4872386"/>
          </a:xfrm>
          <a:prstGeom prst="rect">
            <a:avLst/>
          </a:prstGeom>
        </p:spPr>
      </p:pic>
    </p:spTree>
    <p:extLst>
      <p:ext uri="{BB962C8B-B14F-4D97-AF65-F5344CB8AC3E}">
        <p14:creationId xmlns:p14="http://schemas.microsoft.com/office/powerpoint/2010/main" val="29865427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a:t>Roken gekoppeld aan…</a:t>
            </a:r>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1163" y="2012998"/>
            <a:ext cx="6912768" cy="4872386"/>
          </a:xfrm>
          <a:prstGeom prst="rect">
            <a:avLst/>
          </a:prstGeom>
        </p:spPr>
      </p:pic>
    </p:spTree>
    <p:extLst>
      <p:ext uri="{BB962C8B-B14F-4D97-AF65-F5344CB8AC3E}">
        <p14:creationId xmlns:p14="http://schemas.microsoft.com/office/powerpoint/2010/main" val="1886808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a:t>Roken gekoppeld aan.. </a:t>
            </a:r>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155" y="1962242"/>
            <a:ext cx="6984776" cy="4923141"/>
          </a:xfrm>
          <a:prstGeom prst="rect">
            <a:avLst/>
          </a:prstGeom>
        </p:spPr>
      </p:pic>
    </p:spTree>
    <p:extLst>
      <p:ext uri="{BB962C8B-B14F-4D97-AF65-F5344CB8AC3E}">
        <p14:creationId xmlns:p14="http://schemas.microsoft.com/office/powerpoint/2010/main" val="3239353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a:t>Chronische stress: meer roken…</a:t>
            </a:r>
            <a:br>
              <a:rPr lang="nl-NL"/>
            </a:br>
            <a:r>
              <a:rPr lang="nl-NL"/>
              <a:t> </a:t>
            </a:r>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2963" y="1981202"/>
            <a:ext cx="6910968" cy="4871118"/>
          </a:xfrm>
          <a:prstGeom prst="rect">
            <a:avLst/>
          </a:prstGeom>
        </p:spPr>
      </p:pic>
    </p:spTree>
    <p:extLst>
      <p:ext uri="{BB962C8B-B14F-4D97-AF65-F5344CB8AC3E}">
        <p14:creationId xmlns:p14="http://schemas.microsoft.com/office/powerpoint/2010/main" val="24902941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71D52-11D0-E2AC-7A26-9055EC6947C6}"/>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34D03B75-09C5-283D-5789-040515E5B2C3}"/>
              </a:ext>
            </a:extLst>
          </p:cNvPr>
          <p:cNvSpPr>
            <a:spLocks noGrp="1"/>
          </p:cNvSpPr>
          <p:nvPr>
            <p:ph type="title"/>
          </p:nvPr>
        </p:nvSpPr>
        <p:spPr/>
        <p:txBody>
          <a:bodyPr/>
          <a:lstStyle/>
          <a:p>
            <a:endParaRPr lang="nl-NL" dirty="0"/>
          </a:p>
        </p:txBody>
      </p:sp>
      <p:sp>
        <p:nvSpPr>
          <p:cNvPr id="2" name="Tijdelijke aanduiding voor tekst 1">
            <a:extLst>
              <a:ext uri="{FF2B5EF4-FFF2-40B4-BE49-F238E27FC236}">
                <a16:creationId xmlns:a16="http://schemas.microsoft.com/office/drawing/2014/main" id="{4EFBE67D-1288-9AEF-BB9D-9AF809647060}"/>
              </a:ext>
            </a:extLst>
          </p:cNvPr>
          <p:cNvSpPr>
            <a:spLocks noGrp="1"/>
          </p:cNvSpPr>
          <p:nvPr>
            <p:ph type="body" sz="quarter" idx="4294967295"/>
          </p:nvPr>
        </p:nvSpPr>
        <p:spPr>
          <a:xfrm>
            <a:off x="0" y="2195513"/>
            <a:ext cx="10007600" cy="3671887"/>
          </a:xfrm>
        </p:spPr>
        <p:txBody>
          <a:bodyPr/>
          <a:lstStyle/>
          <a:p>
            <a:pPr marL="342900" indent="-342900">
              <a:buFont typeface="Arial" panose="020B0604020202020204" pitchFamily="34" charset="0"/>
              <a:buChar char="•"/>
            </a:pPr>
            <a:endParaRPr lang="nl-NL" sz="2000"/>
          </a:p>
          <a:p>
            <a:pPr marL="342900" indent="-342900">
              <a:buFont typeface="Arial" panose="020B0604020202020204" pitchFamily="34" charset="0"/>
              <a:buChar char="•"/>
            </a:pPr>
            <a:endParaRPr lang="nl-NL" sz="2000"/>
          </a:p>
          <a:p>
            <a:endParaRPr lang="nl-NL"/>
          </a:p>
        </p:txBody>
      </p:sp>
      <p:pic>
        <p:nvPicPr>
          <p:cNvPr id="4" name="Afbeelding 3">
            <a:extLst>
              <a:ext uri="{FF2B5EF4-FFF2-40B4-BE49-F238E27FC236}">
                <a16:creationId xmlns:a16="http://schemas.microsoft.com/office/drawing/2014/main" id="{672FDB36-1CBF-3A2C-0637-BCF4EA5C9D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6947" y="3410891"/>
            <a:ext cx="8948135" cy="3320958"/>
          </a:xfrm>
          <a:prstGeom prst="rect">
            <a:avLst/>
          </a:prstGeom>
        </p:spPr>
      </p:pic>
      <p:sp>
        <p:nvSpPr>
          <p:cNvPr id="6" name="Tekstvak 5">
            <a:extLst>
              <a:ext uri="{FF2B5EF4-FFF2-40B4-BE49-F238E27FC236}">
                <a16:creationId xmlns:a16="http://schemas.microsoft.com/office/drawing/2014/main" id="{43FDF02F-552E-BB9A-FBEC-715165AB077A}"/>
              </a:ext>
            </a:extLst>
          </p:cNvPr>
          <p:cNvSpPr txBox="1"/>
          <p:nvPr/>
        </p:nvSpPr>
        <p:spPr>
          <a:xfrm>
            <a:off x="658685" y="1995302"/>
            <a:ext cx="8103197" cy="1938992"/>
          </a:xfrm>
          <a:prstGeom prst="rect">
            <a:avLst/>
          </a:prstGeom>
          <a:noFill/>
        </p:spPr>
        <p:txBody>
          <a:bodyPr wrap="square">
            <a:spAutoFit/>
          </a:bodyPr>
          <a:lstStyle/>
          <a:p>
            <a:pPr marL="0" indent="0">
              <a:buNone/>
            </a:pPr>
            <a:r>
              <a:rPr lang="nl-NL" sz="2400">
                <a:solidFill>
                  <a:srgbClr val="D5007F"/>
                </a:solidFill>
                <a:latin typeface="Zilla Slab Bold"/>
                <a:ea typeface="+mj-ea"/>
                <a:cs typeface="+mj-cs"/>
              </a:rPr>
              <a:t>Wees je bewust van je oordelen en aannames en parkeer deze</a:t>
            </a:r>
          </a:p>
          <a:p>
            <a:pPr marL="0" indent="0">
              <a:buNone/>
            </a:pPr>
            <a:endParaRPr lang="nl-NL" sz="2400">
              <a:solidFill>
                <a:srgbClr val="D5007F"/>
              </a:solidFill>
              <a:latin typeface="Zilla Slab Bold"/>
              <a:ea typeface="+mj-ea"/>
              <a:cs typeface="+mj-cs"/>
            </a:endParaRPr>
          </a:p>
          <a:p>
            <a:pPr marL="0" indent="0">
              <a:buNone/>
            </a:pPr>
            <a:r>
              <a:rPr lang="nl-NL" sz="2400">
                <a:solidFill>
                  <a:srgbClr val="D5007F"/>
                </a:solidFill>
                <a:latin typeface="Zilla Slab Bold"/>
                <a:ea typeface="+mj-ea"/>
                <a:cs typeface="+mj-cs"/>
              </a:rPr>
              <a:t>Roken geeft stress. Geef inzicht in nicotineverslaving en stress</a:t>
            </a:r>
          </a:p>
          <a:p>
            <a:pPr marL="0" indent="0">
              <a:buNone/>
            </a:pPr>
            <a:endParaRPr lang="nl-NL" sz="2400">
              <a:solidFill>
                <a:srgbClr val="D5007F"/>
              </a:solidFill>
              <a:latin typeface="Zilla Slab Bold"/>
              <a:ea typeface="+mj-ea"/>
              <a:cs typeface="+mj-cs"/>
            </a:endParaRPr>
          </a:p>
          <a:p>
            <a:pPr marL="0" indent="0">
              <a:buNone/>
            </a:pPr>
            <a:r>
              <a:rPr lang="nl-NL" sz="2400">
                <a:solidFill>
                  <a:srgbClr val="D5007F"/>
                </a:solidFill>
                <a:latin typeface="Zilla Slab Bold"/>
                <a:ea typeface="+mj-ea"/>
                <a:cs typeface="+mj-cs"/>
              </a:rPr>
              <a:t> </a:t>
            </a:r>
          </a:p>
        </p:txBody>
      </p:sp>
    </p:spTree>
    <p:extLst>
      <p:ext uri="{BB962C8B-B14F-4D97-AF65-F5344CB8AC3E}">
        <p14:creationId xmlns:p14="http://schemas.microsoft.com/office/powerpoint/2010/main" val="2644072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B8FF12-6CA0-839A-34FE-9F9BFF75E292}"/>
              </a:ext>
            </a:extLst>
          </p:cNvPr>
          <p:cNvSpPr>
            <a:spLocks noGrp="1"/>
          </p:cNvSpPr>
          <p:nvPr>
            <p:ph type="body" sz="quarter" idx="15"/>
          </p:nvPr>
        </p:nvSpPr>
        <p:spPr>
          <a:xfrm>
            <a:off x="3698250" y="795337"/>
            <a:ext cx="6986819" cy="5021765"/>
          </a:xfrm>
        </p:spPr>
        <p:txBody>
          <a:bodyPr vert="horz" lIns="0" tIns="0" rIns="0" bIns="0" rtlCol="0" anchor="t">
            <a:noAutofit/>
          </a:bodyPr>
          <a:lstStyle/>
          <a:p>
            <a:pPr marL="233680" indent="-233680"/>
            <a:r>
              <a:rPr lang="nl-NL" sz="3000" b="1">
                <a:solidFill>
                  <a:schemeClr val="accent1"/>
                </a:solidFill>
                <a:latin typeface="Abadi"/>
              </a:rPr>
              <a:t>Marieke Bron </a:t>
            </a:r>
            <a:endParaRPr lang="nl-NL">
              <a:solidFill>
                <a:schemeClr val="accent1"/>
              </a:solidFill>
              <a:ea typeface="Open Sans Light"/>
              <a:cs typeface="Open Sans Light"/>
            </a:endParaRPr>
          </a:p>
          <a:p>
            <a:pPr marL="233680" indent="-233680"/>
            <a:r>
              <a:rPr lang="nl-NL" sz="2000" b="1">
                <a:ea typeface="Open Sans Light"/>
                <a:cs typeface="Open Sans Light"/>
              </a:rPr>
              <a:t>Stoppen-met-roken-coach vanuit Eastermar</a:t>
            </a:r>
          </a:p>
          <a:p>
            <a:pPr marL="233680" indent="-233680"/>
            <a:r>
              <a:rPr lang="nl-NL" b="1">
                <a:solidFill>
                  <a:srgbClr val="48464F"/>
                </a:solidFill>
                <a:latin typeface="Open Sans Light"/>
                <a:ea typeface="Open Sans Light"/>
                <a:cs typeface="Open Sans Light"/>
              </a:rPr>
              <a:t>±2 jaar bij</a:t>
            </a:r>
            <a:r>
              <a:rPr lang="nl-NL" sz="2000" b="1">
                <a:solidFill>
                  <a:srgbClr val="48464F"/>
                </a:solidFill>
                <a:latin typeface="Open Sans Light"/>
                <a:ea typeface="Open Sans Light"/>
                <a:cs typeface="Open Sans Light"/>
              </a:rPr>
              <a:t> wijkaanpak in Tytsjerksteradiel</a:t>
            </a:r>
            <a:endParaRPr lang="nl-NL"/>
          </a:p>
          <a:p>
            <a:pPr marL="233680" indent="-233680"/>
            <a:r>
              <a:rPr lang="nl-NL" sz="2000" b="1">
                <a:solidFill>
                  <a:srgbClr val="48464F"/>
                </a:solidFill>
                <a:latin typeface="Open Sans Light"/>
                <a:ea typeface="Open Sans Light"/>
                <a:cs typeface="Open Sans Light"/>
              </a:rPr>
              <a:t>Personal trainer</a:t>
            </a:r>
          </a:p>
          <a:p>
            <a:pPr marL="233680" indent="-233680"/>
            <a:endParaRPr lang="nl-NL" sz="3000" b="1">
              <a:solidFill>
                <a:schemeClr val="accent1"/>
              </a:solidFill>
              <a:latin typeface="Abadi"/>
            </a:endParaRPr>
          </a:p>
          <a:p>
            <a:pPr marL="233680" indent="-233680"/>
            <a:r>
              <a:rPr lang="nl-NL" sz="3000" b="1">
                <a:solidFill>
                  <a:schemeClr val="accent1"/>
                </a:solidFill>
                <a:latin typeface="Abadi"/>
              </a:rPr>
              <a:t>Grytine Twijnstra</a:t>
            </a:r>
          </a:p>
          <a:p>
            <a:pPr marL="233680" indent="-233680"/>
            <a:r>
              <a:rPr lang="nl-NL" sz="2000" b="1">
                <a:ea typeface="Open Sans Light"/>
                <a:cs typeface="Open Sans Light"/>
              </a:rPr>
              <a:t>Buurtwerker bij </a:t>
            </a:r>
            <a:r>
              <a:rPr lang="nl-NL" b="1">
                <a:ea typeface="Open Sans Light"/>
                <a:cs typeface="Open Sans Light"/>
              </a:rPr>
              <a:t>welzijnsorganisatie KEaRN</a:t>
            </a:r>
            <a:endParaRPr lang="nl-NL" sz="2000" b="1">
              <a:ea typeface="Open Sans Light"/>
              <a:cs typeface="Open Sans Light"/>
            </a:endParaRPr>
          </a:p>
          <a:p>
            <a:pPr marL="233680" indent="-233680"/>
            <a:r>
              <a:rPr lang="nl-NL" sz="2000" b="1">
                <a:solidFill>
                  <a:srgbClr val="48464F"/>
                </a:solidFill>
                <a:latin typeface="Open Sans Light"/>
                <a:ea typeface="Open Sans Light"/>
                <a:cs typeface="Open Sans Light"/>
              </a:rPr>
              <a:t>± 1 jaar bij wijkaanpak in Tytsjerksteradiel</a:t>
            </a:r>
          </a:p>
          <a:p>
            <a:pPr marL="233680" indent="-233680"/>
            <a:endParaRPr lang="nl-NL" sz="2000">
              <a:solidFill>
                <a:srgbClr val="48464F"/>
              </a:solidFill>
              <a:latin typeface="Open Sans Light"/>
              <a:ea typeface="Open Sans Light"/>
              <a:cs typeface="Open Sans Light"/>
            </a:endParaRPr>
          </a:p>
          <a:p>
            <a:pPr marL="233680" indent="-233680"/>
            <a:endParaRPr lang="nl-NL" sz="3000" b="1">
              <a:solidFill>
                <a:schemeClr val="accent1"/>
              </a:solidFill>
              <a:latin typeface="Abadi"/>
            </a:endParaRPr>
          </a:p>
          <a:p>
            <a:pPr marL="233680" indent="-233680"/>
            <a:endParaRPr lang="nl-NL" sz="3000" b="1">
              <a:solidFill>
                <a:schemeClr val="accent1"/>
              </a:solidFill>
              <a:latin typeface="Abadi"/>
            </a:endParaRPr>
          </a:p>
          <a:p>
            <a:pPr marL="233680" indent="-233680"/>
            <a:endParaRPr lang="nl-NL" sz="3000" b="1">
              <a:solidFill>
                <a:schemeClr val="accent1"/>
              </a:solidFill>
              <a:latin typeface="Abadi"/>
            </a:endParaRPr>
          </a:p>
          <a:p>
            <a:pPr marL="233680" indent="-233680"/>
            <a:endParaRPr lang="nl-NL" sz="3000" b="1">
              <a:solidFill>
                <a:schemeClr val="accent1"/>
              </a:solidFill>
              <a:latin typeface="Abadi"/>
            </a:endParaRPr>
          </a:p>
        </p:txBody>
      </p:sp>
      <p:pic>
        <p:nvPicPr>
          <p:cNvPr id="4" name="Afbeelding 12">
            <a:extLst>
              <a:ext uri="{FF2B5EF4-FFF2-40B4-BE49-F238E27FC236}">
                <a16:creationId xmlns:a16="http://schemas.microsoft.com/office/drawing/2014/main" id="{D17EF50C-CA4A-5058-CDE1-F7EE410E9537}"/>
              </a:ext>
            </a:extLst>
          </p:cNvPr>
          <p:cNvPicPr>
            <a:picLocks noChangeAspect="1"/>
          </p:cNvPicPr>
          <p:nvPr/>
        </p:nvPicPr>
        <p:blipFill>
          <a:blip r:embed="rId2"/>
          <a:stretch>
            <a:fillRect/>
          </a:stretch>
        </p:blipFill>
        <p:spPr>
          <a:xfrm>
            <a:off x="9521959" y="3927975"/>
            <a:ext cx="1732523" cy="1459188"/>
          </a:xfrm>
          <a:prstGeom prst="rect">
            <a:avLst/>
          </a:prstGeom>
        </p:spPr>
      </p:pic>
      <p:pic>
        <p:nvPicPr>
          <p:cNvPr id="5" name="Picture 4">
            <a:extLst>
              <a:ext uri="{FF2B5EF4-FFF2-40B4-BE49-F238E27FC236}">
                <a16:creationId xmlns:a16="http://schemas.microsoft.com/office/drawing/2014/main" id="{C373225D-ED71-0436-AFE0-6BA4138332C5}"/>
              </a:ext>
            </a:extLst>
          </p:cNvPr>
          <p:cNvPicPr>
            <a:picLocks noChangeAspect="1"/>
          </p:cNvPicPr>
          <p:nvPr/>
        </p:nvPicPr>
        <p:blipFill>
          <a:blip r:embed="rId3"/>
          <a:srcRect r="1220"/>
          <a:stretch>
            <a:fillRect/>
          </a:stretch>
        </p:blipFill>
        <p:spPr>
          <a:xfrm>
            <a:off x="9524305" y="1262063"/>
            <a:ext cx="1594188" cy="1616075"/>
          </a:xfrm>
          <a:prstGeom prst="rect">
            <a:avLst/>
          </a:prstGeom>
        </p:spPr>
      </p:pic>
      <p:pic>
        <p:nvPicPr>
          <p:cNvPr id="7" name="Picture 6">
            <a:extLst>
              <a:ext uri="{FF2B5EF4-FFF2-40B4-BE49-F238E27FC236}">
                <a16:creationId xmlns:a16="http://schemas.microsoft.com/office/drawing/2014/main" id="{CE6CEB79-7DC5-753E-B032-E8A99708BA17}"/>
              </a:ext>
            </a:extLst>
          </p:cNvPr>
          <p:cNvPicPr>
            <a:picLocks noChangeAspect="1"/>
          </p:cNvPicPr>
          <p:nvPr/>
        </p:nvPicPr>
        <p:blipFill>
          <a:blip r:embed="rId4"/>
          <a:stretch>
            <a:fillRect/>
          </a:stretch>
        </p:blipFill>
        <p:spPr>
          <a:xfrm>
            <a:off x="130210" y="2688430"/>
            <a:ext cx="3213144" cy="1235870"/>
          </a:xfrm>
          <a:prstGeom prst="rect">
            <a:avLst/>
          </a:prstGeom>
        </p:spPr>
      </p:pic>
    </p:spTree>
    <p:extLst>
      <p:ext uri="{BB962C8B-B14F-4D97-AF65-F5344CB8AC3E}">
        <p14:creationId xmlns:p14="http://schemas.microsoft.com/office/powerpoint/2010/main" val="3698020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099F6C1E-290D-0BFA-BF68-456A152E81F4}"/>
              </a:ext>
            </a:extLst>
          </p:cNvPr>
          <p:cNvSpPr/>
          <p:nvPr/>
        </p:nvSpPr>
        <p:spPr>
          <a:xfrm>
            <a:off x="606562" y="2629570"/>
            <a:ext cx="9330097" cy="2095574"/>
          </a:xfrm>
          <a:prstGeom prst="rect">
            <a:avLst/>
          </a:prstGeom>
          <a:noFill/>
          <a:ln w="19050" cap="flat" cmpd="sng" algn="ctr">
            <a:noFill/>
            <a:prstDash val="solid"/>
            <a:miter lim="800000"/>
          </a:ln>
          <a:effectLst/>
        </p:spPr>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lang="nl-NL" sz="2000" b="1">
              <a:effectLst/>
            </a:endParaRP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a:effectLst/>
              </a:rPr>
              <a:t>Wat betekent roken voor je? </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a:t>Wat is de reden dat je rookt?</a:t>
            </a:r>
            <a:r>
              <a:rPr lang="nl-NL" sz="2000">
                <a:effectLst/>
              </a:rPr>
              <a:t> </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NL" sz="2000">
              <a:effectLst/>
            </a:endParaRPr>
          </a:p>
          <a:p>
            <a:pPr marR="0" lvl="0" defTabSz="914400" eaLnBrk="1" fontAlgn="auto" latinLnBrk="0" hangingPunct="1">
              <a:lnSpc>
                <a:spcPct val="100000"/>
              </a:lnSpc>
              <a:spcBef>
                <a:spcPts val="0"/>
              </a:spcBef>
              <a:spcAft>
                <a:spcPts val="0"/>
              </a:spcAft>
              <a:buClrTx/>
              <a:buSzTx/>
              <a:tabLst/>
              <a:defRPr/>
            </a:pPr>
            <a:r>
              <a:rPr lang="nl-NL" sz="2000" b="1">
                <a:effectLst/>
              </a:rPr>
              <a:t>Toestemming:</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a:effectLst/>
              </a:rPr>
              <a:t>Mag ik je wat meer vertellen over roken en stress?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a:t>M</a:t>
            </a:r>
            <a:r>
              <a:rPr lang="nl-NL" sz="2000">
                <a:effectLst/>
              </a:rPr>
              <a:t>ag ik je wat meer vertellen over de </a:t>
            </a:r>
            <a:r>
              <a:rPr lang="nl-NL" sz="2000" b="1">
                <a:effectLst/>
              </a:rPr>
              <a:t>gratis effectieve hulp </a:t>
            </a:r>
            <a:r>
              <a:rPr lang="nl-NL" sz="2000">
                <a:effectLst/>
              </a:rPr>
              <a:t>die er is? </a:t>
            </a:r>
          </a:p>
          <a:p>
            <a:pPr marR="0" lvl="0" defTabSz="914400" eaLnBrk="1" fontAlgn="auto" latinLnBrk="0" hangingPunct="1">
              <a:lnSpc>
                <a:spcPct val="100000"/>
              </a:lnSpc>
              <a:spcBef>
                <a:spcPts val="0"/>
              </a:spcBef>
              <a:spcAft>
                <a:spcPts val="0"/>
              </a:spcAft>
              <a:buClrTx/>
              <a:buSzTx/>
              <a:tabLst/>
              <a:defRPr/>
            </a:pPr>
            <a:endParaRPr lang="nl-NL" sz="2000" b="1">
              <a:effectLst/>
            </a:endParaRP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a:t>Verdiepend gesprek met mo</a:t>
            </a:r>
            <a:r>
              <a:rPr lang="nl-NL" sz="2000">
                <a:effectLst/>
              </a:rPr>
              <a:t>tiverende gespreksvoering</a:t>
            </a:r>
          </a:p>
          <a:p>
            <a:pPr marL="457200" marR="0" lvl="0" indent="-457200" defTabSz="914400">
              <a:lnSpc>
                <a:spcPct val="100000"/>
              </a:lnSpc>
              <a:spcBef>
                <a:spcPts val="0"/>
              </a:spcBef>
              <a:spcAft>
                <a:spcPts val="0"/>
              </a:spcAft>
              <a:buClrTx/>
              <a:buSzTx/>
              <a:buFont typeface="Arial" panose="020B0604020202020204" pitchFamily="34" charset="0"/>
              <a:buChar char="•"/>
              <a:tabLst/>
              <a:defRPr/>
            </a:pPr>
            <a:endParaRPr lang="nl-NL" sz="2000">
              <a:latin typeface="Open Sans Light"/>
              <a:ea typeface="Open Sans Light"/>
              <a:cs typeface="Open Sans Light"/>
            </a:endParaRPr>
          </a:p>
          <a:p>
            <a:pPr marL="457200" marR="0" lvl="0" indent="-457200" defTabSz="914400">
              <a:lnSpc>
                <a:spcPct val="100000"/>
              </a:lnSpc>
              <a:spcBef>
                <a:spcPts val="0"/>
              </a:spcBef>
              <a:spcAft>
                <a:spcPts val="0"/>
              </a:spcAft>
              <a:buClrTx/>
              <a:buSzTx/>
              <a:buFont typeface="Arial" panose="020B0604020202020204" pitchFamily="34" charset="0"/>
              <a:buChar char="•"/>
              <a:tabLst/>
              <a:defRPr/>
            </a:pPr>
            <a:endParaRPr lang="nl-NL" sz="2000">
              <a:latin typeface="Open Sans Light"/>
              <a:ea typeface="Open Sans Light"/>
              <a:cs typeface="Open Sans Light"/>
            </a:endParaRPr>
          </a:p>
          <a:p>
            <a:pPr defTabSz="914400">
              <a:defRPr/>
            </a:pPr>
            <a:r>
              <a:rPr lang="nl-NL" sz="2000" b="1">
                <a:latin typeface="Open Sans Light"/>
                <a:ea typeface="Open Sans Light"/>
                <a:cs typeface="Open Sans Light"/>
              </a:rPr>
              <a:t>Gespreksmiddelen</a:t>
            </a:r>
          </a:p>
          <a:p>
            <a:pPr marL="342900" indent="-342900" defTabSz="914400">
              <a:buFont typeface="Arial"/>
              <a:buChar char="•"/>
              <a:defRPr/>
            </a:pPr>
            <a:r>
              <a:rPr lang="nl-NL" sz="2000">
                <a:latin typeface="Open Sans Light"/>
                <a:ea typeface="Open Sans Light"/>
                <a:cs typeface="Open Sans Light"/>
              </a:rPr>
              <a:t>Gesprekskaart over roken, </a:t>
            </a:r>
            <a:r>
              <a:rPr lang="nl-NL" sz="2000" err="1">
                <a:latin typeface="Open Sans Light"/>
                <a:ea typeface="Open Sans Light"/>
                <a:cs typeface="Open Sans Light"/>
              </a:rPr>
              <a:t>vapen</a:t>
            </a:r>
            <a:r>
              <a:rPr lang="nl-NL" sz="2000">
                <a:latin typeface="Open Sans Light"/>
                <a:ea typeface="Open Sans Light"/>
                <a:cs typeface="Open Sans Light"/>
              </a:rPr>
              <a:t>, stress</a:t>
            </a:r>
          </a:p>
          <a:p>
            <a:pPr marL="342900" indent="-342900" defTabSz="914400">
              <a:buFont typeface="Arial"/>
              <a:buChar char="•"/>
              <a:defRPr/>
            </a:pPr>
            <a:r>
              <a:rPr lang="nl-NL" sz="2000">
                <a:latin typeface="Open Sans Light"/>
                <a:ea typeface="Open Sans Light"/>
                <a:cs typeface="Open Sans Light"/>
              </a:rPr>
              <a:t>Ansichtkaarten</a:t>
            </a:r>
          </a:p>
          <a:p>
            <a:pPr marL="342900" indent="-342900" defTabSz="914400">
              <a:buFont typeface="Arial"/>
              <a:buChar char="•"/>
              <a:defRPr/>
            </a:pPr>
            <a:r>
              <a:rPr lang="nl-NL" sz="2000">
                <a:latin typeface="Open Sans Light"/>
                <a:ea typeface="Open Sans Light"/>
                <a:cs typeface="Open Sans Light"/>
              </a:rPr>
              <a:t>Chat met je sigaret</a:t>
            </a:r>
          </a:p>
          <a:p>
            <a:pPr marL="342900" indent="-342900" defTabSz="914400">
              <a:buFont typeface="Arial"/>
              <a:buChar char="•"/>
              <a:defRPr/>
            </a:pPr>
            <a:endParaRPr lang="nl-NL" sz="2000">
              <a:latin typeface="Open Sans Light"/>
              <a:ea typeface="Open Sans Light"/>
              <a:cs typeface="Open Sans Light"/>
            </a:endParaRPr>
          </a:p>
          <a:p>
            <a:pPr defTabSz="914400">
              <a:defRPr/>
            </a:pPr>
            <a:r>
              <a:rPr lang="nl-NL" sz="2000" b="1">
                <a:solidFill>
                  <a:srgbClr val="0070C0"/>
                </a:solidFill>
                <a:latin typeface="Open Sans Light"/>
                <a:ea typeface="Open Sans Light"/>
                <a:cs typeface="Open Sans Light"/>
              </a:rPr>
              <a:t>Tot hoe ver gaat je rol hier? </a:t>
            </a:r>
          </a:p>
          <a:p>
            <a:pPr defTabSz="914400">
              <a:defRPr/>
            </a:pPr>
            <a:endParaRPr lang="nl-NL" sz="2000">
              <a:latin typeface="Aptos" panose="020B0004020202020204" pitchFamily="34" charset="0"/>
            </a:endParaRPr>
          </a:p>
          <a:p>
            <a:pPr defTabSz="914400">
              <a:defRPr/>
            </a:pPr>
            <a:endParaRPr lang="nl-NL" sz="1800">
              <a:latin typeface="Aptos" panose="020B0004020202020204" pitchFamily="34" charset="0"/>
            </a:endParaRPr>
          </a:p>
        </p:txBody>
      </p:sp>
      <p:sp>
        <p:nvSpPr>
          <p:cNvPr id="2" name="Title 1">
            <a:extLst>
              <a:ext uri="{FF2B5EF4-FFF2-40B4-BE49-F238E27FC236}">
                <a16:creationId xmlns:a16="http://schemas.microsoft.com/office/drawing/2014/main" id="{D8124F15-67BB-A2FA-62E0-A15DF56789A8}"/>
              </a:ext>
            </a:extLst>
          </p:cNvPr>
          <p:cNvSpPr txBox="1">
            <a:spLocks/>
          </p:cNvSpPr>
          <p:nvPr/>
        </p:nvSpPr>
        <p:spPr>
          <a:xfrm>
            <a:off x="624163" y="255251"/>
            <a:ext cx="11666111" cy="1104318"/>
          </a:xfrm>
          <a:prstGeom prst="rect">
            <a:avLst/>
          </a:prstGeom>
          <a:noFill/>
        </p:spPr>
        <p:txBody>
          <a:bodyPr vert="horz" wrap="square" lIns="91440" tIns="90000" rIns="91440" bIns="90000" rtlCol="0" anchor="ctr" anchorCtr="0">
            <a:normAutofit/>
          </a:bodyPr>
          <a:lstStyle>
            <a:lvl1pPr algn="ctr" defTabSz="914400" rtl="0" eaLnBrk="1" latinLnBrk="0" hangingPunct="1">
              <a:lnSpc>
                <a:spcPct val="90000"/>
              </a:lnSpc>
              <a:spcBef>
                <a:spcPct val="0"/>
              </a:spcBef>
              <a:buNone/>
              <a:defRPr sz="6000" kern="1200">
                <a:solidFill>
                  <a:schemeClr val="accent4"/>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NL" sz="4500" b="0" i="0" u="none" strike="noStrike" kern="1200" cap="none" spc="0" normalizeH="0" baseline="0" noProof="0">
              <a:ln>
                <a:noFill/>
              </a:ln>
              <a:solidFill>
                <a:srgbClr val="D5007F"/>
              </a:solidFill>
              <a:effectLst/>
              <a:uLnTx/>
              <a:uFillTx/>
              <a:latin typeface="Zilla Slab Bold"/>
              <a:ea typeface="+mj-ea"/>
              <a:cs typeface="+mj-cs"/>
            </a:endParaRPr>
          </a:p>
        </p:txBody>
      </p:sp>
      <p:sp>
        <p:nvSpPr>
          <p:cNvPr id="3" name="Subtitle 2">
            <a:extLst>
              <a:ext uri="{FF2B5EF4-FFF2-40B4-BE49-F238E27FC236}">
                <a16:creationId xmlns:a16="http://schemas.microsoft.com/office/drawing/2014/main" id="{0CA1AE2D-885D-840F-C4D0-16642BF69876}"/>
              </a:ext>
            </a:extLst>
          </p:cNvPr>
          <p:cNvSpPr txBox="1">
            <a:spLocks/>
          </p:cNvSpPr>
          <p:nvPr/>
        </p:nvSpPr>
        <p:spPr>
          <a:xfrm>
            <a:off x="1524000" y="4263991"/>
            <a:ext cx="9144000" cy="1234440"/>
          </a:xfrm>
          <a:prstGeom prst="rect">
            <a:avLst/>
          </a:prstGeom>
        </p:spPr>
        <p:txBody>
          <a:bodyPr vert="horz" lIns="90000" tIns="90000" rIns="91440" bIns="90000" rtlCol="0">
            <a:normAutofit/>
          </a:bodyPr>
          <a:lstStyle>
            <a:lvl1pPr marL="0" indent="0" algn="ctr" defTabSz="914400" rtl="0" eaLnBrk="1" latinLnBrk="0" hangingPunct="1">
              <a:lnSpc>
                <a:spcPct val="90000"/>
              </a:lnSpc>
              <a:spcBef>
                <a:spcPts val="1000"/>
              </a:spcBef>
              <a:buClr>
                <a:schemeClr val="accent4"/>
              </a:buClr>
              <a:buFont typeface="Arial" panose="020B0604020202020204" pitchFamily="34" charset="0"/>
              <a:buNone/>
              <a:defRPr sz="2400" kern="1200">
                <a:solidFill>
                  <a:schemeClr val="accent1"/>
                </a:solidFill>
                <a:latin typeface="+mn-lt"/>
                <a:ea typeface="+mn-ea"/>
                <a:cs typeface="+mn-cs"/>
              </a:defRPr>
            </a:lvl1pPr>
            <a:lvl2pPr marL="457200" indent="0" algn="ctr" defTabSz="914400" rtl="0" eaLnBrk="1" latinLnBrk="0" hangingPunct="1">
              <a:lnSpc>
                <a:spcPct val="90000"/>
              </a:lnSpc>
              <a:spcBef>
                <a:spcPts val="500"/>
              </a:spcBef>
              <a:buClr>
                <a:schemeClr val="accent4"/>
              </a:buClr>
              <a:buFont typeface="Arial" panose="020B0604020202020204" pitchFamily="34" charset="0"/>
              <a:buNone/>
              <a:defRPr sz="2000" kern="1200">
                <a:solidFill>
                  <a:schemeClr val="accent1"/>
                </a:solidFill>
                <a:latin typeface="+mn-lt"/>
                <a:ea typeface="+mn-ea"/>
                <a:cs typeface="+mn-cs"/>
              </a:defRPr>
            </a:lvl2pPr>
            <a:lvl3pPr marL="914400" indent="0" algn="ctr" defTabSz="914400" rtl="0" eaLnBrk="1" latinLnBrk="0" hangingPunct="1">
              <a:lnSpc>
                <a:spcPct val="90000"/>
              </a:lnSpc>
              <a:spcBef>
                <a:spcPts val="500"/>
              </a:spcBef>
              <a:buClr>
                <a:schemeClr val="accent4"/>
              </a:buClr>
              <a:buFont typeface="Arial" panose="020B0604020202020204" pitchFamily="34" charset="0"/>
              <a:buNone/>
              <a:defRPr sz="1800" kern="1200">
                <a:solidFill>
                  <a:schemeClr val="accent1"/>
                </a:solidFill>
                <a:latin typeface="+mn-lt"/>
                <a:ea typeface="+mn-ea"/>
                <a:cs typeface="+mn-cs"/>
              </a:defRPr>
            </a:lvl3pPr>
            <a:lvl4pPr marL="1371600" indent="0" algn="ctr" defTabSz="914400" rtl="0" eaLnBrk="1" latinLnBrk="0" hangingPunct="1">
              <a:lnSpc>
                <a:spcPct val="90000"/>
              </a:lnSpc>
              <a:spcBef>
                <a:spcPts val="500"/>
              </a:spcBef>
              <a:buClr>
                <a:schemeClr val="accent4"/>
              </a:buClr>
              <a:buFont typeface="Arial" panose="020B0604020202020204" pitchFamily="34" charset="0"/>
              <a:buNone/>
              <a:defRPr sz="1600" kern="1200">
                <a:solidFill>
                  <a:schemeClr val="accent1"/>
                </a:solidFill>
                <a:latin typeface="+mn-lt"/>
                <a:ea typeface="+mn-ea"/>
                <a:cs typeface="+mn-cs"/>
              </a:defRPr>
            </a:lvl4pPr>
            <a:lvl5pPr marL="1828800" indent="0" algn="ctr" defTabSz="914400" rtl="0" eaLnBrk="1" latinLnBrk="0" hangingPunct="1">
              <a:lnSpc>
                <a:spcPct val="90000"/>
              </a:lnSpc>
              <a:spcBef>
                <a:spcPts val="500"/>
              </a:spcBef>
              <a:buClr>
                <a:schemeClr val="accent4"/>
              </a:buClr>
              <a:buFont typeface="Arial" panose="020B0604020202020204" pitchFamily="34" charset="0"/>
              <a:buNone/>
              <a:defRPr sz="1600" kern="1200">
                <a:solidFill>
                  <a:schemeClr val="accent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D5007F"/>
              </a:buClr>
              <a:buSzTx/>
              <a:buFont typeface="Arial" panose="020B0604020202020204" pitchFamily="34" charset="0"/>
              <a:buNone/>
              <a:tabLst/>
              <a:defRPr/>
            </a:pPr>
            <a:endParaRPr kumimoji="0" lang="en-NL" sz="2400" b="0" i="0" u="none" strike="noStrike" kern="1200" cap="none" spc="0" normalizeH="0" baseline="0" noProof="0">
              <a:ln>
                <a:noFill/>
              </a:ln>
              <a:solidFill>
                <a:srgbClr val="2C2F88"/>
              </a:solidFill>
              <a:effectLst/>
              <a:uLnTx/>
              <a:uFillTx/>
              <a:latin typeface="Open Sans"/>
              <a:ea typeface="+mn-ea"/>
              <a:cs typeface="+mn-cs"/>
            </a:endParaRPr>
          </a:p>
        </p:txBody>
      </p:sp>
      <p:pic>
        <p:nvPicPr>
          <p:cNvPr id="8" name="Afbeelding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0075" y="116632"/>
            <a:ext cx="1584176" cy="685050"/>
          </a:xfrm>
          <a:prstGeom prst="rect">
            <a:avLst/>
          </a:prstGeom>
        </p:spPr>
      </p:pic>
      <p:sp>
        <p:nvSpPr>
          <p:cNvPr id="9" name="Titel 8">
            <a:extLst>
              <a:ext uri="{FF2B5EF4-FFF2-40B4-BE49-F238E27FC236}">
                <a16:creationId xmlns:a16="http://schemas.microsoft.com/office/drawing/2014/main" id="{87D28811-DFFC-74CE-8DEE-5D64F916DDF3}"/>
              </a:ext>
            </a:extLst>
          </p:cNvPr>
          <p:cNvSpPr>
            <a:spLocks noGrp="1"/>
          </p:cNvSpPr>
          <p:nvPr>
            <p:ph type="title"/>
          </p:nvPr>
        </p:nvSpPr>
        <p:spPr>
          <a:xfrm>
            <a:off x="624163" y="472353"/>
            <a:ext cx="10980000" cy="580383"/>
          </a:xfrm>
        </p:spPr>
        <p:txBody>
          <a:bodyPr/>
          <a:lstStyle/>
          <a:p>
            <a:r>
              <a:rPr lang="nl-NL"/>
              <a:t>Steunende vragen</a:t>
            </a:r>
            <a:br>
              <a:rPr kumimoji="0" lang="en-NL" sz="4000" b="0" i="0" u="none" strike="noStrike" kern="1200" cap="none" spc="0" normalizeH="0" baseline="0" noProof="0">
                <a:ln>
                  <a:noFill/>
                </a:ln>
                <a:solidFill>
                  <a:srgbClr val="D5007F"/>
                </a:solidFill>
                <a:effectLst/>
                <a:uLnTx/>
                <a:uFillTx/>
                <a:latin typeface="Zilla Slab Bold"/>
                <a:ea typeface="+mj-ea"/>
                <a:cs typeface="+mj-cs"/>
              </a:rPr>
            </a:br>
            <a:endParaRPr lang="nl-NL"/>
          </a:p>
        </p:txBody>
      </p:sp>
      <p:pic>
        <p:nvPicPr>
          <p:cNvPr id="12" name="Afbeelding 11">
            <a:extLst>
              <a:ext uri="{FF2B5EF4-FFF2-40B4-BE49-F238E27FC236}">
                <a16:creationId xmlns:a16="http://schemas.microsoft.com/office/drawing/2014/main" id="{F129F99C-7E9A-AB92-58D9-A7E83F13A8B3}"/>
              </a:ext>
            </a:extLst>
          </p:cNvPr>
          <p:cNvPicPr>
            <a:picLocks noChangeAspect="1"/>
          </p:cNvPicPr>
          <p:nvPr/>
        </p:nvPicPr>
        <p:blipFill>
          <a:blip r:embed="rId4"/>
          <a:stretch>
            <a:fillRect/>
          </a:stretch>
        </p:blipFill>
        <p:spPr>
          <a:xfrm>
            <a:off x="8892891" y="1359569"/>
            <a:ext cx="3181360" cy="3222831"/>
          </a:xfrm>
          <a:prstGeom prst="rect">
            <a:avLst/>
          </a:prstGeom>
        </p:spPr>
      </p:pic>
    </p:spTree>
    <p:extLst>
      <p:ext uri="{BB962C8B-B14F-4D97-AF65-F5344CB8AC3E}">
        <p14:creationId xmlns:p14="http://schemas.microsoft.com/office/powerpoint/2010/main" val="21366134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1E6E61-441D-AD41-C0F7-BED35267AA04}"/>
              </a:ext>
            </a:extLst>
          </p:cNvPr>
          <p:cNvSpPr>
            <a:spLocks noGrp="1"/>
          </p:cNvSpPr>
          <p:nvPr>
            <p:ph type="title"/>
          </p:nvPr>
        </p:nvSpPr>
        <p:spPr/>
        <p:txBody>
          <a:bodyPr/>
          <a:lstStyle/>
          <a:p>
            <a:endParaRPr lang="nl-NL"/>
          </a:p>
        </p:txBody>
      </p:sp>
      <p:pic>
        <p:nvPicPr>
          <p:cNvPr id="4" name="Afbeelding 3"/>
          <p:cNvPicPr>
            <a:picLocks noChangeAspect="1"/>
          </p:cNvPicPr>
          <p:nvPr/>
        </p:nvPicPr>
        <p:blipFill>
          <a:blip r:embed="rId3"/>
          <a:stretch>
            <a:fillRect/>
          </a:stretch>
        </p:blipFill>
        <p:spPr>
          <a:xfrm>
            <a:off x="437262" y="187465"/>
            <a:ext cx="4424438" cy="3186374"/>
          </a:xfrm>
          <a:prstGeom prst="rect">
            <a:avLst/>
          </a:prstGeom>
        </p:spPr>
      </p:pic>
      <p:pic>
        <p:nvPicPr>
          <p:cNvPr id="5" name="Afbeelding 4">
            <a:extLst>
              <a:ext uri="{FF2B5EF4-FFF2-40B4-BE49-F238E27FC236}">
                <a16:creationId xmlns:a16="http://schemas.microsoft.com/office/drawing/2014/main" id="{C2E20816-85F4-FB66-C72D-9683C49F1876}"/>
              </a:ext>
            </a:extLst>
          </p:cNvPr>
          <p:cNvPicPr>
            <a:picLocks noChangeAspect="1"/>
          </p:cNvPicPr>
          <p:nvPr/>
        </p:nvPicPr>
        <p:blipFill>
          <a:blip r:embed="rId4"/>
          <a:stretch>
            <a:fillRect/>
          </a:stretch>
        </p:blipFill>
        <p:spPr>
          <a:xfrm>
            <a:off x="408955" y="3463776"/>
            <a:ext cx="4452745" cy="3206759"/>
          </a:xfrm>
          <a:prstGeom prst="rect">
            <a:avLst/>
          </a:prstGeom>
        </p:spPr>
      </p:pic>
      <p:sp>
        <p:nvSpPr>
          <p:cNvPr id="7" name="Tekstvak 6">
            <a:extLst>
              <a:ext uri="{FF2B5EF4-FFF2-40B4-BE49-F238E27FC236}">
                <a16:creationId xmlns:a16="http://schemas.microsoft.com/office/drawing/2014/main" id="{094F5E86-8B4D-29C8-0B8B-1CC7B0888DFC}"/>
              </a:ext>
            </a:extLst>
          </p:cNvPr>
          <p:cNvSpPr txBox="1"/>
          <p:nvPr/>
        </p:nvSpPr>
        <p:spPr>
          <a:xfrm>
            <a:off x="5377507" y="3776267"/>
            <a:ext cx="6096000" cy="1631216"/>
          </a:xfrm>
          <a:prstGeom prst="rect">
            <a:avLst/>
          </a:prstGeom>
          <a:noFill/>
        </p:spPr>
        <p:txBody>
          <a:bodyPr wrap="square">
            <a:spAutoFit/>
          </a:bodyPr>
          <a:lstStyle/>
          <a:p>
            <a:pPr defTabSz="914400">
              <a:defRPr/>
            </a:pPr>
            <a:r>
              <a:rPr lang="nl-NL" sz="2000" b="1"/>
              <a:t>Geteste g</a:t>
            </a:r>
            <a:r>
              <a:rPr lang="nl-NL" sz="2000" b="1">
                <a:effectLst/>
              </a:rPr>
              <a:t>espreksmaterialen: </a:t>
            </a:r>
            <a:r>
              <a:rPr lang="nl-NL" sz="2000">
                <a:solidFill>
                  <a:schemeClr val="accent1"/>
                </a:solidFill>
                <a:hlinkClick r:id="rId5"/>
              </a:rPr>
              <a:t>www.pharos.nl/rookvrij</a:t>
            </a:r>
            <a:endParaRPr lang="nl-NL" sz="2000">
              <a:solidFill>
                <a:schemeClr val="accent1"/>
              </a:solidFill>
            </a:endParaRPr>
          </a:p>
          <a:p>
            <a:pPr defTabSz="914400">
              <a:defRPr/>
            </a:pPr>
            <a:endParaRPr lang="nl-NL" sz="2000">
              <a:solidFill>
                <a:schemeClr val="accent1"/>
              </a:solidFill>
            </a:endParaRPr>
          </a:p>
          <a:p>
            <a:pPr defTabSz="914400">
              <a:defRPr/>
            </a:pPr>
            <a:endParaRPr lang="nl-NL" sz="2000">
              <a:solidFill>
                <a:schemeClr val="accent1"/>
              </a:solidFill>
            </a:endParaRPr>
          </a:p>
          <a:p>
            <a:pPr marL="0" marR="0" lvl="0" indent="0" defTabSz="914400" eaLnBrk="1" fontAlgn="auto" latinLnBrk="0" hangingPunct="1">
              <a:lnSpc>
                <a:spcPct val="100000"/>
              </a:lnSpc>
              <a:spcBef>
                <a:spcPts val="0"/>
              </a:spcBef>
              <a:spcAft>
                <a:spcPts val="0"/>
              </a:spcAft>
              <a:buClrTx/>
              <a:buSzTx/>
              <a:buFontTx/>
              <a:buNone/>
              <a:tabLst/>
              <a:defRPr/>
            </a:pPr>
            <a:r>
              <a:rPr lang="nl-NL" sz="2000" b="1">
                <a:sym typeface="Wingdings" panose="05000000000000000000" pitchFamily="2" charset="2"/>
              </a:rPr>
              <a:t>Email: </a:t>
            </a:r>
            <a:r>
              <a:rPr lang="nl-NL" sz="2000">
                <a:effectLst/>
              </a:rPr>
              <a:t>m.helmus@pharos.nl</a:t>
            </a:r>
          </a:p>
        </p:txBody>
      </p:sp>
      <p:pic>
        <p:nvPicPr>
          <p:cNvPr id="8" name="Afbeelding 7">
            <a:extLst>
              <a:ext uri="{FF2B5EF4-FFF2-40B4-BE49-F238E27FC236}">
                <a16:creationId xmlns:a16="http://schemas.microsoft.com/office/drawing/2014/main" id="{78029F07-6C2D-B48E-A3C4-1686E060A0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78937" y="188001"/>
            <a:ext cx="4519954" cy="3185838"/>
          </a:xfrm>
          <a:prstGeom prst="rect">
            <a:avLst/>
          </a:prstGeom>
        </p:spPr>
      </p:pic>
    </p:spTree>
    <p:extLst>
      <p:ext uri="{BB962C8B-B14F-4D97-AF65-F5344CB8AC3E}">
        <p14:creationId xmlns:p14="http://schemas.microsoft.com/office/powerpoint/2010/main" val="41438308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7E05-7640-7A7F-A293-A229CC984299}"/>
              </a:ext>
            </a:extLst>
          </p:cNvPr>
          <p:cNvSpPr>
            <a:spLocks noGrp="1"/>
          </p:cNvSpPr>
          <p:nvPr>
            <p:ph type="title"/>
          </p:nvPr>
        </p:nvSpPr>
        <p:spPr/>
        <p:txBody>
          <a:bodyPr/>
          <a:lstStyle/>
          <a:p>
            <a:r>
              <a:rPr lang="en-US" dirty="0" err="1"/>
              <a:t>Spiekkaartjes</a:t>
            </a:r>
            <a:r>
              <a:rPr lang="en-US" dirty="0"/>
              <a:t> </a:t>
            </a:r>
            <a:r>
              <a:rPr lang="en-US" dirty="0" err="1"/>
              <a:t>oordeelvrij</a:t>
            </a:r>
            <a:r>
              <a:rPr lang="en-US" dirty="0"/>
              <a:t> in </a:t>
            </a:r>
            <a:r>
              <a:rPr lang="en-US" dirty="0" err="1"/>
              <a:t>gesprek</a:t>
            </a:r>
            <a:r>
              <a:rPr lang="en-US" dirty="0"/>
              <a:t> </a:t>
            </a:r>
            <a:endParaRPr lang="en-US"/>
          </a:p>
        </p:txBody>
      </p:sp>
      <p:pic>
        <p:nvPicPr>
          <p:cNvPr id="3" name="Picture 2">
            <a:extLst>
              <a:ext uri="{FF2B5EF4-FFF2-40B4-BE49-F238E27FC236}">
                <a16:creationId xmlns:a16="http://schemas.microsoft.com/office/drawing/2014/main" id="{19FAB744-89EB-A06F-6A80-B4E8BF0E3DFD}"/>
              </a:ext>
            </a:extLst>
          </p:cNvPr>
          <p:cNvPicPr>
            <a:picLocks noChangeAspect="1"/>
          </p:cNvPicPr>
          <p:nvPr/>
        </p:nvPicPr>
        <p:blipFill>
          <a:blip r:embed="rId2"/>
          <a:stretch>
            <a:fillRect/>
          </a:stretch>
        </p:blipFill>
        <p:spPr>
          <a:xfrm>
            <a:off x="602863" y="2217207"/>
            <a:ext cx="7436227" cy="4356344"/>
          </a:xfrm>
          <a:prstGeom prst="rect">
            <a:avLst/>
          </a:prstGeom>
        </p:spPr>
      </p:pic>
    </p:spTree>
    <p:extLst>
      <p:ext uri="{BB962C8B-B14F-4D97-AF65-F5344CB8AC3E}">
        <p14:creationId xmlns:p14="http://schemas.microsoft.com/office/powerpoint/2010/main" val="3002108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quarter" idx="13"/>
          </p:nvPr>
        </p:nvSpPr>
        <p:spPr>
          <a:xfrm>
            <a:off x="623887" y="2196274"/>
            <a:ext cx="10586267" cy="3671888"/>
          </a:xfrm>
        </p:spPr>
        <p:txBody>
          <a:bodyPr vert="horz" lIns="91440" tIns="45720" rIns="91440" bIns="45720" rtlCol="0" anchor="t">
            <a:normAutofit fontScale="25000" lnSpcReduction="20000"/>
          </a:bodyPr>
          <a:lstStyle/>
          <a:p>
            <a:pPr marL="0" indent="0">
              <a:lnSpc>
                <a:spcPct val="120000"/>
              </a:lnSpc>
              <a:buNone/>
            </a:pPr>
            <a:r>
              <a:rPr lang="nl-NL" sz="6000" b="1">
                <a:solidFill>
                  <a:schemeClr val="accent1"/>
                </a:solidFill>
              </a:rPr>
              <a:t>Waarom?</a:t>
            </a:r>
          </a:p>
          <a:p>
            <a:pPr>
              <a:lnSpc>
                <a:spcPct val="120000"/>
              </a:lnSpc>
            </a:pPr>
            <a:r>
              <a:rPr lang="nl-NL" sz="6000"/>
              <a:t>Heftige verslaving</a:t>
            </a:r>
          </a:p>
          <a:p>
            <a:pPr>
              <a:lnSpc>
                <a:spcPct val="120000"/>
              </a:lnSpc>
            </a:pPr>
            <a:r>
              <a:rPr lang="nl-NL" sz="6000"/>
              <a:t>Hogere slagingskans: 25-45% versus 6% </a:t>
            </a:r>
          </a:p>
          <a:p>
            <a:pPr>
              <a:lnSpc>
                <a:spcPct val="120000"/>
              </a:lnSpc>
            </a:pPr>
            <a:endParaRPr lang="nl-NL" sz="6000"/>
          </a:p>
          <a:p>
            <a:pPr>
              <a:lnSpc>
                <a:spcPct val="120000"/>
              </a:lnSpc>
            </a:pPr>
            <a:r>
              <a:rPr lang="nl-NL" sz="6000"/>
              <a:t>Hulp wordt vergoed zonder verlies eigen risico</a:t>
            </a:r>
          </a:p>
          <a:p>
            <a:pPr>
              <a:lnSpc>
                <a:spcPct val="120000"/>
              </a:lnSpc>
            </a:pPr>
            <a:endParaRPr lang="nl-NL" sz="6000"/>
          </a:p>
          <a:p>
            <a:pPr>
              <a:lnSpc>
                <a:spcPct val="120000"/>
              </a:lnSpc>
            </a:pPr>
            <a:r>
              <a:rPr lang="nl-NL" sz="6000"/>
              <a:t>Warm doorverwijzen (ken de coaches)</a:t>
            </a:r>
          </a:p>
          <a:p>
            <a:pPr>
              <a:lnSpc>
                <a:spcPct val="120000"/>
              </a:lnSpc>
            </a:pPr>
            <a:r>
              <a:rPr lang="nl-NL" sz="6000"/>
              <a:t>Blijf steunen</a:t>
            </a:r>
          </a:p>
          <a:p>
            <a:pPr>
              <a:lnSpc>
                <a:spcPct val="120000"/>
              </a:lnSpc>
            </a:pPr>
            <a:r>
              <a:rPr lang="nl-NL" sz="6000" b="1" dirty="0">
                <a:solidFill>
                  <a:schemeClr val="accent1"/>
                </a:solidFill>
              </a:rPr>
              <a:t>https://www.ikstopnu.nl/hulp-in-de-buurt/</a:t>
            </a:r>
          </a:p>
          <a:p>
            <a:pPr marL="0" indent="0">
              <a:buNone/>
            </a:pPr>
            <a:endParaRPr lang="nl-NL"/>
          </a:p>
        </p:txBody>
      </p:sp>
      <p:sp>
        <p:nvSpPr>
          <p:cNvPr id="4" name="Titel 3"/>
          <p:cNvSpPr>
            <a:spLocks noGrp="1"/>
          </p:cNvSpPr>
          <p:nvPr>
            <p:ph type="title"/>
          </p:nvPr>
        </p:nvSpPr>
        <p:spPr/>
        <p:txBody>
          <a:bodyPr/>
          <a:lstStyle/>
          <a:p>
            <a:r>
              <a:rPr lang="nl-NL"/>
              <a:t>Effectieve hulp: Stoppen-met-roken coach </a:t>
            </a:r>
            <a:br>
              <a:rPr lang="nl-NL"/>
            </a:br>
            <a:r>
              <a:rPr lang="nl-NL" sz="3000"/>
              <a:t>(of praktijkondersteuner/huisarts)</a:t>
            </a:r>
          </a:p>
        </p:txBody>
      </p:sp>
    </p:spTree>
    <p:extLst>
      <p:ext uri="{BB962C8B-B14F-4D97-AF65-F5344CB8AC3E}">
        <p14:creationId xmlns:p14="http://schemas.microsoft.com/office/powerpoint/2010/main" val="20924250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laceholder 6">
            <a:extLst>
              <a:ext uri="{FF2B5EF4-FFF2-40B4-BE49-F238E27FC236}">
                <a16:creationId xmlns:a16="http://schemas.microsoft.com/office/drawing/2014/main" id="{91C5C3F3-1BB3-47EA-AB61-97527DE4AE84}"/>
              </a:ext>
            </a:extLst>
          </p:cNvPr>
          <p:cNvSpPr>
            <a:spLocks noGrp="1"/>
          </p:cNvSpPr>
          <p:nvPr>
            <p:ph type="body" sz="quarter" idx="13"/>
          </p:nvPr>
        </p:nvSpPr>
        <p:spPr>
          <a:xfrm>
            <a:off x="2425178" y="1844824"/>
            <a:ext cx="3310709" cy="4252785"/>
          </a:xfrm>
        </p:spPr>
        <p:txBody>
          <a:bodyPr/>
          <a:lstStyle/>
          <a:p>
            <a:pPr marL="0" indent="0">
              <a:buNone/>
            </a:pPr>
            <a:endParaRPr lang="nl-NL" sz="2000"/>
          </a:p>
        </p:txBody>
      </p:sp>
      <p:sp>
        <p:nvSpPr>
          <p:cNvPr id="2" name="Title 5">
            <a:extLst>
              <a:ext uri="{FF2B5EF4-FFF2-40B4-BE49-F238E27FC236}">
                <a16:creationId xmlns:a16="http://schemas.microsoft.com/office/drawing/2014/main" id="{25BD05C8-7332-4E87-A0CC-1C64104555C4}"/>
              </a:ext>
            </a:extLst>
          </p:cNvPr>
          <p:cNvSpPr>
            <a:spLocks noGrp="1"/>
          </p:cNvSpPr>
          <p:nvPr>
            <p:ph type="title"/>
          </p:nvPr>
        </p:nvSpPr>
        <p:spPr>
          <a:xfrm>
            <a:off x="264939" y="476672"/>
            <a:ext cx="5112000" cy="1143000"/>
          </a:xfrm>
        </p:spPr>
        <p:txBody>
          <a:bodyPr>
            <a:normAutofit fontScale="90000"/>
          </a:bodyPr>
          <a:lstStyle/>
          <a:p>
            <a:r>
              <a:rPr lang="nl-NL" sz="2500"/>
              <a:t>Website Nijmegen Rookvrij (2020)</a:t>
            </a:r>
            <a:br>
              <a:rPr lang="nl-NL" sz="2500" b="0" dirty="0">
                <a:latin typeface="+mn-lt"/>
              </a:rPr>
            </a:br>
            <a:br>
              <a:rPr lang="nl-NL" sz="2500" b="0" dirty="0">
                <a:latin typeface="+mn-lt"/>
              </a:rPr>
            </a:br>
            <a:br>
              <a:rPr lang="nl-NL" sz="2500" b="0" dirty="0">
                <a:latin typeface="+mn-lt"/>
              </a:rPr>
            </a:br>
            <a:r>
              <a:rPr lang="nl-NL" sz="2000" b="0">
                <a:solidFill>
                  <a:schemeClr val="tx2"/>
                </a:solidFill>
                <a:latin typeface="+mn-lt"/>
              </a:rPr>
              <a:t>Gestopte Nijmegenaren</a:t>
            </a:r>
            <a:br>
              <a:rPr lang="nl-NL" sz="2000" b="0" dirty="0">
                <a:latin typeface="+mn-lt"/>
              </a:rPr>
            </a:br>
            <a:br>
              <a:rPr lang="nl-NL" sz="2000" b="0" dirty="0">
                <a:latin typeface="+mn-lt"/>
              </a:rPr>
            </a:br>
            <a:r>
              <a:rPr lang="nl-NL" sz="2000" b="0">
                <a:solidFill>
                  <a:schemeClr val="tx2"/>
                </a:solidFill>
                <a:latin typeface="+mn-lt"/>
              </a:rPr>
              <a:t>Materiaal in vele talen</a:t>
            </a:r>
            <a:br>
              <a:rPr lang="nl-NL" sz="2000" b="0" dirty="0">
                <a:latin typeface="+mn-lt"/>
              </a:rPr>
            </a:br>
            <a:br>
              <a:rPr lang="nl-NL" sz="2000" b="0" dirty="0">
                <a:latin typeface="+mn-lt"/>
              </a:rPr>
            </a:br>
            <a:r>
              <a:rPr lang="nl-NL" sz="2000" b="0">
                <a:solidFill>
                  <a:schemeClr val="tx2"/>
                </a:solidFill>
                <a:latin typeface="+mn-lt"/>
              </a:rPr>
              <a:t>Website: lokale aanbod, differentiatie(!)</a:t>
            </a:r>
            <a:br>
              <a:rPr lang="nl-NL" sz="2000" b="0" dirty="0">
                <a:latin typeface="+mn-lt"/>
              </a:rPr>
            </a:br>
            <a:br>
              <a:rPr lang="nl-NL" sz="2000" b="0" dirty="0">
                <a:latin typeface="+mn-lt"/>
              </a:rPr>
            </a:br>
            <a:r>
              <a:rPr lang="nl-NL" sz="2000" b="0">
                <a:solidFill>
                  <a:schemeClr val="tx2"/>
                </a:solidFill>
                <a:latin typeface="+mn-lt"/>
              </a:rPr>
              <a:t>Startkosten: lokale preventie partners (GGEI)</a:t>
            </a:r>
            <a:br>
              <a:rPr lang="nl-NL" sz="2000" b="0" dirty="0">
                <a:latin typeface="+mn-lt"/>
              </a:rPr>
            </a:br>
            <a:br>
              <a:rPr lang="nl-NL" sz="2000" b="0" dirty="0">
                <a:latin typeface="+mn-lt"/>
              </a:rPr>
            </a:br>
            <a:r>
              <a:rPr lang="nl-NL" sz="2000">
                <a:solidFill>
                  <a:schemeClr val="tx2"/>
                </a:solidFill>
                <a:latin typeface="+mn-lt"/>
              </a:rPr>
              <a:t>Huidig: </a:t>
            </a:r>
            <a:r>
              <a:rPr lang="nl-NL" sz="2000" b="0">
                <a:solidFill>
                  <a:schemeClr val="tx2"/>
                </a:solidFill>
                <a:latin typeface="+mn-lt"/>
              </a:rPr>
              <a:t>gemeente. Updates: GGEI</a:t>
            </a:r>
            <a:br>
              <a:rPr lang="nl-NL" sz="2000" b="0" dirty="0">
                <a:latin typeface="+mn-lt"/>
              </a:rPr>
            </a:br>
            <a:r>
              <a:rPr lang="nl-NL" sz="2000" b="0">
                <a:solidFill>
                  <a:schemeClr val="tx2"/>
                </a:solidFill>
                <a:latin typeface="+mn-lt"/>
              </a:rPr>
              <a:t>Steun: huisartsen, radboud, (sociale) partners</a:t>
            </a:r>
            <a:br>
              <a:rPr lang="nl-NL" sz="2500" dirty="0"/>
            </a:br>
            <a:br>
              <a:rPr lang="nl-NL" sz="2500" dirty="0"/>
            </a:br>
            <a:endParaRPr lang="nl-NL" sz="2000" b="0"/>
          </a:p>
        </p:txBody>
      </p:sp>
      <p:sp>
        <p:nvSpPr>
          <p:cNvPr id="13" name="Placeholder 2">
            <a:extLst>
              <a:ext uri="{FF2B5EF4-FFF2-40B4-BE49-F238E27FC236}">
                <a16:creationId xmlns:a16="http://schemas.microsoft.com/office/drawing/2014/main" id="{D09C8602-438D-4EF6-9E0A-AE489B0B08F7}"/>
              </a:ext>
            </a:extLst>
          </p:cNvPr>
          <p:cNvSpPr>
            <a:spLocks noGrp="1"/>
          </p:cNvSpPr>
          <p:nvPr>
            <p:ph type="body" idx="4294967295"/>
          </p:nvPr>
        </p:nvSpPr>
        <p:spPr>
          <a:xfrm>
            <a:off x="6757988" y="603250"/>
            <a:ext cx="5437187" cy="4121150"/>
          </a:xfrm>
        </p:spPr>
        <p:txBody>
          <a:bodyPr/>
          <a:lstStyle/>
          <a:p>
            <a:endParaRPr lang="nl-NL"/>
          </a:p>
          <a:p>
            <a:endParaRPr lang="nl-NL"/>
          </a:p>
        </p:txBody>
      </p:sp>
      <p:sp>
        <p:nvSpPr>
          <p:cNvPr id="11" name="Placeholder 4">
            <a:extLst>
              <a:ext uri="{FF2B5EF4-FFF2-40B4-BE49-F238E27FC236}">
                <a16:creationId xmlns:a16="http://schemas.microsoft.com/office/drawing/2014/main" id="{9CA8B7E8-B134-4B47-9234-50CA7D156C99}"/>
              </a:ext>
            </a:extLst>
          </p:cNvPr>
          <p:cNvSpPr>
            <a:spLocks noGrp="1"/>
          </p:cNvSpPr>
          <p:nvPr>
            <p:ph type="body" sz="quarter" idx="4294967295"/>
          </p:nvPr>
        </p:nvSpPr>
        <p:spPr>
          <a:xfrm>
            <a:off x="6759575" y="1989138"/>
            <a:ext cx="5435600" cy="2282825"/>
          </a:xfrm>
        </p:spPr>
        <p:txBody>
          <a:bodyPr/>
          <a:lstStyle/>
          <a:p>
            <a:endParaRPr lang="nl-NL" sz="2000"/>
          </a:p>
          <a:p>
            <a:endParaRPr lang="nl-NL" sz="2000"/>
          </a:p>
          <a:p>
            <a:pPr marL="0" indent="0">
              <a:buNone/>
            </a:pPr>
            <a:endParaRPr lang="nl-NL"/>
          </a:p>
        </p:txBody>
      </p:sp>
      <p:pic>
        <p:nvPicPr>
          <p:cNvPr id="8" name="Afbeelding 7">
            <a:extLst>
              <a:ext uri="{FF2B5EF4-FFF2-40B4-BE49-F238E27FC236}">
                <a16:creationId xmlns:a16="http://schemas.microsoft.com/office/drawing/2014/main" id="{61BBA562-614B-CDCF-8491-B0D9B6EE7820}"/>
              </a:ext>
            </a:extLst>
          </p:cNvPr>
          <p:cNvPicPr>
            <a:picLocks noChangeAspect="1"/>
          </p:cNvPicPr>
          <p:nvPr/>
        </p:nvPicPr>
        <p:blipFill>
          <a:blip r:embed="rId3"/>
          <a:stretch>
            <a:fillRect/>
          </a:stretch>
        </p:blipFill>
        <p:spPr>
          <a:xfrm>
            <a:off x="6125589" y="312616"/>
            <a:ext cx="5165374" cy="2786546"/>
          </a:xfrm>
          <a:prstGeom prst="rect">
            <a:avLst/>
          </a:prstGeom>
        </p:spPr>
      </p:pic>
      <p:pic>
        <p:nvPicPr>
          <p:cNvPr id="19" name="Afbeelding 18">
            <a:extLst>
              <a:ext uri="{FF2B5EF4-FFF2-40B4-BE49-F238E27FC236}">
                <a16:creationId xmlns:a16="http://schemas.microsoft.com/office/drawing/2014/main" id="{E8988F22-743C-53D0-B13F-0407A33DE1D8}"/>
              </a:ext>
            </a:extLst>
          </p:cNvPr>
          <p:cNvPicPr>
            <a:picLocks noChangeAspect="1"/>
          </p:cNvPicPr>
          <p:nvPr/>
        </p:nvPicPr>
        <p:blipFill>
          <a:blip r:embed="rId4"/>
          <a:stretch>
            <a:fillRect/>
          </a:stretch>
        </p:blipFill>
        <p:spPr>
          <a:xfrm>
            <a:off x="5953571" y="3501667"/>
            <a:ext cx="6119647" cy="2445465"/>
          </a:xfrm>
          <a:prstGeom prst="rect">
            <a:avLst/>
          </a:prstGeom>
        </p:spPr>
      </p:pic>
    </p:spTree>
    <p:extLst>
      <p:ext uri="{BB962C8B-B14F-4D97-AF65-F5344CB8AC3E}">
        <p14:creationId xmlns:p14="http://schemas.microsoft.com/office/powerpoint/2010/main" val="2622319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 name="object 2"/>
          <p:cNvGrpSpPr/>
          <p:nvPr/>
        </p:nvGrpSpPr>
        <p:grpSpPr>
          <a:xfrm>
            <a:off x="10806095" y="6654346"/>
            <a:ext cx="615298" cy="91406"/>
            <a:chOff x="0" y="0"/>
            <a:chExt cx="1014336" cy="150685"/>
          </a:xfrm>
        </p:grpSpPr>
        <p:sp>
          <p:nvSpPr>
            <p:cNvPr id="97" name="Vorm"/>
            <p:cNvSpPr/>
            <p:nvPr/>
          </p:nvSpPr>
          <p:spPr>
            <a:xfrm>
              <a:off x="0" y="1104"/>
              <a:ext cx="128118" cy="1484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76" y="14958"/>
                  </a:lnTo>
                  <a:lnTo>
                    <a:pt x="16307" y="13654"/>
                  </a:lnTo>
                  <a:lnTo>
                    <a:pt x="17436" y="12963"/>
                  </a:lnTo>
                  <a:lnTo>
                    <a:pt x="18320" y="12074"/>
                  </a:lnTo>
                  <a:lnTo>
                    <a:pt x="18947" y="10991"/>
                  </a:lnTo>
                  <a:lnTo>
                    <a:pt x="19592" y="9907"/>
                  </a:lnTo>
                  <a:lnTo>
                    <a:pt x="19622" y="9796"/>
                  </a:lnTo>
                  <a:lnTo>
                    <a:pt x="19891" y="8785"/>
                  </a:lnTo>
                  <a:lnTo>
                    <a:pt x="19904" y="6568"/>
                  </a:lnTo>
                  <a:lnTo>
                    <a:pt x="19705" y="5655"/>
                  </a:lnTo>
                  <a:lnTo>
                    <a:pt x="19482" y="5188"/>
                  </a:lnTo>
                  <a:lnTo>
                    <a:pt x="19277" y="4758"/>
                  </a:lnTo>
                  <a:lnTo>
                    <a:pt x="18864" y="3856"/>
                  </a:lnTo>
                  <a:lnTo>
                    <a:pt x="13836" y="222"/>
                  </a:lnTo>
                  <a:lnTo>
                    <a:pt x="12937" y="44"/>
                  </a:lnTo>
                  <a:lnTo>
                    <a:pt x="12937" y="8220"/>
                  </a:lnTo>
                  <a:lnTo>
                    <a:pt x="12781" y="8735"/>
                  </a:lnTo>
                  <a:lnTo>
                    <a:pt x="12766" y="8785"/>
                  </a:lnTo>
                  <a:lnTo>
                    <a:pt x="12023" y="9600"/>
                  </a:lnTo>
                  <a:lnTo>
                    <a:pt x="11637" y="9796"/>
                  </a:lnTo>
                  <a:lnTo>
                    <a:pt x="6882" y="9796"/>
                  </a:lnTo>
                  <a:lnTo>
                    <a:pt x="6882" y="5188"/>
                  </a:lnTo>
                  <a:lnTo>
                    <a:pt x="11466" y="5188"/>
                  </a:lnTo>
                  <a:lnTo>
                    <a:pt x="11879" y="5384"/>
                  </a:lnTo>
                  <a:lnTo>
                    <a:pt x="12310" y="5779"/>
                  </a:lnTo>
                  <a:lnTo>
                    <a:pt x="12723" y="6173"/>
                  </a:lnTo>
                  <a:lnTo>
                    <a:pt x="12937" y="6740"/>
                  </a:lnTo>
                  <a:lnTo>
                    <a:pt x="12937" y="44"/>
                  </a:lnTo>
                  <a:lnTo>
                    <a:pt x="12723" y="0"/>
                  </a:lnTo>
                  <a:lnTo>
                    <a:pt x="0" y="0"/>
                  </a:lnTo>
                  <a:lnTo>
                    <a:pt x="0" y="21600"/>
                  </a:lnTo>
                  <a:lnTo>
                    <a:pt x="6869" y="21600"/>
                  </a:lnTo>
                  <a:lnTo>
                    <a:pt x="6869" y="14958"/>
                  </a:lnTo>
                  <a:lnTo>
                    <a:pt x="9438" y="14958"/>
                  </a:lnTo>
                  <a:lnTo>
                    <a:pt x="13845" y="21600"/>
                  </a:lnTo>
                  <a:lnTo>
                    <a:pt x="21600" y="2160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98" name="Vorm"/>
            <p:cNvSpPr/>
            <p:nvPr/>
          </p:nvSpPr>
          <p:spPr>
            <a:xfrm>
              <a:off x="126719" y="49"/>
              <a:ext cx="150764" cy="150599"/>
            </a:xfrm>
            <a:custGeom>
              <a:avLst/>
              <a:gdLst/>
              <a:ahLst/>
              <a:cxnLst>
                <a:cxn ang="0">
                  <a:pos x="wd2" y="hd2"/>
                </a:cxn>
                <a:cxn ang="5400000">
                  <a:pos x="wd2" y="hd2"/>
                </a:cxn>
                <a:cxn ang="10800000">
                  <a:pos x="wd2" y="hd2"/>
                </a:cxn>
                <a:cxn ang="16200000">
                  <a:pos x="wd2" y="hd2"/>
                </a:cxn>
              </a:cxnLst>
              <a:rect l="0" t="0" r="r" b="b"/>
              <a:pathLst>
                <a:path w="21600" h="21600" extrusionOk="0">
                  <a:moveTo>
                    <a:pt x="21600" y="10835"/>
                  </a:moveTo>
                  <a:lnTo>
                    <a:pt x="21565" y="10108"/>
                  </a:lnTo>
                  <a:lnTo>
                    <a:pt x="21553" y="9822"/>
                  </a:lnTo>
                  <a:lnTo>
                    <a:pt x="21409" y="8820"/>
                  </a:lnTo>
                  <a:lnTo>
                    <a:pt x="18663" y="3377"/>
                  </a:lnTo>
                  <a:lnTo>
                    <a:pt x="15677" y="1133"/>
                  </a:lnTo>
                  <a:lnTo>
                    <a:pt x="15677" y="10046"/>
                  </a:lnTo>
                  <a:lnTo>
                    <a:pt x="15668" y="11529"/>
                  </a:lnTo>
                  <a:lnTo>
                    <a:pt x="12366" y="16266"/>
                  </a:lnTo>
                  <a:lnTo>
                    <a:pt x="12337" y="16266"/>
                  </a:lnTo>
                  <a:lnTo>
                    <a:pt x="11661" y="16423"/>
                  </a:lnTo>
                  <a:lnTo>
                    <a:pt x="9988" y="16423"/>
                  </a:lnTo>
                  <a:lnTo>
                    <a:pt x="9258" y="16266"/>
                  </a:lnTo>
                  <a:lnTo>
                    <a:pt x="6236" y="12900"/>
                  </a:lnTo>
                  <a:lnTo>
                    <a:pt x="6032" y="12221"/>
                  </a:lnTo>
                  <a:lnTo>
                    <a:pt x="5934" y="11529"/>
                  </a:lnTo>
                  <a:lnTo>
                    <a:pt x="5943" y="10046"/>
                  </a:lnTo>
                  <a:lnTo>
                    <a:pt x="6032" y="9427"/>
                  </a:lnTo>
                  <a:lnTo>
                    <a:pt x="9962" y="5211"/>
                  </a:lnTo>
                  <a:lnTo>
                    <a:pt x="11612" y="5211"/>
                  </a:lnTo>
                  <a:lnTo>
                    <a:pt x="15375" y="8680"/>
                  </a:lnTo>
                  <a:lnTo>
                    <a:pt x="15581" y="9354"/>
                  </a:lnTo>
                  <a:lnTo>
                    <a:pt x="15677" y="10046"/>
                  </a:lnTo>
                  <a:lnTo>
                    <a:pt x="15677" y="1133"/>
                  </a:lnTo>
                  <a:lnTo>
                    <a:pt x="10872" y="0"/>
                  </a:lnTo>
                  <a:lnTo>
                    <a:pt x="9629" y="58"/>
                  </a:lnTo>
                  <a:lnTo>
                    <a:pt x="9685" y="58"/>
                  </a:lnTo>
                  <a:lnTo>
                    <a:pt x="8506" y="233"/>
                  </a:lnTo>
                  <a:lnTo>
                    <a:pt x="8546" y="233"/>
                  </a:lnTo>
                  <a:lnTo>
                    <a:pt x="7533" y="497"/>
                  </a:lnTo>
                  <a:lnTo>
                    <a:pt x="6516" y="885"/>
                  </a:lnTo>
                  <a:lnTo>
                    <a:pt x="1778" y="4860"/>
                  </a:lnTo>
                  <a:lnTo>
                    <a:pt x="0" y="10738"/>
                  </a:lnTo>
                  <a:lnTo>
                    <a:pt x="33" y="11456"/>
                  </a:lnTo>
                  <a:lnTo>
                    <a:pt x="2298" y="17438"/>
                  </a:lnTo>
                  <a:lnTo>
                    <a:pt x="7384" y="21081"/>
                  </a:lnTo>
                  <a:lnTo>
                    <a:pt x="10750" y="21600"/>
                  </a:lnTo>
                  <a:lnTo>
                    <a:pt x="11911" y="21543"/>
                  </a:lnTo>
                  <a:lnTo>
                    <a:pt x="17788" y="18986"/>
                  </a:lnTo>
                  <a:lnTo>
                    <a:pt x="19981" y="16423"/>
                  </a:lnTo>
                  <a:lnTo>
                    <a:pt x="20346" y="15807"/>
                  </a:lnTo>
                  <a:lnTo>
                    <a:pt x="20787" y="14869"/>
                  </a:lnTo>
                  <a:lnTo>
                    <a:pt x="21145" y="13891"/>
                  </a:lnTo>
                  <a:lnTo>
                    <a:pt x="21396" y="12900"/>
                  </a:lnTo>
                  <a:lnTo>
                    <a:pt x="21549" y="11875"/>
                  </a:lnTo>
                  <a:lnTo>
                    <a:pt x="21600" y="10835"/>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99" name="Vorm"/>
            <p:cNvSpPr/>
            <p:nvPr/>
          </p:nvSpPr>
          <p:spPr>
            <a:xfrm>
              <a:off x="286308" y="49"/>
              <a:ext cx="150763" cy="150599"/>
            </a:xfrm>
            <a:custGeom>
              <a:avLst/>
              <a:gdLst/>
              <a:ahLst/>
              <a:cxnLst>
                <a:cxn ang="0">
                  <a:pos x="wd2" y="hd2"/>
                </a:cxn>
                <a:cxn ang="5400000">
                  <a:pos x="wd2" y="hd2"/>
                </a:cxn>
                <a:cxn ang="10800000">
                  <a:pos x="wd2" y="hd2"/>
                </a:cxn>
                <a:cxn ang="16200000">
                  <a:pos x="wd2" y="hd2"/>
                </a:cxn>
              </a:cxnLst>
              <a:rect l="0" t="0" r="r" b="b"/>
              <a:pathLst>
                <a:path w="21600" h="21600" extrusionOk="0">
                  <a:moveTo>
                    <a:pt x="21600" y="10835"/>
                  </a:moveTo>
                  <a:lnTo>
                    <a:pt x="20850" y="6900"/>
                  </a:lnTo>
                  <a:lnTo>
                    <a:pt x="20834" y="6851"/>
                  </a:lnTo>
                  <a:lnTo>
                    <a:pt x="17115" y="2000"/>
                  </a:lnTo>
                  <a:lnTo>
                    <a:pt x="15677" y="1135"/>
                  </a:lnTo>
                  <a:lnTo>
                    <a:pt x="15677" y="10046"/>
                  </a:lnTo>
                  <a:lnTo>
                    <a:pt x="15668" y="11529"/>
                  </a:lnTo>
                  <a:lnTo>
                    <a:pt x="12366" y="16266"/>
                  </a:lnTo>
                  <a:lnTo>
                    <a:pt x="12337" y="16266"/>
                  </a:lnTo>
                  <a:lnTo>
                    <a:pt x="11660" y="16423"/>
                  </a:lnTo>
                  <a:lnTo>
                    <a:pt x="9986" y="16423"/>
                  </a:lnTo>
                  <a:lnTo>
                    <a:pt x="9258" y="16266"/>
                  </a:lnTo>
                  <a:lnTo>
                    <a:pt x="6236" y="12900"/>
                  </a:lnTo>
                  <a:lnTo>
                    <a:pt x="6030" y="12221"/>
                  </a:lnTo>
                  <a:lnTo>
                    <a:pt x="5934" y="11529"/>
                  </a:lnTo>
                  <a:lnTo>
                    <a:pt x="5941" y="10046"/>
                  </a:lnTo>
                  <a:lnTo>
                    <a:pt x="6030" y="9427"/>
                  </a:lnTo>
                  <a:lnTo>
                    <a:pt x="9962" y="5211"/>
                  </a:lnTo>
                  <a:lnTo>
                    <a:pt x="11612" y="5211"/>
                  </a:lnTo>
                  <a:lnTo>
                    <a:pt x="15375" y="8680"/>
                  </a:lnTo>
                  <a:lnTo>
                    <a:pt x="15581" y="9354"/>
                  </a:lnTo>
                  <a:lnTo>
                    <a:pt x="15677" y="10046"/>
                  </a:lnTo>
                  <a:lnTo>
                    <a:pt x="15677" y="1135"/>
                  </a:lnTo>
                  <a:lnTo>
                    <a:pt x="10872" y="0"/>
                  </a:lnTo>
                  <a:lnTo>
                    <a:pt x="9627" y="58"/>
                  </a:lnTo>
                  <a:lnTo>
                    <a:pt x="9685" y="58"/>
                  </a:lnTo>
                  <a:lnTo>
                    <a:pt x="8506" y="233"/>
                  </a:lnTo>
                  <a:lnTo>
                    <a:pt x="8545" y="233"/>
                  </a:lnTo>
                  <a:lnTo>
                    <a:pt x="7533" y="497"/>
                  </a:lnTo>
                  <a:lnTo>
                    <a:pt x="6514" y="885"/>
                  </a:lnTo>
                  <a:lnTo>
                    <a:pt x="1776" y="4860"/>
                  </a:lnTo>
                  <a:lnTo>
                    <a:pt x="0" y="10738"/>
                  </a:lnTo>
                  <a:lnTo>
                    <a:pt x="33" y="11456"/>
                  </a:lnTo>
                  <a:lnTo>
                    <a:pt x="2298" y="17438"/>
                  </a:lnTo>
                  <a:lnTo>
                    <a:pt x="7384" y="21081"/>
                  </a:lnTo>
                  <a:lnTo>
                    <a:pt x="10750" y="21600"/>
                  </a:lnTo>
                  <a:lnTo>
                    <a:pt x="11911" y="21543"/>
                  </a:lnTo>
                  <a:lnTo>
                    <a:pt x="17788" y="18986"/>
                  </a:lnTo>
                  <a:lnTo>
                    <a:pt x="19981" y="16423"/>
                  </a:lnTo>
                  <a:lnTo>
                    <a:pt x="20345" y="15807"/>
                  </a:lnTo>
                  <a:lnTo>
                    <a:pt x="20787" y="14869"/>
                  </a:lnTo>
                  <a:lnTo>
                    <a:pt x="21143" y="13891"/>
                  </a:lnTo>
                  <a:lnTo>
                    <a:pt x="21396" y="12900"/>
                  </a:lnTo>
                  <a:lnTo>
                    <a:pt x="21549" y="11875"/>
                  </a:lnTo>
                  <a:lnTo>
                    <a:pt x="21600" y="10835"/>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100" name="Vorm"/>
            <p:cNvSpPr/>
            <p:nvPr/>
          </p:nvSpPr>
          <p:spPr>
            <a:xfrm>
              <a:off x="448424" y="1104"/>
              <a:ext cx="135599" cy="1484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13" y="9685"/>
                  </a:lnTo>
                  <a:lnTo>
                    <a:pt x="21007" y="13"/>
                  </a:lnTo>
                  <a:lnTo>
                    <a:pt x="13682" y="13"/>
                  </a:lnTo>
                  <a:lnTo>
                    <a:pt x="6490" y="8218"/>
                  </a:lnTo>
                  <a:lnTo>
                    <a:pt x="6490" y="0"/>
                  </a:lnTo>
                  <a:lnTo>
                    <a:pt x="0" y="0"/>
                  </a:lnTo>
                  <a:lnTo>
                    <a:pt x="0" y="21600"/>
                  </a:lnTo>
                  <a:lnTo>
                    <a:pt x="6504" y="21600"/>
                  </a:lnTo>
                  <a:lnTo>
                    <a:pt x="6504" y="15366"/>
                  </a:lnTo>
                  <a:lnTo>
                    <a:pt x="8298" y="13665"/>
                  </a:lnTo>
                  <a:lnTo>
                    <a:pt x="14153" y="21600"/>
                  </a:lnTo>
                  <a:lnTo>
                    <a:pt x="21600" y="2160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101" name="Vorm"/>
            <p:cNvSpPr/>
            <p:nvPr/>
          </p:nvSpPr>
          <p:spPr>
            <a:xfrm>
              <a:off x="586917" y="1143"/>
              <a:ext cx="143664" cy="1484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155" y="0"/>
                  </a:lnTo>
                  <a:lnTo>
                    <a:pt x="10851" y="14154"/>
                  </a:lnTo>
                  <a:lnTo>
                    <a:pt x="6483" y="0"/>
                  </a:lnTo>
                  <a:lnTo>
                    <a:pt x="0" y="0"/>
                  </a:lnTo>
                  <a:lnTo>
                    <a:pt x="8304" y="21600"/>
                  </a:lnTo>
                  <a:lnTo>
                    <a:pt x="13397" y="21600"/>
                  </a:lnTo>
                  <a:lnTo>
                    <a:pt x="21600" y="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102" name="Vorm"/>
            <p:cNvSpPr/>
            <p:nvPr/>
          </p:nvSpPr>
          <p:spPr>
            <a:xfrm>
              <a:off x="738543" y="1104"/>
              <a:ext cx="128118" cy="1484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76" y="14958"/>
                  </a:lnTo>
                  <a:lnTo>
                    <a:pt x="16307" y="13654"/>
                  </a:lnTo>
                  <a:lnTo>
                    <a:pt x="17436" y="12963"/>
                  </a:lnTo>
                  <a:lnTo>
                    <a:pt x="18320" y="12074"/>
                  </a:lnTo>
                  <a:lnTo>
                    <a:pt x="18949" y="10991"/>
                  </a:lnTo>
                  <a:lnTo>
                    <a:pt x="19592" y="9907"/>
                  </a:lnTo>
                  <a:lnTo>
                    <a:pt x="19622" y="9796"/>
                  </a:lnTo>
                  <a:lnTo>
                    <a:pt x="19891" y="8785"/>
                  </a:lnTo>
                  <a:lnTo>
                    <a:pt x="19906" y="6568"/>
                  </a:lnTo>
                  <a:lnTo>
                    <a:pt x="19707" y="5655"/>
                  </a:lnTo>
                  <a:lnTo>
                    <a:pt x="19482" y="5188"/>
                  </a:lnTo>
                  <a:lnTo>
                    <a:pt x="19277" y="4758"/>
                  </a:lnTo>
                  <a:lnTo>
                    <a:pt x="18864" y="3856"/>
                  </a:lnTo>
                  <a:lnTo>
                    <a:pt x="18279" y="3056"/>
                  </a:lnTo>
                  <a:lnTo>
                    <a:pt x="17534" y="2354"/>
                  </a:lnTo>
                  <a:lnTo>
                    <a:pt x="16808" y="1652"/>
                  </a:lnTo>
                  <a:lnTo>
                    <a:pt x="15907" y="1085"/>
                  </a:lnTo>
                  <a:lnTo>
                    <a:pt x="13853" y="222"/>
                  </a:lnTo>
                  <a:lnTo>
                    <a:pt x="12937" y="44"/>
                  </a:lnTo>
                  <a:lnTo>
                    <a:pt x="12937" y="8220"/>
                  </a:lnTo>
                  <a:lnTo>
                    <a:pt x="11639" y="9796"/>
                  </a:lnTo>
                  <a:lnTo>
                    <a:pt x="6882" y="9796"/>
                  </a:lnTo>
                  <a:lnTo>
                    <a:pt x="6882" y="5188"/>
                  </a:lnTo>
                  <a:lnTo>
                    <a:pt x="11468" y="5188"/>
                  </a:lnTo>
                  <a:lnTo>
                    <a:pt x="11881" y="5384"/>
                  </a:lnTo>
                  <a:lnTo>
                    <a:pt x="12310" y="5779"/>
                  </a:lnTo>
                  <a:lnTo>
                    <a:pt x="12725" y="6173"/>
                  </a:lnTo>
                  <a:lnTo>
                    <a:pt x="12937" y="6740"/>
                  </a:lnTo>
                  <a:lnTo>
                    <a:pt x="12937" y="44"/>
                  </a:lnTo>
                  <a:lnTo>
                    <a:pt x="12708" y="0"/>
                  </a:lnTo>
                  <a:lnTo>
                    <a:pt x="0" y="0"/>
                  </a:lnTo>
                  <a:lnTo>
                    <a:pt x="0" y="21600"/>
                  </a:lnTo>
                  <a:lnTo>
                    <a:pt x="6869" y="21600"/>
                  </a:lnTo>
                  <a:lnTo>
                    <a:pt x="6869" y="14958"/>
                  </a:lnTo>
                  <a:lnTo>
                    <a:pt x="9438" y="14958"/>
                  </a:lnTo>
                  <a:lnTo>
                    <a:pt x="13845" y="21600"/>
                  </a:lnTo>
                  <a:lnTo>
                    <a:pt x="21600" y="2160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103" name="Rechthoek"/>
            <p:cNvSpPr/>
            <p:nvPr/>
          </p:nvSpPr>
          <p:spPr>
            <a:xfrm>
              <a:off x="873734" y="1104"/>
              <a:ext cx="40743" cy="148401"/>
            </a:xfrm>
            <a:prstGeom prst="rect">
              <a:avLst/>
            </a:pr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104" name="Vorm"/>
            <p:cNvSpPr/>
            <p:nvPr/>
          </p:nvSpPr>
          <p:spPr>
            <a:xfrm>
              <a:off x="921600" y="0"/>
              <a:ext cx="92737" cy="15068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113" y="0"/>
                  </a:lnTo>
                  <a:lnTo>
                    <a:pt x="12113" y="10819"/>
                  </a:lnTo>
                  <a:lnTo>
                    <a:pt x="12075" y="12700"/>
                  </a:lnTo>
                  <a:lnTo>
                    <a:pt x="8502" y="16415"/>
                  </a:lnTo>
                  <a:lnTo>
                    <a:pt x="6807" y="16415"/>
                  </a:lnTo>
                  <a:lnTo>
                    <a:pt x="6156" y="16379"/>
                  </a:lnTo>
                  <a:lnTo>
                    <a:pt x="4893" y="16221"/>
                  </a:lnTo>
                  <a:lnTo>
                    <a:pt x="2938" y="15820"/>
                  </a:lnTo>
                  <a:lnTo>
                    <a:pt x="1994" y="15518"/>
                  </a:lnTo>
                  <a:lnTo>
                    <a:pt x="0" y="20276"/>
                  </a:lnTo>
                  <a:lnTo>
                    <a:pt x="1636" y="20857"/>
                  </a:lnTo>
                  <a:lnTo>
                    <a:pt x="3431" y="21270"/>
                  </a:lnTo>
                  <a:lnTo>
                    <a:pt x="5387" y="21518"/>
                  </a:lnTo>
                  <a:lnTo>
                    <a:pt x="7496" y="21600"/>
                  </a:lnTo>
                  <a:lnTo>
                    <a:pt x="9732" y="21553"/>
                  </a:lnTo>
                  <a:lnTo>
                    <a:pt x="18308" y="19572"/>
                  </a:lnTo>
                  <a:lnTo>
                    <a:pt x="21360" y="14216"/>
                  </a:lnTo>
                  <a:lnTo>
                    <a:pt x="21576" y="12004"/>
                  </a:lnTo>
                  <a:lnTo>
                    <a:pt x="21600" y="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grpSp>
      <p:grpSp>
        <p:nvGrpSpPr>
          <p:cNvPr id="108" name="object 3"/>
          <p:cNvGrpSpPr/>
          <p:nvPr/>
        </p:nvGrpSpPr>
        <p:grpSpPr>
          <a:xfrm>
            <a:off x="11467817" y="6655039"/>
            <a:ext cx="146282" cy="90351"/>
            <a:chOff x="0" y="0"/>
            <a:chExt cx="241149" cy="148946"/>
          </a:xfrm>
        </p:grpSpPr>
        <p:sp>
          <p:nvSpPr>
            <p:cNvPr id="106" name="object 4"/>
            <p:cNvSpPr/>
            <p:nvPr/>
          </p:nvSpPr>
          <p:spPr>
            <a:xfrm>
              <a:off x="0" y="356"/>
              <a:ext cx="98858"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20123"/>
                  </a:moveTo>
                  <a:lnTo>
                    <a:pt x="2314" y="20123"/>
                  </a:lnTo>
                  <a:lnTo>
                    <a:pt x="2314" y="11262"/>
                  </a:lnTo>
                  <a:lnTo>
                    <a:pt x="18806" y="11262"/>
                  </a:lnTo>
                  <a:lnTo>
                    <a:pt x="18806" y="9785"/>
                  </a:lnTo>
                  <a:lnTo>
                    <a:pt x="2314" y="9785"/>
                  </a:lnTo>
                  <a:lnTo>
                    <a:pt x="2314" y="1292"/>
                  </a:lnTo>
                  <a:lnTo>
                    <a:pt x="21192" y="1292"/>
                  </a:lnTo>
                  <a:lnTo>
                    <a:pt x="21192" y="0"/>
                  </a:lnTo>
                  <a:lnTo>
                    <a:pt x="0" y="0"/>
                  </a:lnTo>
                  <a:lnTo>
                    <a:pt x="0" y="21600"/>
                  </a:lnTo>
                  <a:lnTo>
                    <a:pt x="21600" y="21600"/>
                  </a:lnTo>
                  <a:lnTo>
                    <a:pt x="21600" y="20123"/>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pic>
          <p:nvPicPr>
            <p:cNvPr id="107" name="object 5" descr="object 5"/>
            <p:cNvPicPr>
              <a:picLocks noChangeAspect="1"/>
            </p:cNvPicPr>
            <p:nvPr/>
          </p:nvPicPr>
          <p:blipFill>
            <a:blip r:embed="rId3"/>
            <a:stretch>
              <a:fillRect/>
            </a:stretch>
          </p:blipFill>
          <p:spPr>
            <a:xfrm>
              <a:off x="118253" y="0"/>
              <a:ext cx="122897" cy="148394"/>
            </a:xfrm>
            <a:prstGeom prst="rect">
              <a:avLst/>
            </a:prstGeom>
            <a:ln w="12700" cap="flat">
              <a:noFill/>
              <a:miter lim="400000"/>
            </a:ln>
            <a:effectLst/>
          </p:spPr>
        </p:pic>
      </p:grpSp>
      <p:grpSp>
        <p:nvGrpSpPr>
          <p:cNvPr id="111" name="object 6"/>
          <p:cNvGrpSpPr/>
          <p:nvPr/>
        </p:nvGrpSpPr>
        <p:grpSpPr>
          <a:xfrm>
            <a:off x="11662031" y="6654894"/>
            <a:ext cx="94997" cy="90166"/>
            <a:chOff x="0" y="0"/>
            <a:chExt cx="156604" cy="148639"/>
          </a:xfrm>
        </p:grpSpPr>
        <p:sp>
          <p:nvSpPr>
            <p:cNvPr id="109" name="Vorm"/>
            <p:cNvSpPr/>
            <p:nvPr/>
          </p:nvSpPr>
          <p:spPr>
            <a:xfrm>
              <a:off x="0" y="0"/>
              <a:ext cx="101804"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8644" y="21600"/>
                  </a:lnTo>
                  <a:lnTo>
                    <a:pt x="8644" y="13662"/>
                  </a:lnTo>
                  <a:lnTo>
                    <a:pt x="19194" y="13662"/>
                  </a:lnTo>
                  <a:lnTo>
                    <a:pt x="19194" y="8862"/>
                  </a:lnTo>
                  <a:lnTo>
                    <a:pt x="8644" y="8862"/>
                  </a:lnTo>
                  <a:lnTo>
                    <a:pt x="8644" y="5169"/>
                  </a:lnTo>
                  <a:lnTo>
                    <a:pt x="21600" y="5169"/>
                  </a:lnTo>
                  <a:lnTo>
                    <a:pt x="21600" y="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110" name="Rechthoek"/>
            <p:cNvSpPr/>
            <p:nvPr/>
          </p:nvSpPr>
          <p:spPr>
            <a:xfrm>
              <a:off x="115862" y="241"/>
              <a:ext cx="40743" cy="148399"/>
            </a:xfrm>
            <a:prstGeom prst="rect">
              <a:avLst/>
            </a:prstGeom>
            <a:solidFill>
              <a:srgbClr val="8CC63F"/>
            </a:solidFill>
            <a:ln w="12700" cap="flat">
              <a:noFill/>
              <a:miter lim="400000"/>
            </a:ln>
            <a:effectLst/>
          </p:spPr>
          <p:txBody>
            <a:bodyPr wrap="square" lIns="27733" tIns="27733" rIns="27733" bIns="27733" numCol="1" anchor="t">
              <a:noAutofit/>
            </a:bodyPr>
            <a:lstStyle/>
            <a:p>
              <a:endParaRPr sz="1274"/>
            </a:p>
          </p:txBody>
        </p:sp>
      </p:grpSp>
      <p:sp>
        <p:nvSpPr>
          <p:cNvPr id="112" name="object 7"/>
          <p:cNvSpPr/>
          <p:nvPr/>
        </p:nvSpPr>
        <p:spPr>
          <a:xfrm>
            <a:off x="11766071" y="6655023"/>
            <a:ext cx="76606" cy="9013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69"/>
                </a:lnTo>
                <a:lnTo>
                  <a:pt x="7329" y="5169"/>
                </a:lnTo>
                <a:lnTo>
                  <a:pt x="7329" y="21600"/>
                </a:lnTo>
                <a:lnTo>
                  <a:pt x="14297" y="21600"/>
                </a:lnTo>
                <a:lnTo>
                  <a:pt x="14297" y="5169"/>
                </a:lnTo>
                <a:lnTo>
                  <a:pt x="21600" y="5169"/>
                </a:lnTo>
                <a:lnTo>
                  <a:pt x="21600" y="0"/>
                </a:lnTo>
                <a:close/>
              </a:path>
            </a:pathLst>
          </a:custGeom>
          <a:solidFill>
            <a:srgbClr val="8CC63F"/>
          </a:solidFill>
          <a:ln w="12700">
            <a:miter lim="400000"/>
          </a:ln>
        </p:spPr>
        <p:txBody>
          <a:bodyPr lIns="27733" rIns="27733"/>
          <a:lstStyle/>
          <a:p>
            <a:endParaRPr sz="1274"/>
          </a:p>
        </p:txBody>
      </p:sp>
      <p:grpSp>
        <p:nvGrpSpPr>
          <p:cNvPr id="116" name="object 8"/>
          <p:cNvGrpSpPr/>
          <p:nvPr/>
        </p:nvGrpSpPr>
        <p:grpSpPr>
          <a:xfrm>
            <a:off x="11848633" y="6654916"/>
            <a:ext cx="234498" cy="90243"/>
            <a:chOff x="0" y="0"/>
            <a:chExt cx="386575" cy="148766"/>
          </a:xfrm>
        </p:grpSpPr>
        <p:sp>
          <p:nvSpPr>
            <p:cNvPr id="113" name="Vorm"/>
            <p:cNvSpPr/>
            <p:nvPr/>
          </p:nvSpPr>
          <p:spPr>
            <a:xfrm>
              <a:off x="0" y="177"/>
              <a:ext cx="126289"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69"/>
                  </a:lnTo>
                  <a:lnTo>
                    <a:pt x="7331" y="5169"/>
                  </a:lnTo>
                  <a:lnTo>
                    <a:pt x="7331" y="21600"/>
                  </a:lnTo>
                  <a:lnTo>
                    <a:pt x="14299" y="21600"/>
                  </a:lnTo>
                  <a:lnTo>
                    <a:pt x="14299" y="5169"/>
                  </a:lnTo>
                  <a:lnTo>
                    <a:pt x="21600" y="5169"/>
                  </a:lnTo>
                  <a:lnTo>
                    <a:pt x="21600" y="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114" name="Vorm"/>
            <p:cNvSpPr/>
            <p:nvPr/>
          </p:nvSpPr>
          <p:spPr>
            <a:xfrm>
              <a:off x="139509" y="0"/>
              <a:ext cx="105779"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16431"/>
                  </a:moveTo>
                  <a:lnTo>
                    <a:pt x="8320" y="16431"/>
                  </a:lnTo>
                  <a:lnTo>
                    <a:pt x="8320" y="13108"/>
                  </a:lnTo>
                  <a:lnTo>
                    <a:pt x="19334" y="13108"/>
                  </a:lnTo>
                  <a:lnTo>
                    <a:pt x="19334" y="8308"/>
                  </a:lnTo>
                  <a:lnTo>
                    <a:pt x="8320" y="8308"/>
                  </a:lnTo>
                  <a:lnTo>
                    <a:pt x="8320" y="5169"/>
                  </a:lnTo>
                  <a:lnTo>
                    <a:pt x="21203" y="5169"/>
                  </a:lnTo>
                  <a:lnTo>
                    <a:pt x="21203" y="0"/>
                  </a:lnTo>
                  <a:lnTo>
                    <a:pt x="0" y="0"/>
                  </a:lnTo>
                  <a:lnTo>
                    <a:pt x="0" y="21600"/>
                  </a:lnTo>
                  <a:lnTo>
                    <a:pt x="21600" y="21600"/>
                  </a:lnTo>
                  <a:lnTo>
                    <a:pt x="21600" y="16431"/>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115" name="Vorm"/>
            <p:cNvSpPr/>
            <p:nvPr/>
          </p:nvSpPr>
          <p:spPr>
            <a:xfrm>
              <a:off x="258508" y="203"/>
              <a:ext cx="128068" cy="1484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83" y="14968"/>
                  </a:lnTo>
                  <a:lnTo>
                    <a:pt x="16313" y="13661"/>
                  </a:lnTo>
                  <a:lnTo>
                    <a:pt x="17442" y="12971"/>
                  </a:lnTo>
                  <a:lnTo>
                    <a:pt x="18327" y="12082"/>
                  </a:lnTo>
                  <a:lnTo>
                    <a:pt x="18957" y="10999"/>
                  </a:lnTo>
                  <a:lnTo>
                    <a:pt x="19599" y="9914"/>
                  </a:lnTo>
                  <a:lnTo>
                    <a:pt x="19629" y="9801"/>
                  </a:lnTo>
                  <a:lnTo>
                    <a:pt x="19899" y="8792"/>
                  </a:lnTo>
                  <a:lnTo>
                    <a:pt x="19912" y="6571"/>
                  </a:lnTo>
                  <a:lnTo>
                    <a:pt x="19713" y="5658"/>
                  </a:lnTo>
                  <a:lnTo>
                    <a:pt x="19490" y="5191"/>
                  </a:lnTo>
                  <a:lnTo>
                    <a:pt x="19284" y="4760"/>
                  </a:lnTo>
                  <a:lnTo>
                    <a:pt x="18871" y="3860"/>
                  </a:lnTo>
                  <a:lnTo>
                    <a:pt x="18284" y="3057"/>
                  </a:lnTo>
                  <a:lnTo>
                    <a:pt x="17541" y="2355"/>
                  </a:lnTo>
                  <a:lnTo>
                    <a:pt x="16813" y="1653"/>
                  </a:lnTo>
                  <a:lnTo>
                    <a:pt x="15913" y="1085"/>
                  </a:lnTo>
                  <a:lnTo>
                    <a:pt x="13855" y="224"/>
                  </a:lnTo>
                  <a:lnTo>
                    <a:pt x="12942" y="46"/>
                  </a:lnTo>
                  <a:lnTo>
                    <a:pt x="12942" y="8224"/>
                  </a:lnTo>
                  <a:lnTo>
                    <a:pt x="12773" y="8742"/>
                  </a:lnTo>
                  <a:lnTo>
                    <a:pt x="12758" y="8792"/>
                  </a:lnTo>
                  <a:lnTo>
                    <a:pt x="12398" y="9198"/>
                  </a:lnTo>
                  <a:lnTo>
                    <a:pt x="12027" y="9605"/>
                  </a:lnTo>
                  <a:lnTo>
                    <a:pt x="11642" y="9801"/>
                  </a:lnTo>
                  <a:lnTo>
                    <a:pt x="6884" y="9801"/>
                  </a:lnTo>
                  <a:lnTo>
                    <a:pt x="6884" y="5191"/>
                  </a:lnTo>
                  <a:lnTo>
                    <a:pt x="11471" y="5191"/>
                  </a:lnTo>
                  <a:lnTo>
                    <a:pt x="11884" y="5388"/>
                  </a:lnTo>
                  <a:lnTo>
                    <a:pt x="12314" y="5782"/>
                  </a:lnTo>
                  <a:lnTo>
                    <a:pt x="12728" y="6178"/>
                  </a:lnTo>
                  <a:lnTo>
                    <a:pt x="12942" y="6745"/>
                  </a:lnTo>
                  <a:lnTo>
                    <a:pt x="12942" y="46"/>
                  </a:lnTo>
                  <a:lnTo>
                    <a:pt x="12713" y="0"/>
                  </a:lnTo>
                  <a:lnTo>
                    <a:pt x="0" y="0"/>
                  </a:lnTo>
                  <a:lnTo>
                    <a:pt x="0" y="21600"/>
                  </a:lnTo>
                  <a:lnTo>
                    <a:pt x="6872" y="21600"/>
                  </a:lnTo>
                  <a:lnTo>
                    <a:pt x="6872" y="14968"/>
                  </a:lnTo>
                  <a:lnTo>
                    <a:pt x="9442" y="14968"/>
                  </a:lnTo>
                  <a:lnTo>
                    <a:pt x="13842" y="21600"/>
                  </a:lnTo>
                  <a:lnTo>
                    <a:pt x="21600" y="2160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grpSp>
      <p:sp>
        <p:nvSpPr>
          <p:cNvPr id="117" name="object 9"/>
          <p:cNvSpPr txBox="1"/>
          <p:nvPr/>
        </p:nvSpPr>
        <p:spPr>
          <a:xfrm>
            <a:off x="776254" y="5913544"/>
            <a:ext cx="9087062" cy="2385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spAutoFit/>
          </a:bodyPr>
          <a:lstStyle/>
          <a:p>
            <a:pPr indent="7620">
              <a:spcBef>
                <a:spcPts val="61"/>
              </a:spcBef>
              <a:defRPr sz="2600" spc="50">
                <a:solidFill>
                  <a:srgbClr val="0D71B9"/>
                </a:solidFill>
                <a:latin typeface="Raleway"/>
                <a:ea typeface="Raleway"/>
                <a:cs typeface="Raleway"/>
                <a:sym typeface="Raleway"/>
              </a:defRPr>
            </a:pPr>
            <a:r>
              <a:rPr sz="1550" dirty="0" err="1"/>
              <a:t>Mogelijk</a:t>
            </a:r>
            <a:r>
              <a:rPr sz="1550" spc="99" dirty="0"/>
              <a:t> </a:t>
            </a:r>
            <a:r>
              <a:rPr sz="1550" dirty="0" err="1"/>
              <a:t>als</a:t>
            </a:r>
            <a:r>
              <a:rPr sz="1550" spc="103" dirty="0"/>
              <a:t> </a:t>
            </a:r>
            <a:r>
              <a:rPr sz="1550" spc="36" dirty="0" err="1"/>
              <a:t>groepsprogramma</a:t>
            </a:r>
            <a:r>
              <a:rPr sz="1550" spc="99" dirty="0"/>
              <a:t> </a:t>
            </a:r>
            <a:r>
              <a:rPr sz="1550" dirty="0"/>
              <a:t>of</a:t>
            </a:r>
            <a:r>
              <a:rPr sz="1550" spc="76" dirty="0"/>
              <a:t> </a:t>
            </a:r>
            <a:r>
              <a:rPr sz="1550" spc="33" dirty="0" err="1"/>
              <a:t>individueel</a:t>
            </a:r>
            <a:r>
              <a:rPr sz="1550" spc="33" dirty="0"/>
              <a:t>,</a:t>
            </a:r>
            <a:r>
              <a:rPr sz="1550" spc="99" dirty="0"/>
              <a:t> </a:t>
            </a:r>
            <a:r>
              <a:rPr sz="1550" dirty="0"/>
              <a:t>live</a:t>
            </a:r>
            <a:r>
              <a:rPr sz="1550" spc="103" dirty="0"/>
              <a:t> </a:t>
            </a:r>
            <a:r>
              <a:rPr sz="1550" dirty="0"/>
              <a:t>of</a:t>
            </a:r>
            <a:r>
              <a:rPr sz="1550" spc="73" dirty="0"/>
              <a:t> </a:t>
            </a:r>
            <a:r>
              <a:rPr sz="1550" dirty="0"/>
              <a:t>online,</a:t>
            </a:r>
            <a:r>
              <a:rPr sz="1550" spc="103" dirty="0"/>
              <a:t> </a:t>
            </a:r>
            <a:r>
              <a:rPr sz="1550" spc="27" dirty="0" err="1"/>
              <a:t>altijd</a:t>
            </a:r>
            <a:r>
              <a:rPr sz="1550" spc="103" dirty="0"/>
              <a:t> </a:t>
            </a:r>
            <a:r>
              <a:rPr sz="1550" dirty="0"/>
              <a:t>met</a:t>
            </a:r>
            <a:r>
              <a:rPr sz="1550" spc="99" dirty="0"/>
              <a:t> </a:t>
            </a:r>
            <a:r>
              <a:rPr sz="1550" spc="33" dirty="0" err="1"/>
              <a:t>persoonlijke</a:t>
            </a:r>
            <a:r>
              <a:rPr sz="1550" spc="103" dirty="0"/>
              <a:t> </a:t>
            </a:r>
            <a:r>
              <a:rPr sz="1550" spc="36" dirty="0" err="1"/>
              <a:t>aandacht</a:t>
            </a:r>
            <a:r>
              <a:rPr sz="1550" spc="36" dirty="0"/>
              <a:t>.</a:t>
            </a:r>
            <a:endParaRPr lang="en-US" sz="1550" dirty="0"/>
          </a:p>
        </p:txBody>
      </p:sp>
      <p:sp>
        <p:nvSpPr>
          <p:cNvPr id="118" name="object 10"/>
          <p:cNvSpPr/>
          <p:nvPr/>
        </p:nvSpPr>
        <p:spPr>
          <a:xfrm>
            <a:off x="2978799" y="4297439"/>
            <a:ext cx="1880091" cy="1270332"/>
          </a:xfrm>
          <a:custGeom>
            <a:avLst/>
            <a:gdLst/>
            <a:ahLst/>
            <a:cxnLst>
              <a:cxn ang="0">
                <a:pos x="wd2" y="hd2"/>
              </a:cxn>
              <a:cxn ang="5400000">
                <a:pos x="wd2" y="hd2"/>
              </a:cxn>
              <a:cxn ang="10800000">
                <a:pos x="wd2" y="hd2"/>
              </a:cxn>
              <a:cxn ang="16200000">
                <a:pos x="wd2" y="hd2"/>
              </a:cxn>
            </a:cxnLst>
            <a:rect l="0" t="0" r="r" b="b"/>
            <a:pathLst>
              <a:path w="21600" h="21600" extrusionOk="0">
                <a:moveTo>
                  <a:pt x="21016" y="0"/>
                </a:moveTo>
                <a:lnTo>
                  <a:pt x="584" y="0"/>
                </a:lnTo>
                <a:lnTo>
                  <a:pt x="357" y="68"/>
                </a:lnTo>
                <a:lnTo>
                  <a:pt x="171" y="253"/>
                </a:lnTo>
                <a:lnTo>
                  <a:pt x="46" y="528"/>
                </a:lnTo>
                <a:lnTo>
                  <a:pt x="0" y="864"/>
                </a:lnTo>
                <a:lnTo>
                  <a:pt x="0" y="20736"/>
                </a:lnTo>
                <a:lnTo>
                  <a:pt x="46" y="21072"/>
                </a:lnTo>
                <a:lnTo>
                  <a:pt x="171" y="21347"/>
                </a:lnTo>
                <a:lnTo>
                  <a:pt x="357" y="21532"/>
                </a:lnTo>
                <a:lnTo>
                  <a:pt x="584" y="21600"/>
                </a:lnTo>
                <a:lnTo>
                  <a:pt x="21016" y="21600"/>
                </a:lnTo>
                <a:lnTo>
                  <a:pt x="21243" y="21532"/>
                </a:lnTo>
                <a:lnTo>
                  <a:pt x="21429" y="21347"/>
                </a:lnTo>
                <a:lnTo>
                  <a:pt x="21554" y="21072"/>
                </a:lnTo>
                <a:lnTo>
                  <a:pt x="21600" y="20736"/>
                </a:lnTo>
                <a:lnTo>
                  <a:pt x="21600" y="864"/>
                </a:lnTo>
                <a:lnTo>
                  <a:pt x="21554" y="528"/>
                </a:lnTo>
                <a:lnTo>
                  <a:pt x="21429" y="253"/>
                </a:lnTo>
                <a:lnTo>
                  <a:pt x="21243" y="68"/>
                </a:lnTo>
                <a:lnTo>
                  <a:pt x="21016" y="0"/>
                </a:lnTo>
                <a:close/>
              </a:path>
            </a:pathLst>
          </a:custGeom>
          <a:solidFill>
            <a:srgbClr val="0D71B9"/>
          </a:solidFill>
          <a:ln w="12700">
            <a:miter lim="400000"/>
          </a:ln>
        </p:spPr>
        <p:txBody>
          <a:bodyPr lIns="27733" rIns="27733"/>
          <a:lstStyle/>
          <a:p>
            <a:endParaRPr sz="1274"/>
          </a:p>
        </p:txBody>
      </p:sp>
      <p:sp>
        <p:nvSpPr>
          <p:cNvPr id="119" name="object 11"/>
          <p:cNvSpPr txBox="1"/>
          <p:nvPr/>
        </p:nvSpPr>
        <p:spPr>
          <a:xfrm>
            <a:off x="3259403" y="4431067"/>
            <a:ext cx="1318127" cy="9460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101305" indent="105928" algn="ctr">
              <a:lnSpc>
                <a:spcPct val="101000"/>
              </a:lnSpc>
              <a:defRPr sz="2400" spc="-25">
                <a:solidFill>
                  <a:srgbClr val="FFFFFF"/>
                </a:solidFill>
                <a:latin typeface="Raleway Bold"/>
                <a:ea typeface="Raleway Bold"/>
                <a:cs typeface="Raleway Bold"/>
                <a:sym typeface="Raleway Bold"/>
              </a:defRPr>
            </a:pPr>
            <a:r>
              <a:rPr sz="1456" err="1"/>
              <a:t>Persoonlijke</a:t>
            </a:r>
            <a:r>
              <a:rPr sz="1456"/>
              <a:t> </a:t>
            </a:r>
            <a:r>
              <a:rPr sz="1456" spc="-6"/>
              <a:t>intake</a:t>
            </a:r>
          </a:p>
          <a:p>
            <a:pPr marR="3082" indent="7704" algn="ctr">
              <a:lnSpc>
                <a:spcPct val="100400"/>
              </a:lnSpc>
              <a:spcBef>
                <a:spcPts val="546"/>
              </a:spcBef>
              <a:defRPr sz="2300">
                <a:solidFill>
                  <a:srgbClr val="FFFFFF"/>
                </a:solidFill>
                <a:latin typeface="Raleway Medium"/>
                <a:ea typeface="Raleway Medium"/>
                <a:cs typeface="Raleway Medium"/>
                <a:sym typeface="Raleway Medium"/>
              </a:defRPr>
            </a:pPr>
            <a:r>
              <a:rPr lang="nl-NL" sz="1395"/>
              <a:t>Inzicht krijgen in gewoontes</a:t>
            </a:r>
            <a:endParaRPr sz="1395" spc="-6"/>
          </a:p>
        </p:txBody>
      </p:sp>
      <p:grpSp>
        <p:nvGrpSpPr>
          <p:cNvPr id="122" name="object 12"/>
          <p:cNvGrpSpPr/>
          <p:nvPr/>
        </p:nvGrpSpPr>
        <p:grpSpPr>
          <a:xfrm>
            <a:off x="3413748" y="2991652"/>
            <a:ext cx="1010206" cy="1010254"/>
            <a:chOff x="0" y="0"/>
            <a:chExt cx="1665352" cy="1665432"/>
          </a:xfrm>
        </p:grpSpPr>
        <p:sp>
          <p:nvSpPr>
            <p:cNvPr id="120" name="object 13"/>
            <p:cNvSpPr/>
            <p:nvPr/>
          </p:nvSpPr>
          <p:spPr>
            <a:xfrm>
              <a:off x="0" y="0"/>
              <a:ext cx="1371515" cy="1223470"/>
            </a:xfrm>
            <a:custGeom>
              <a:avLst/>
              <a:gdLst/>
              <a:ahLst/>
              <a:cxnLst>
                <a:cxn ang="0">
                  <a:pos x="wd2" y="hd2"/>
                </a:cxn>
                <a:cxn ang="5400000">
                  <a:pos x="wd2" y="hd2"/>
                </a:cxn>
                <a:cxn ang="10800000">
                  <a:pos x="wd2" y="hd2"/>
                </a:cxn>
                <a:cxn ang="16200000">
                  <a:pos x="wd2" y="hd2"/>
                </a:cxn>
              </a:cxnLst>
              <a:rect l="0" t="0" r="r" b="b"/>
              <a:pathLst>
                <a:path w="21600" h="21600" extrusionOk="0">
                  <a:moveTo>
                    <a:pt x="10668" y="0"/>
                  </a:moveTo>
                  <a:lnTo>
                    <a:pt x="10032" y="9"/>
                  </a:lnTo>
                  <a:lnTo>
                    <a:pt x="9411" y="58"/>
                  </a:lnTo>
                  <a:lnTo>
                    <a:pt x="8761" y="153"/>
                  </a:lnTo>
                  <a:lnTo>
                    <a:pt x="8119" y="293"/>
                  </a:lnTo>
                  <a:lnTo>
                    <a:pt x="7487" y="477"/>
                  </a:lnTo>
                  <a:lnTo>
                    <a:pt x="6866" y="702"/>
                  </a:lnTo>
                  <a:lnTo>
                    <a:pt x="6259" y="967"/>
                  </a:lnTo>
                  <a:lnTo>
                    <a:pt x="5668" y="1270"/>
                  </a:lnTo>
                  <a:lnTo>
                    <a:pt x="5095" y="1611"/>
                  </a:lnTo>
                  <a:lnTo>
                    <a:pt x="4542" y="1988"/>
                  </a:lnTo>
                  <a:lnTo>
                    <a:pt x="4010" y="2398"/>
                  </a:lnTo>
                  <a:lnTo>
                    <a:pt x="3503" y="2842"/>
                  </a:lnTo>
                  <a:lnTo>
                    <a:pt x="3021" y="3317"/>
                  </a:lnTo>
                  <a:lnTo>
                    <a:pt x="2568" y="3821"/>
                  </a:lnTo>
                  <a:lnTo>
                    <a:pt x="2144" y="4354"/>
                  </a:lnTo>
                  <a:lnTo>
                    <a:pt x="1752" y="4914"/>
                  </a:lnTo>
                  <a:lnTo>
                    <a:pt x="1395" y="5499"/>
                  </a:lnTo>
                  <a:lnTo>
                    <a:pt x="1073" y="6108"/>
                  </a:lnTo>
                  <a:lnTo>
                    <a:pt x="789" y="6739"/>
                  </a:lnTo>
                  <a:lnTo>
                    <a:pt x="546" y="7391"/>
                  </a:lnTo>
                  <a:lnTo>
                    <a:pt x="344" y="8063"/>
                  </a:lnTo>
                  <a:lnTo>
                    <a:pt x="187" y="8753"/>
                  </a:lnTo>
                  <a:lnTo>
                    <a:pt x="76" y="9459"/>
                  </a:lnTo>
                  <a:lnTo>
                    <a:pt x="13" y="10180"/>
                  </a:lnTo>
                  <a:lnTo>
                    <a:pt x="0" y="10915"/>
                  </a:lnTo>
                  <a:lnTo>
                    <a:pt x="39" y="11662"/>
                  </a:lnTo>
                  <a:lnTo>
                    <a:pt x="133" y="12419"/>
                  </a:lnTo>
                  <a:lnTo>
                    <a:pt x="283" y="13186"/>
                  </a:lnTo>
                  <a:lnTo>
                    <a:pt x="491" y="13960"/>
                  </a:lnTo>
                  <a:lnTo>
                    <a:pt x="759" y="14741"/>
                  </a:lnTo>
                  <a:lnTo>
                    <a:pt x="1090" y="15526"/>
                  </a:lnTo>
                  <a:lnTo>
                    <a:pt x="1485" y="16314"/>
                  </a:lnTo>
                  <a:lnTo>
                    <a:pt x="1946" y="17104"/>
                  </a:lnTo>
                  <a:lnTo>
                    <a:pt x="1729" y="17870"/>
                  </a:lnTo>
                  <a:lnTo>
                    <a:pt x="1274" y="18796"/>
                  </a:lnTo>
                  <a:lnTo>
                    <a:pt x="294" y="20502"/>
                  </a:lnTo>
                  <a:lnTo>
                    <a:pt x="94" y="20969"/>
                  </a:lnTo>
                  <a:lnTo>
                    <a:pt x="260" y="21451"/>
                  </a:lnTo>
                  <a:lnTo>
                    <a:pt x="764" y="21600"/>
                  </a:lnTo>
                  <a:lnTo>
                    <a:pt x="1431" y="21532"/>
                  </a:lnTo>
                  <a:lnTo>
                    <a:pt x="2087" y="21364"/>
                  </a:lnTo>
                  <a:lnTo>
                    <a:pt x="3154" y="20924"/>
                  </a:lnTo>
                  <a:lnTo>
                    <a:pt x="3903" y="20486"/>
                  </a:lnTo>
                  <a:lnTo>
                    <a:pt x="4581" y="20084"/>
                  </a:lnTo>
                  <a:lnTo>
                    <a:pt x="4967" y="19903"/>
                  </a:lnTo>
                  <a:lnTo>
                    <a:pt x="5409" y="20069"/>
                  </a:lnTo>
                  <a:lnTo>
                    <a:pt x="7068" y="20877"/>
                  </a:lnTo>
                  <a:lnTo>
                    <a:pt x="7700" y="21141"/>
                  </a:lnTo>
                  <a:lnTo>
                    <a:pt x="8289" y="21293"/>
                  </a:lnTo>
                  <a:lnTo>
                    <a:pt x="8900" y="21408"/>
                  </a:lnTo>
                  <a:lnTo>
                    <a:pt x="9529" y="21485"/>
                  </a:lnTo>
                  <a:lnTo>
                    <a:pt x="10172" y="21523"/>
                  </a:lnTo>
                  <a:lnTo>
                    <a:pt x="10827" y="21524"/>
                  </a:lnTo>
                  <a:lnTo>
                    <a:pt x="11490" y="21486"/>
                  </a:lnTo>
                  <a:lnTo>
                    <a:pt x="12159" y="21410"/>
                  </a:lnTo>
                  <a:lnTo>
                    <a:pt x="12829" y="21296"/>
                  </a:lnTo>
                  <a:lnTo>
                    <a:pt x="13497" y="21142"/>
                  </a:lnTo>
                  <a:lnTo>
                    <a:pt x="14161" y="20950"/>
                  </a:lnTo>
                  <a:lnTo>
                    <a:pt x="14817" y="20718"/>
                  </a:lnTo>
                  <a:lnTo>
                    <a:pt x="15462" y="20448"/>
                  </a:lnTo>
                  <a:lnTo>
                    <a:pt x="16092" y="20138"/>
                  </a:lnTo>
                  <a:lnTo>
                    <a:pt x="16705" y="19788"/>
                  </a:lnTo>
                  <a:lnTo>
                    <a:pt x="17296" y="19399"/>
                  </a:lnTo>
                  <a:lnTo>
                    <a:pt x="17864" y="18970"/>
                  </a:lnTo>
                  <a:lnTo>
                    <a:pt x="18403" y="18500"/>
                  </a:lnTo>
                  <a:lnTo>
                    <a:pt x="18913" y="17991"/>
                  </a:lnTo>
                  <a:lnTo>
                    <a:pt x="19388" y="17441"/>
                  </a:lnTo>
                  <a:lnTo>
                    <a:pt x="19826" y="16850"/>
                  </a:lnTo>
                  <a:lnTo>
                    <a:pt x="20223" y="16219"/>
                  </a:lnTo>
                  <a:lnTo>
                    <a:pt x="20577" y="15547"/>
                  </a:lnTo>
                  <a:lnTo>
                    <a:pt x="20884" y="14834"/>
                  </a:lnTo>
                  <a:lnTo>
                    <a:pt x="21140" y="14080"/>
                  </a:lnTo>
                  <a:lnTo>
                    <a:pt x="21343" y="13284"/>
                  </a:lnTo>
                  <a:lnTo>
                    <a:pt x="21490" y="12447"/>
                  </a:lnTo>
                  <a:lnTo>
                    <a:pt x="21576" y="11568"/>
                  </a:lnTo>
                  <a:lnTo>
                    <a:pt x="21600" y="10638"/>
                  </a:lnTo>
                  <a:lnTo>
                    <a:pt x="21558" y="9746"/>
                  </a:lnTo>
                  <a:lnTo>
                    <a:pt x="21452" y="8893"/>
                  </a:lnTo>
                  <a:lnTo>
                    <a:pt x="21287" y="8078"/>
                  </a:lnTo>
                  <a:lnTo>
                    <a:pt x="21065" y="7303"/>
                  </a:lnTo>
                  <a:lnTo>
                    <a:pt x="20791" y="6567"/>
                  </a:lnTo>
                  <a:lnTo>
                    <a:pt x="20467" y="5869"/>
                  </a:lnTo>
                  <a:lnTo>
                    <a:pt x="20097" y="5211"/>
                  </a:lnTo>
                  <a:lnTo>
                    <a:pt x="19684" y="4591"/>
                  </a:lnTo>
                  <a:lnTo>
                    <a:pt x="19232" y="4010"/>
                  </a:lnTo>
                  <a:lnTo>
                    <a:pt x="18744" y="3469"/>
                  </a:lnTo>
                  <a:lnTo>
                    <a:pt x="18223" y="2967"/>
                  </a:lnTo>
                  <a:lnTo>
                    <a:pt x="17674" y="2503"/>
                  </a:lnTo>
                  <a:lnTo>
                    <a:pt x="17098" y="2079"/>
                  </a:lnTo>
                  <a:lnTo>
                    <a:pt x="16500" y="1694"/>
                  </a:lnTo>
                  <a:lnTo>
                    <a:pt x="15883" y="1349"/>
                  </a:lnTo>
                  <a:lnTo>
                    <a:pt x="15250" y="1042"/>
                  </a:lnTo>
                  <a:lnTo>
                    <a:pt x="14605" y="775"/>
                  </a:lnTo>
                  <a:lnTo>
                    <a:pt x="13951" y="548"/>
                  </a:lnTo>
                  <a:lnTo>
                    <a:pt x="13292" y="359"/>
                  </a:lnTo>
                  <a:lnTo>
                    <a:pt x="12631" y="210"/>
                  </a:lnTo>
                  <a:lnTo>
                    <a:pt x="11971" y="101"/>
                  </a:lnTo>
                  <a:lnTo>
                    <a:pt x="11315" y="31"/>
                  </a:lnTo>
                  <a:lnTo>
                    <a:pt x="10668" y="0"/>
                  </a:lnTo>
                  <a:close/>
                </a:path>
              </a:pathLst>
            </a:custGeom>
            <a:solidFill>
              <a:srgbClr val="8CBF3E"/>
            </a:solidFill>
            <a:ln w="12700" cap="flat">
              <a:noFill/>
              <a:miter lim="400000"/>
            </a:ln>
            <a:effectLst/>
          </p:spPr>
          <p:txBody>
            <a:bodyPr wrap="square" lIns="27733" tIns="27733" rIns="27733" bIns="27733" numCol="1" anchor="t">
              <a:noAutofit/>
            </a:bodyPr>
            <a:lstStyle/>
            <a:p>
              <a:endParaRPr sz="1274"/>
            </a:p>
          </p:txBody>
        </p:sp>
        <p:sp>
          <p:nvSpPr>
            <p:cNvPr id="121" name="object 14"/>
            <p:cNvSpPr/>
            <p:nvPr/>
          </p:nvSpPr>
          <p:spPr>
            <a:xfrm>
              <a:off x="461963" y="629376"/>
              <a:ext cx="1203390" cy="1036057"/>
            </a:xfrm>
            <a:custGeom>
              <a:avLst/>
              <a:gdLst/>
              <a:ahLst/>
              <a:cxnLst>
                <a:cxn ang="0">
                  <a:pos x="wd2" y="hd2"/>
                </a:cxn>
                <a:cxn ang="5400000">
                  <a:pos x="wd2" y="hd2"/>
                </a:cxn>
                <a:cxn ang="10800000">
                  <a:pos x="wd2" y="hd2"/>
                </a:cxn>
                <a:cxn ang="16200000">
                  <a:pos x="wd2" y="hd2"/>
                </a:cxn>
              </a:cxnLst>
              <a:rect l="0" t="0" r="r" b="b"/>
              <a:pathLst>
                <a:path w="21600" h="21600" extrusionOk="0">
                  <a:moveTo>
                    <a:pt x="18259" y="0"/>
                  </a:moveTo>
                  <a:lnTo>
                    <a:pt x="18204" y="1330"/>
                  </a:lnTo>
                  <a:lnTo>
                    <a:pt x="18068" y="2530"/>
                  </a:lnTo>
                  <a:lnTo>
                    <a:pt x="17871" y="3601"/>
                  </a:lnTo>
                  <a:lnTo>
                    <a:pt x="17633" y="4540"/>
                  </a:lnTo>
                  <a:lnTo>
                    <a:pt x="17376" y="5348"/>
                  </a:lnTo>
                  <a:lnTo>
                    <a:pt x="16548" y="7250"/>
                  </a:lnTo>
                  <a:lnTo>
                    <a:pt x="15895" y="8355"/>
                  </a:lnTo>
                  <a:lnTo>
                    <a:pt x="15172" y="9346"/>
                  </a:lnTo>
                  <a:lnTo>
                    <a:pt x="14395" y="10228"/>
                  </a:lnTo>
                  <a:lnTo>
                    <a:pt x="13577" y="11009"/>
                  </a:lnTo>
                  <a:lnTo>
                    <a:pt x="12731" y="11693"/>
                  </a:lnTo>
                  <a:lnTo>
                    <a:pt x="11872" y="12288"/>
                  </a:lnTo>
                  <a:lnTo>
                    <a:pt x="11013" y="12800"/>
                  </a:lnTo>
                  <a:lnTo>
                    <a:pt x="10167" y="13234"/>
                  </a:lnTo>
                  <a:lnTo>
                    <a:pt x="9349" y="13597"/>
                  </a:lnTo>
                  <a:lnTo>
                    <a:pt x="8572" y="13894"/>
                  </a:lnTo>
                  <a:lnTo>
                    <a:pt x="7849" y="14133"/>
                  </a:lnTo>
                  <a:lnTo>
                    <a:pt x="6623" y="14459"/>
                  </a:lnTo>
                  <a:lnTo>
                    <a:pt x="5781" y="14623"/>
                  </a:lnTo>
                  <a:lnTo>
                    <a:pt x="4391" y="14769"/>
                  </a:lnTo>
                  <a:lnTo>
                    <a:pt x="3322" y="14783"/>
                  </a:lnTo>
                  <a:lnTo>
                    <a:pt x="2338" y="14720"/>
                  </a:lnTo>
                  <a:lnTo>
                    <a:pt x="1450" y="14603"/>
                  </a:lnTo>
                  <a:lnTo>
                    <a:pt x="668" y="14452"/>
                  </a:lnTo>
                  <a:lnTo>
                    <a:pt x="0" y="14286"/>
                  </a:lnTo>
                  <a:lnTo>
                    <a:pt x="436" y="15253"/>
                  </a:lnTo>
                  <a:lnTo>
                    <a:pt x="928" y="16148"/>
                  </a:lnTo>
                  <a:lnTo>
                    <a:pt x="1472" y="16973"/>
                  </a:lnTo>
                  <a:lnTo>
                    <a:pt x="2063" y="17728"/>
                  </a:lnTo>
                  <a:lnTo>
                    <a:pt x="2697" y="18414"/>
                  </a:lnTo>
                  <a:lnTo>
                    <a:pt x="3369" y="19031"/>
                  </a:lnTo>
                  <a:lnTo>
                    <a:pt x="4075" y="19581"/>
                  </a:lnTo>
                  <a:lnTo>
                    <a:pt x="4810" y="20062"/>
                  </a:lnTo>
                  <a:lnTo>
                    <a:pt x="5571" y="20477"/>
                  </a:lnTo>
                  <a:lnTo>
                    <a:pt x="6352" y="20826"/>
                  </a:lnTo>
                  <a:lnTo>
                    <a:pt x="7150" y="21109"/>
                  </a:lnTo>
                  <a:lnTo>
                    <a:pt x="7959" y="21328"/>
                  </a:lnTo>
                  <a:lnTo>
                    <a:pt x="8776" y="21482"/>
                  </a:lnTo>
                  <a:lnTo>
                    <a:pt x="9596" y="21572"/>
                  </a:lnTo>
                  <a:lnTo>
                    <a:pt x="10415" y="21600"/>
                  </a:lnTo>
                  <a:lnTo>
                    <a:pt x="11228" y="21565"/>
                  </a:lnTo>
                  <a:lnTo>
                    <a:pt x="12031" y="21469"/>
                  </a:lnTo>
                  <a:lnTo>
                    <a:pt x="12819" y="21311"/>
                  </a:lnTo>
                  <a:lnTo>
                    <a:pt x="13588" y="21093"/>
                  </a:lnTo>
                  <a:lnTo>
                    <a:pt x="14238" y="20797"/>
                  </a:lnTo>
                  <a:lnTo>
                    <a:pt x="15042" y="20361"/>
                  </a:lnTo>
                  <a:lnTo>
                    <a:pt x="15801" y="19966"/>
                  </a:lnTo>
                  <a:lnTo>
                    <a:pt x="16315" y="19794"/>
                  </a:lnTo>
                  <a:lnTo>
                    <a:pt x="16822" y="19989"/>
                  </a:lnTo>
                  <a:lnTo>
                    <a:pt x="17632" y="20438"/>
                  </a:lnTo>
                  <a:lnTo>
                    <a:pt x="18508" y="20928"/>
                  </a:lnTo>
                  <a:lnTo>
                    <a:pt x="19211" y="21250"/>
                  </a:lnTo>
                  <a:lnTo>
                    <a:pt x="19796" y="21442"/>
                  </a:lnTo>
                  <a:lnTo>
                    <a:pt x="20095" y="21525"/>
                  </a:lnTo>
                  <a:lnTo>
                    <a:pt x="20378" y="21576"/>
                  </a:lnTo>
                  <a:lnTo>
                    <a:pt x="21228" y="21547"/>
                  </a:lnTo>
                  <a:lnTo>
                    <a:pt x="21561" y="21265"/>
                  </a:lnTo>
                  <a:lnTo>
                    <a:pt x="21514" y="20793"/>
                  </a:lnTo>
                  <a:lnTo>
                    <a:pt x="21225" y="20195"/>
                  </a:lnTo>
                  <a:lnTo>
                    <a:pt x="20832" y="19537"/>
                  </a:lnTo>
                  <a:lnTo>
                    <a:pt x="20473" y="18881"/>
                  </a:lnTo>
                  <a:lnTo>
                    <a:pt x="20258" y="18397"/>
                  </a:lnTo>
                  <a:lnTo>
                    <a:pt x="19969" y="17699"/>
                  </a:lnTo>
                  <a:lnTo>
                    <a:pt x="19717" y="17009"/>
                  </a:lnTo>
                  <a:lnTo>
                    <a:pt x="19612" y="16551"/>
                  </a:lnTo>
                  <a:lnTo>
                    <a:pt x="20001" y="15705"/>
                  </a:lnTo>
                  <a:lnTo>
                    <a:pt x="20398" y="14862"/>
                  </a:lnTo>
                  <a:lnTo>
                    <a:pt x="20777" y="14005"/>
                  </a:lnTo>
                  <a:lnTo>
                    <a:pt x="21110" y="13117"/>
                  </a:lnTo>
                  <a:lnTo>
                    <a:pt x="21371" y="12181"/>
                  </a:lnTo>
                  <a:lnTo>
                    <a:pt x="21531" y="11179"/>
                  </a:lnTo>
                  <a:lnTo>
                    <a:pt x="21600" y="9916"/>
                  </a:lnTo>
                  <a:lnTo>
                    <a:pt x="21570" y="8745"/>
                  </a:lnTo>
                  <a:lnTo>
                    <a:pt x="21463" y="7675"/>
                  </a:lnTo>
                  <a:lnTo>
                    <a:pt x="21301" y="6712"/>
                  </a:lnTo>
                  <a:lnTo>
                    <a:pt x="21106" y="5863"/>
                  </a:lnTo>
                  <a:lnTo>
                    <a:pt x="20704" y="4532"/>
                  </a:lnTo>
                  <a:lnTo>
                    <a:pt x="20236" y="3322"/>
                  </a:lnTo>
                  <a:lnTo>
                    <a:pt x="19728" y="2265"/>
                  </a:lnTo>
                  <a:lnTo>
                    <a:pt x="19210" y="1359"/>
                  </a:lnTo>
                  <a:lnTo>
                    <a:pt x="18711" y="605"/>
                  </a:lnTo>
                  <a:lnTo>
                    <a:pt x="18259" y="0"/>
                  </a:lnTo>
                  <a:close/>
                </a:path>
              </a:pathLst>
            </a:custGeom>
            <a:solidFill>
              <a:srgbClr val="0D71B9"/>
            </a:solidFill>
            <a:ln w="12700" cap="flat">
              <a:noFill/>
              <a:miter lim="400000"/>
            </a:ln>
            <a:effectLst/>
          </p:spPr>
          <p:txBody>
            <a:bodyPr wrap="square" lIns="27733" tIns="27733" rIns="27733" bIns="27733" numCol="1" anchor="t">
              <a:noAutofit/>
            </a:bodyPr>
            <a:lstStyle/>
            <a:p>
              <a:endParaRPr sz="1274"/>
            </a:p>
          </p:txBody>
        </p:sp>
      </p:grpSp>
      <p:sp>
        <p:nvSpPr>
          <p:cNvPr id="123" name="object 15"/>
          <p:cNvSpPr/>
          <p:nvPr/>
        </p:nvSpPr>
        <p:spPr>
          <a:xfrm>
            <a:off x="5157542" y="4297439"/>
            <a:ext cx="1880091" cy="1270332"/>
          </a:xfrm>
          <a:custGeom>
            <a:avLst/>
            <a:gdLst/>
            <a:ahLst/>
            <a:cxnLst>
              <a:cxn ang="0">
                <a:pos x="wd2" y="hd2"/>
              </a:cxn>
              <a:cxn ang="5400000">
                <a:pos x="wd2" y="hd2"/>
              </a:cxn>
              <a:cxn ang="10800000">
                <a:pos x="wd2" y="hd2"/>
              </a:cxn>
              <a:cxn ang="16200000">
                <a:pos x="wd2" y="hd2"/>
              </a:cxn>
            </a:cxnLst>
            <a:rect l="0" t="0" r="r" b="b"/>
            <a:pathLst>
              <a:path w="21600" h="21600" extrusionOk="0">
                <a:moveTo>
                  <a:pt x="21016" y="0"/>
                </a:moveTo>
                <a:lnTo>
                  <a:pt x="584" y="0"/>
                </a:lnTo>
                <a:lnTo>
                  <a:pt x="357" y="68"/>
                </a:lnTo>
                <a:lnTo>
                  <a:pt x="171" y="253"/>
                </a:lnTo>
                <a:lnTo>
                  <a:pt x="46" y="528"/>
                </a:lnTo>
                <a:lnTo>
                  <a:pt x="0" y="864"/>
                </a:lnTo>
                <a:lnTo>
                  <a:pt x="0" y="20736"/>
                </a:lnTo>
                <a:lnTo>
                  <a:pt x="46" y="21072"/>
                </a:lnTo>
                <a:lnTo>
                  <a:pt x="171" y="21347"/>
                </a:lnTo>
                <a:lnTo>
                  <a:pt x="357" y="21532"/>
                </a:lnTo>
                <a:lnTo>
                  <a:pt x="584" y="21600"/>
                </a:lnTo>
                <a:lnTo>
                  <a:pt x="21016" y="21600"/>
                </a:lnTo>
                <a:lnTo>
                  <a:pt x="21243" y="21532"/>
                </a:lnTo>
                <a:lnTo>
                  <a:pt x="21429" y="21347"/>
                </a:lnTo>
                <a:lnTo>
                  <a:pt x="21554" y="21072"/>
                </a:lnTo>
                <a:lnTo>
                  <a:pt x="21600" y="20736"/>
                </a:lnTo>
                <a:lnTo>
                  <a:pt x="21600" y="864"/>
                </a:lnTo>
                <a:lnTo>
                  <a:pt x="21554" y="528"/>
                </a:lnTo>
                <a:lnTo>
                  <a:pt x="21429" y="253"/>
                </a:lnTo>
                <a:lnTo>
                  <a:pt x="21243" y="68"/>
                </a:lnTo>
                <a:lnTo>
                  <a:pt x="21016" y="0"/>
                </a:lnTo>
                <a:close/>
              </a:path>
            </a:pathLst>
          </a:custGeom>
          <a:solidFill>
            <a:srgbClr val="0D71B9"/>
          </a:solidFill>
          <a:ln w="12700">
            <a:miter lim="400000"/>
          </a:ln>
        </p:spPr>
        <p:txBody>
          <a:bodyPr lIns="27733" rIns="27733"/>
          <a:lstStyle/>
          <a:p>
            <a:endParaRPr sz="1274"/>
          </a:p>
        </p:txBody>
      </p:sp>
      <p:sp>
        <p:nvSpPr>
          <p:cNvPr id="124" name="object 16"/>
          <p:cNvSpPr txBox="1"/>
          <p:nvPr/>
        </p:nvSpPr>
        <p:spPr>
          <a:xfrm>
            <a:off x="5314366" y="4433249"/>
            <a:ext cx="1723267" cy="9321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gn="ctr">
              <a:spcBef>
                <a:spcPts val="607"/>
              </a:spcBef>
              <a:defRPr sz="2400" spc="-10">
                <a:solidFill>
                  <a:srgbClr val="FFFFFF"/>
                </a:solidFill>
                <a:latin typeface="Raleway Bold"/>
                <a:ea typeface="Raleway Bold"/>
                <a:cs typeface="Raleway Bold"/>
                <a:sym typeface="Raleway Bold"/>
              </a:defRPr>
            </a:pPr>
            <a:r>
              <a:rPr sz="1456" err="1"/>
              <a:t>Themasessies</a:t>
            </a:r>
            <a:endParaRPr sz="1456"/>
          </a:p>
          <a:p>
            <a:pPr marR="3082" indent="7704" algn="ctr">
              <a:lnSpc>
                <a:spcPct val="100400"/>
              </a:lnSpc>
              <a:spcBef>
                <a:spcPts val="546"/>
              </a:spcBef>
              <a:defRPr sz="2300" spc="-10">
                <a:solidFill>
                  <a:srgbClr val="FFFFFF"/>
                </a:solidFill>
                <a:latin typeface="Raleway Medium"/>
                <a:ea typeface="Raleway Medium"/>
                <a:cs typeface="Raleway Medium"/>
                <a:sym typeface="Raleway Medium"/>
              </a:defRPr>
            </a:pPr>
            <a:r>
              <a:rPr lang="nl-NL" sz="1395"/>
              <a:t>Toegespitst op duurzame gedragsverandering</a:t>
            </a:r>
            <a:endParaRPr sz="1395"/>
          </a:p>
        </p:txBody>
      </p:sp>
      <p:grpSp>
        <p:nvGrpSpPr>
          <p:cNvPr id="127" name="object 17"/>
          <p:cNvGrpSpPr/>
          <p:nvPr/>
        </p:nvGrpSpPr>
        <p:grpSpPr>
          <a:xfrm>
            <a:off x="5589419" y="3589166"/>
            <a:ext cx="452963" cy="415730"/>
            <a:chOff x="0" y="0"/>
            <a:chExt cx="746722" cy="685342"/>
          </a:xfrm>
        </p:grpSpPr>
        <p:sp>
          <p:nvSpPr>
            <p:cNvPr id="125" name="Vorm"/>
            <p:cNvSpPr/>
            <p:nvPr/>
          </p:nvSpPr>
          <p:spPr>
            <a:xfrm>
              <a:off x="0" y="0"/>
              <a:ext cx="464998" cy="685343"/>
            </a:xfrm>
            <a:custGeom>
              <a:avLst/>
              <a:gdLst/>
              <a:ahLst/>
              <a:cxnLst>
                <a:cxn ang="0">
                  <a:pos x="wd2" y="hd2"/>
                </a:cxn>
                <a:cxn ang="5400000">
                  <a:pos x="wd2" y="hd2"/>
                </a:cxn>
                <a:cxn ang="10800000">
                  <a:pos x="wd2" y="hd2"/>
                </a:cxn>
                <a:cxn ang="16200000">
                  <a:pos x="wd2" y="hd2"/>
                </a:cxn>
              </a:cxnLst>
              <a:rect l="0" t="0" r="r" b="b"/>
              <a:pathLst>
                <a:path w="21600" h="21600" extrusionOk="0">
                  <a:moveTo>
                    <a:pt x="21600" y="21370"/>
                  </a:moveTo>
                  <a:lnTo>
                    <a:pt x="21305" y="19716"/>
                  </a:lnTo>
                  <a:lnTo>
                    <a:pt x="20763" y="18344"/>
                  </a:lnTo>
                  <a:lnTo>
                    <a:pt x="19992" y="16973"/>
                  </a:lnTo>
                  <a:lnTo>
                    <a:pt x="19033" y="15601"/>
                  </a:lnTo>
                  <a:lnTo>
                    <a:pt x="17928" y="14229"/>
                  </a:lnTo>
                  <a:lnTo>
                    <a:pt x="16718" y="12857"/>
                  </a:lnTo>
                  <a:lnTo>
                    <a:pt x="15446" y="11486"/>
                  </a:lnTo>
                  <a:lnTo>
                    <a:pt x="14153" y="10114"/>
                  </a:lnTo>
                  <a:lnTo>
                    <a:pt x="12880" y="8743"/>
                  </a:lnTo>
                  <a:lnTo>
                    <a:pt x="11670" y="7371"/>
                  </a:lnTo>
                  <a:lnTo>
                    <a:pt x="10565" y="6000"/>
                  </a:lnTo>
                  <a:lnTo>
                    <a:pt x="9605" y="4628"/>
                  </a:lnTo>
                  <a:lnTo>
                    <a:pt x="8834" y="3257"/>
                  </a:lnTo>
                  <a:lnTo>
                    <a:pt x="8293" y="1885"/>
                  </a:lnTo>
                  <a:lnTo>
                    <a:pt x="8023" y="513"/>
                  </a:lnTo>
                  <a:lnTo>
                    <a:pt x="7998" y="230"/>
                  </a:lnTo>
                  <a:lnTo>
                    <a:pt x="7663" y="0"/>
                  </a:lnTo>
                  <a:lnTo>
                    <a:pt x="341" y="1"/>
                  </a:lnTo>
                  <a:lnTo>
                    <a:pt x="0" y="230"/>
                  </a:lnTo>
                  <a:lnTo>
                    <a:pt x="25" y="513"/>
                  </a:lnTo>
                  <a:lnTo>
                    <a:pt x="295" y="1885"/>
                  </a:lnTo>
                  <a:lnTo>
                    <a:pt x="837" y="3257"/>
                  </a:lnTo>
                  <a:lnTo>
                    <a:pt x="1608" y="4628"/>
                  </a:lnTo>
                  <a:lnTo>
                    <a:pt x="2566" y="6000"/>
                  </a:lnTo>
                  <a:lnTo>
                    <a:pt x="3672" y="7371"/>
                  </a:lnTo>
                  <a:lnTo>
                    <a:pt x="4882" y="8743"/>
                  </a:lnTo>
                  <a:lnTo>
                    <a:pt x="6154" y="10114"/>
                  </a:lnTo>
                  <a:lnTo>
                    <a:pt x="7447" y="11486"/>
                  </a:lnTo>
                  <a:lnTo>
                    <a:pt x="8720" y="12858"/>
                  </a:lnTo>
                  <a:lnTo>
                    <a:pt x="9930" y="14229"/>
                  </a:lnTo>
                  <a:lnTo>
                    <a:pt x="11035" y="15601"/>
                  </a:lnTo>
                  <a:lnTo>
                    <a:pt x="11995" y="16973"/>
                  </a:lnTo>
                  <a:lnTo>
                    <a:pt x="12766" y="18344"/>
                  </a:lnTo>
                  <a:lnTo>
                    <a:pt x="13307" y="19716"/>
                  </a:lnTo>
                  <a:lnTo>
                    <a:pt x="13576" y="21087"/>
                  </a:lnTo>
                  <a:lnTo>
                    <a:pt x="13602" y="21370"/>
                  </a:lnTo>
                  <a:lnTo>
                    <a:pt x="13937" y="21600"/>
                  </a:lnTo>
                  <a:lnTo>
                    <a:pt x="20842" y="21600"/>
                  </a:lnTo>
                  <a:lnTo>
                    <a:pt x="21258" y="21600"/>
                  </a:lnTo>
                  <a:lnTo>
                    <a:pt x="21600" y="21370"/>
                  </a:lnTo>
                  <a:close/>
                </a:path>
              </a:pathLst>
            </a:custGeom>
            <a:solidFill>
              <a:srgbClr val="0D71B9"/>
            </a:solidFill>
            <a:ln w="12700" cap="flat">
              <a:noFill/>
              <a:miter lim="400000"/>
            </a:ln>
            <a:effectLst/>
          </p:spPr>
          <p:txBody>
            <a:bodyPr wrap="square" lIns="27733" tIns="27733" rIns="27733" bIns="27733" numCol="1" anchor="t">
              <a:noAutofit/>
            </a:bodyPr>
            <a:lstStyle/>
            <a:p>
              <a:endParaRPr sz="1274"/>
            </a:p>
          </p:txBody>
        </p:sp>
        <p:sp>
          <p:nvSpPr>
            <p:cNvPr id="126" name="Vorm"/>
            <p:cNvSpPr/>
            <p:nvPr/>
          </p:nvSpPr>
          <p:spPr>
            <a:xfrm>
              <a:off x="281711" y="0"/>
              <a:ext cx="465011" cy="685343"/>
            </a:xfrm>
            <a:custGeom>
              <a:avLst/>
              <a:gdLst/>
              <a:ahLst/>
              <a:cxnLst>
                <a:cxn ang="0">
                  <a:pos x="wd2" y="hd2"/>
                </a:cxn>
                <a:cxn ang="5400000">
                  <a:pos x="wd2" y="hd2"/>
                </a:cxn>
                <a:cxn ang="10800000">
                  <a:pos x="wd2" y="hd2"/>
                </a:cxn>
                <a:cxn ang="16200000">
                  <a:pos x="wd2" y="hd2"/>
                </a:cxn>
              </a:cxnLst>
              <a:rect l="0" t="0" r="r" b="b"/>
              <a:pathLst>
                <a:path w="21600" h="21600" extrusionOk="0">
                  <a:moveTo>
                    <a:pt x="21600" y="21370"/>
                  </a:moveTo>
                  <a:lnTo>
                    <a:pt x="21305" y="19716"/>
                  </a:lnTo>
                  <a:lnTo>
                    <a:pt x="20764" y="18344"/>
                  </a:lnTo>
                  <a:lnTo>
                    <a:pt x="19992" y="16973"/>
                  </a:lnTo>
                  <a:lnTo>
                    <a:pt x="19033" y="15601"/>
                  </a:lnTo>
                  <a:lnTo>
                    <a:pt x="17928" y="14229"/>
                  </a:lnTo>
                  <a:lnTo>
                    <a:pt x="16718" y="12857"/>
                  </a:lnTo>
                  <a:lnTo>
                    <a:pt x="15446" y="11486"/>
                  </a:lnTo>
                  <a:lnTo>
                    <a:pt x="14152" y="10114"/>
                  </a:lnTo>
                  <a:lnTo>
                    <a:pt x="12880" y="8743"/>
                  </a:lnTo>
                  <a:lnTo>
                    <a:pt x="11670" y="7371"/>
                  </a:lnTo>
                  <a:lnTo>
                    <a:pt x="10565" y="6000"/>
                  </a:lnTo>
                  <a:lnTo>
                    <a:pt x="9606" y="4628"/>
                  </a:lnTo>
                  <a:lnTo>
                    <a:pt x="8835" y="3257"/>
                  </a:lnTo>
                  <a:lnTo>
                    <a:pt x="8293" y="1885"/>
                  </a:lnTo>
                  <a:lnTo>
                    <a:pt x="8024" y="513"/>
                  </a:lnTo>
                  <a:lnTo>
                    <a:pt x="7998" y="230"/>
                  </a:lnTo>
                  <a:lnTo>
                    <a:pt x="7663" y="0"/>
                  </a:lnTo>
                  <a:lnTo>
                    <a:pt x="342" y="1"/>
                  </a:lnTo>
                  <a:lnTo>
                    <a:pt x="0" y="230"/>
                  </a:lnTo>
                  <a:lnTo>
                    <a:pt x="26" y="513"/>
                  </a:lnTo>
                  <a:lnTo>
                    <a:pt x="296" y="1885"/>
                  </a:lnTo>
                  <a:lnTo>
                    <a:pt x="837" y="3257"/>
                  </a:lnTo>
                  <a:lnTo>
                    <a:pt x="1608" y="4628"/>
                  </a:lnTo>
                  <a:lnTo>
                    <a:pt x="2567" y="6000"/>
                  </a:lnTo>
                  <a:lnTo>
                    <a:pt x="3672" y="7371"/>
                  </a:lnTo>
                  <a:lnTo>
                    <a:pt x="4882" y="8743"/>
                  </a:lnTo>
                  <a:lnTo>
                    <a:pt x="6155" y="10114"/>
                  </a:lnTo>
                  <a:lnTo>
                    <a:pt x="7448" y="11486"/>
                  </a:lnTo>
                  <a:lnTo>
                    <a:pt x="8720" y="12858"/>
                  </a:lnTo>
                  <a:lnTo>
                    <a:pt x="9930" y="14229"/>
                  </a:lnTo>
                  <a:lnTo>
                    <a:pt x="11036" y="15601"/>
                  </a:lnTo>
                  <a:lnTo>
                    <a:pt x="11994" y="16973"/>
                  </a:lnTo>
                  <a:lnTo>
                    <a:pt x="12766" y="18344"/>
                  </a:lnTo>
                  <a:lnTo>
                    <a:pt x="13307" y="19716"/>
                  </a:lnTo>
                  <a:lnTo>
                    <a:pt x="13576" y="21087"/>
                  </a:lnTo>
                  <a:lnTo>
                    <a:pt x="13602" y="21370"/>
                  </a:lnTo>
                  <a:lnTo>
                    <a:pt x="13938" y="21600"/>
                  </a:lnTo>
                  <a:lnTo>
                    <a:pt x="20842" y="21600"/>
                  </a:lnTo>
                  <a:lnTo>
                    <a:pt x="21258" y="21600"/>
                  </a:lnTo>
                  <a:lnTo>
                    <a:pt x="21600" y="21370"/>
                  </a:lnTo>
                  <a:close/>
                </a:path>
              </a:pathLst>
            </a:custGeom>
            <a:solidFill>
              <a:srgbClr val="0D71B9"/>
            </a:solidFill>
            <a:ln w="12700" cap="flat">
              <a:noFill/>
              <a:miter lim="400000"/>
            </a:ln>
            <a:effectLst/>
          </p:spPr>
          <p:txBody>
            <a:bodyPr wrap="square" lIns="27733" tIns="27733" rIns="27733" bIns="27733" numCol="1" anchor="t">
              <a:noAutofit/>
            </a:bodyPr>
            <a:lstStyle/>
            <a:p>
              <a:endParaRPr sz="1274"/>
            </a:p>
          </p:txBody>
        </p:sp>
      </p:grpSp>
      <p:grpSp>
        <p:nvGrpSpPr>
          <p:cNvPr id="132" name="object 18"/>
          <p:cNvGrpSpPr/>
          <p:nvPr/>
        </p:nvGrpSpPr>
        <p:grpSpPr>
          <a:xfrm>
            <a:off x="5588333" y="2988683"/>
            <a:ext cx="1017377" cy="534270"/>
            <a:chOff x="0" y="0"/>
            <a:chExt cx="1677173" cy="880758"/>
          </a:xfrm>
        </p:grpSpPr>
        <p:sp>
          <p:nvSpPr>
            <p:cNvPr id="128" name="object 19"/>
            <p:cNvSpPr/>
            <p:nvPr/>
          </p:nvSpPr>
          <p:spPr>
            <a:xfrm>
              <a:off x="683141" y="196261"/>
              <a:ext cx="749727" cy="423046"/>
            </a:xfrm>
            <a:custGeom>
              <a:avLst/>
              <a:gdLst/>
              <a:ahLst/>
              <a:cxnLst>
                <a:cxn ang="0">
                  <a:pos x="wd2" y="hd2"/>
                </a:cxn>
                <a:cxn ang="5400000">
                  <a:pos x="wd2" y="hd2"/>
                </a:cxn>
                <a:cxn ang="10800000">
                  <a:pos x="wd2" y="hd2"/>
                </a:cxn>
                <a:cxn ang="16200000">
                  <a:pos x="wd2" y="hd2"/>
                </a:cxn>
              </a:cxnLst>
              <a:rect l="0" t="0" r="r" b="b"/>
              <a:pathLst>
                <a:path w="21600" h="21600" extrusionOk="0">
                  <a:moveTo>
                    <a:pt x="8069" y="0"/>
                  </a:moveTo>
                  <a:lnTo>
                    <a:pt x="1738" y="4319"/>
                  </a:lnTo>
                  <a:lnTo>
                    <a:pt x="1744" y="4343"/>
                  </a:lnTo>
                  <a:lnTo>
                    <a:pt x="0" y="5532"/>
                  </a:lnTo>
                  <a:lnTo>
                    <a:pt x="1308" y="8531"/>
                  </a:lnTo>
                  <a:lnTo>
                    <a:pt x="2305" y="9797"/>
                  </a:lnTo>
                  <a:lnTo>
                    <a:pt x="3467" y="10950"/>
                  </a:lnTo>
                  <a:lnTo>
                    <a:pt x="4747" y="12023"/>
                  </a:lnTo>
                  <a:lnTo>
                    <a:pt x="6098" y="13049"/>
                  </a:lnTo>
                  <a:lnTo>
                    <a:pt x="7471" y="14058"/>
                  </a:lnTo>
                  <a:lnTo>
                    <a:pt x="8819" y="15085"/>
                  </a:lnTo>
                  <a:lnTo>
                    <a:pt x="10096" y="16161"/>
                  </a:lnTo>
                  <a:lnTo>
                    <a:pt x="11253" y="17317"/>
                  </a:lnTo>
                  <a:lnTo>
                    <a:pt x="12243" y="18588"/>
                  </a:lnTo>
                  <a:lnTo>
                    <a:pt x="13018" y="20005"/>
                  </a:lnTo>
                  <a:lnTo>
                    <a:pt x="13531" y="21600"/>
                  </a:lnTo>
                  <a:lnTo>
                    <a:pt x="19862" y="17281"/>
                  </a:lnTo>
                  <a:lnTo>
                    <a:pt x="19856" y="17257"/>
                  </a:lnTo>
                  <a:lnTo>
                    <a:pt x="21600" y="16068"/>
                  </a:lnTo>
                  <a:lnTo>
                    <a:pt x="21087" y="14473"/>
                  </a:lnTo>
                  <a:lnTo>
                    <a:pt x="20311" y="13056"/>
                  </a:lnTo>
                  <a:lnTo>
                    <a:pt x="19321" y="11785"/>
                  </a:lnTo>
                  <a:lnTo>
                    <a:pt x="18165" y="10628"/>
                  </a:lnTo>
                  <a:lnTo>
                    <a:pt x="16888" y="9553"/>
                  </a:lnTo>
                  <a:lnTo>
                    <a:pt x="15539" y="8526"/>
                  </a:lnTo>
                  <a:lnTo>
                    <a:pt x="14166" y="7516"/>
                  </a:lnTo>
                  <a:lnTo>
                    <a:pt x="12816" y="6491"/>
                  </a:lnTo>
                  <a:lnTo>
                    <a:pt x="11536" y="5418"/>
                  </a:lnTo>
                  <a:lnTo>
                    <a:pt x="10373" y="4265"/>
                  </a:lnTo>
                  <a:lnTo>
                    <a:pt x="9376" y="2999"/>
                  </a:lnTo>
                  <a:lnTo>
                    <a:pt x="8592" y="1588"/>
                  </a:lnTo>
                  <a:lnTo>
                    <a:pt x="8069" y="0"/>
                  </a:lnTo>
                  <a:close/>
                </a:path>
              </a:pathLst>
            </a:custGeom>
            <a:solidFill>
              <a:srgbClr val="0D71B9"/>
            </a:solidFill>
            <a:ln w="12700" cap="flat">
              <a:noFill/>
              <a:miter lim="400000"/>
            </a:ln>
            <a:effectLst/>
          </p:spPr>
          <p:txBody>
            <a:bodyPr wrap="square" lIns="27733" tIns="27733" rIns="27733" bIns="27733" numCol="1" anchor="t">
              <a:noAutofit/>
            </a:bodyPr>
            <a:lstStyle/>
            <a:p>
              <a:endParaRPr sz="1274"/>
            </a:p>
          </p:txBody>
        </p:sp>
        <p:grpSp>
          <p:nvGrpSpPr>
            <p:cNvPr id="131" name="object 20"/>
            <p:cNvGrpSpPr/>
            <p:nvPr/>
          </p:nvGrpSpPr>
          <p:grpSpPr>
            <a:xfrm>
              <a:off x="0" y="0"/>
              <a:ext cx="1677175" cy="880759"/>
              <a:chOff x="0" y="0"/>
              <a:chExt cx="1677173" cy="880758"/>
            </a:xfrm>
          </p:grpSpPr>
          <p:sp>
            <p:nvSpPr>
              <p:cNvPr id="129" name="Vorm"/>
              <p:cNvSpPr/>
              <p:nvPr/>
            </p:nvSpPr>
            <p:spPr>
              <a:xfrm>
                <a:off x="0" y="345782"/>
                <a:ext cx="1049732" cy="534977"/>
              </a:xfrm>
              <a:custGeom>
                <a:avLst/>
                <a:gdLst/>
                <a:ahLst/>
                <a:cxnLst>
                  <a:cxn ang="0">
                    <a:pos x="wd2" y="hd2"/>
                  </a:cxn>
                  <a:cxn ang="5400000">
                    <a:pos x="wd2" y="hd2"/>
                  </a:cxn>
                  <a:cxn ang="10800000">
                    <a:pos x="wd2" y="hd2"/>
                  </a:cxn>
                  <a:cxn ang="16200000">
                    <a:pos x="wd2" y="hd2"/>
                  </a:cxn>
                </a:cxnLst>
                <a:rect l="0" t="0" r="r" b="b"/>
                <a:pathLst>
                  <a:path w="21600" h="21600" extrusionOk="0">
                    <a:moveTo>
                      <a:pt x="21600" y="12706"/>
                    </a:moveTo>
                    <a:lnTo>
                      <a:pt x="20680" y="10324"/>
                    </a:lnTo>
                    <a:lnTo>
                      <a:pt x="19973" y="9320"/>
                    </a:lnTo>
                    <a:lnTo>
                      <a:pt x="19146" y="8405"/>
                    </a:lnTo>
                    <a:lnTo>
                      <a:pt x="18235" y="7554"/>
                    </a:lnTo>
                    <a:lnTo>
                      <a:pt x="17271" y="6742"/>
                    </a:lnTo>
                    <a:lnTo>
                      <a:pt x="16291" y="5944"/>
                    </a:lnTo>
                    <a:lnTo>
                      <a:pt x="15326" y="5133"/>
                    </a:lnTo>
                    <a:lnTo>
                      <a:pt x="14412" y="4285"/>
                    </a:lnTo>
                    <a:lnTo>
                      <a:pt x="13582" y="3373"/>
                    </a:lnTo>
                    <a:lnTo>
                      <a:pt x="12870" y="2372"/>
                    </a:lnTo>
                    <a:lnTo>
                      <a:pt x="12310" y="1256"/>
                    </a:lnTo>
                    <a:lnTo>
                      <a:pt x="11936" y="0"/>
                    </a:lnTo>
                    <a:lnTo>
                      <a:pt x="9324" y="1973"/>
                    </a:lnTo>
                    <a:lnTo>
                      <a:pt x="8591" y="2588"/>
                    </a:lnTo>
                    <a:lnTo>
                      <a:pt x="7814" y="3311"/>
                    </a:lnTo>
                    <a:lnTo>
                      <a:pt x="7004" y="4151"/>
                    </a:lnTo>
                    <a:lnTo>
                      <a:pt x="6172" y="5117"/>
                    </a:lnTo>
                    <a:lnTo>
                      <a:pt x="5329" y="6218"/>
                    </a:lnTo>
                    <a:lnTo>
                      <a:pt x="4487" y="7463"/>
                    </a:lnTo>
                    <a:lnTo>
                      <a:pt x="3656" y="8859"/>
                    </a:lnTo>
                    <a:lnTo>
                      <a:pt x="2849" y="10417"/>
                    </a:lnTo>
                    <a:lnTo>
                      <a:pt x="2076" y="12144"/>
                    </a:lnTo>
                    <a:lnTo>
                      <a:pt x="1349" y="14051"/>
                    </a:lnTo>
                    <a:lnTo>
                      <a:pt x="678" y="16145"/>
                    </a:lnTo>
                    <a:lnTo>
                      <a:pt x="201" y="17921"/>
                    </a:lnTo>
                    <a:lnTo>
                      <a:pt x="0" y="18813"/>
                    </a:lnTo>
                    <a:lnTo>
                      <a:pt x="70" y="19164"/>
                    </a:lnTo>
                    <a:lnTo>
                      <a:pt x="1064" y="19922"/>
                    </a:lnTo>
                    <a:lnTo>
                      <a:pt x="2557" y="20761"/>
                    </a:lnTo>
                    <a:lnTo>
                      <a:pt x="3738" y="21214"/>
                    </a:lnTo>
                    <a:lnTo>
                      <a:pt x="4895" y="21488"/>
                    </a:lnTo>
                    <a:lnTo>
                      <a:pt x="6023" y="21600"/>
                    </a:lnTo>
                    <a:lnTo>
                      <a:pt x="7117" y="21570"/>
                    </a:lnTo>
                    <a:lnTo>
                      <a:pt x="8174" y="21414"/>
                    </a:lnTo>
                    <a:lnTo>
                      <a:pt x="9187" y="21153"/>
                    </a:lnTo>
                    <a:lnTo>
                      <a:pt x="10154" y="20803"/>
                    </a:lnTo>
                    <a:lnTo>
                      <a:pt x="11069" y="20384"/>
                    </a:lnTo>
                    <a:lnTo>
                      <a:pt x="11929" y="19912"/>
                    </a:lnTo>
                    <a:lnTo>
                      <a:pt x="12728" y="19408"/>
                    </a:lnTo>
                    <a:lnTo>
                      <a:pt x="21600" y="12706"/>
                    </a:lnTo>
                    <a:close/>
                  </a:path>
                </a:pathLst>
              </a:custGeom>
              <a:solidFill>
                <a:srgbClr val="8CBF3E"/>
              </a:solidFill>
              <a:ln w="12700" cap="flat">
                <a:noFill/>
                <a:miter lim="400000"/>
              </a:ln>
              <a:effectLst/>
            </p:spPr>
            <p:txBody>
              <a:bodyPr wrap="square" lIns="27733" tIns="27733" rIns="27733" bIns="27733" numCol="1" anchor="t">
                <a:noAutofit/>
              </a:bodyPr>
              <a:lstStyle/>
              <a:p>
                <a:endParaRPr sz="1274"/>
              </a:p>
            </p:txBody>
          </p:sp>
          <p:sp>
            <p:nvSpPr>
              <p:cNvPr id="130" name="Vorm"/>
              <p:cNvSpPr/>
              <p:nvPr/>
            </p:nvSpPr>
            <p:spPr>
              <a:xfrm>
                <a:off x="1063382" y="0"/>
                <a:ext cx="613793" cy="474409"/>
              </a:xfrm>
              <a:custGeom>
                <a:avLst/>
                <a:gdLst/>
                <a:ahLst/>
                <a:cxnLst>
                  <a:cxn ang="0">
                    <a:pos x="wd2" y="hd2"/>
                  </a:cxn>
                  <a:cxn ang="5400000">
                    <a:pos x="wd2" y="hd2"/>
                  </a:cxn>
                  <a:cxn ang="10800000">
                    <a:pos x="wd2" y="hd2"/>
                  </a:cxn>
                  <a:cxn ang="16200000">
                    <a:pos x="wd2" y="hd2"/>
                  </a:cxn>
                </a:cxnLst>
                <a:rect l="0" t="0" r="r" b="b"/>
                <a:pathLst>
                  <a:path w="21600" h="21600" extrusionOk="0">
                    <a:moveTo>
                      <a:pt x="21600" y="16825"/>
                    </a:moveTo>
                    <a:lnTo>
                      <a:pt x="17494" y="2241"/>
                    </a:lnTo>
                    <a:lnTo>
                      <a:pt x="16132" y="315"/>
                    </a:lnTo>
                    <a:lnTo>
                      <a:pt x="15180" y="0"/>
                    </a:lnTo>
                    <a:lnTo>
                      <a:pt x="14190" y="204"/>
                    </a:lnTo>
                    <a:lnTo>
                      <a:pt x="0" y="7272"/>
                    </a:lnTo>
                    <a:lnTo>
                      <a:pt x="640" y="8688"/>
                    </a:lnTo>
                    <a:lnTo>
                      <a:pt x="1598" y="9946"/>
                    </a:lnTo>
                    <a:lnTo>
                      <a:pt x="2816" y="11075"/>
                    </a:lnTo>
                    <a:lnTo>
                      <a:pt x="4235" y="12103"/>
                    </a:lnTo>
                    <a:lnTo>
                      <a:pt x="5798" y="13060"/>
                    </a:lnTo>
                    <a:lnTo>
                      <a:pt x="7448" y="13974"/>
                    </a:lnTo>
                    <a:lnTo>
                      <a:pt x="9125" y="14875"/>
                    </a:lnTo>
                    <a:lnTo>
                      <a:pt x="10773" y="15790"/>
                    </a:lnTo>
                    <a:lnTo>
                      <a:pt x="12332" y="16749"/>
                    </a:lnTo>
                    <a:lnTo>
                      <a:pt x="13745" y="17781"/>
                    </a:lnTo>
                    <a:lnTo>
                      <a:pt x="14954" y="18914"/>
                    </a:lnTo>
                    <a:lnTo>
                      <a:pt x="15901" y="20178"/>
                    </a:lnTo>
                    <a:lnTo>
                      <a:pt x="16528" y="21600"/>
                    </a:lnTo>
                    <a:lnTo>
                      <a:pt x="20012" y="19865"/>
                    </a:lnTo>
                    <a:lnTo>
                      <a:pt x="20853" y="19156"/>
                    </a:lnTo>
                    <a:lnTo>
                      <a:pt x="21398" y="18096"/>
                    </a:lnTo>
                    <a:lnTo>
                      <a:pt x="21600" y="16825"/>
                    </a:lnTo>
                    <a:close/>
                  </a:path>
                </a:pathLst>
              </a:custGeom>
              <a:solidFill>
                <a:srgbClr val="8CBF3E"/>
              </a:solidFill>
              <a:ln w="12700" cap="flat">
                <a:noFill/>
                <a:miter lim="400000"/>
              </a:ln>
              <a:effectLst/>
            </p:spPr>
            <p:txBody>
              <a:bodyPr wrap="square" lIns="27733" tIns="27733" rIns="27733" bIns="27733" numCol="1" anchor="t">
                <a:noAutofit/>
              </a:bodyPr>
              <a:lstStyle/>
              <a:p>
                <a:endParaRPr sz="1274"/>
              </a:p>
            </p:txBody>
          </p:sp>
        </p:grpSp>
      </p:grpSp>
      <p:sp>
        <p:nvSpPr>
          <p:cNvPr id="133" name="object 21"/>
          <p:cNvSpPr/>
          <p:nvPr/>
        </p:nvSpPr>
        <p:spPr>
          <a:xfrm>
            <a:off x="7336286" y="4297439"/>
            <a:ext cx="1880091" cy="1270332"/>
          </a:xfrm>
          <a:custGeom>
            <a:avLst/>
            <a:gdLst/>
            <a:ahLst/>
            <a:cxnLst>
              <a:cxn ang="0">
                <a:pos x="wd2" y="hd2"/>
              </a:cxn>
              <a:cxn ang="5400000">
                <a:pos x="wd2" y="hd2"/>
              </a:cxn>
              <a:cxn ang="10800000">
                <a:pos x="wd2" y="hd2"/>
              </a:cxn>
              <a:cxn ang="16200000">
                <a:pos x="wd2" y="hd2"/>
              </a:cxn>
            </a:cxnLst>
            <a:rect l="0" t="0" r="r" b="b"/>
            <a:pathLst>
              <a:path w="21600" h="21600" extrusionOk="0">
                <a:moveTo>
                  <a:pt x="21016" y="0"/>
                </a:moveTo>
                <a:lnTo>
                  <a:pt x="584" y="0"/>
                </a:lnTo>
                <a:lnTo>
                  <a:pt x="357" y="68"/>
                </a:lnTo>
                <a:lnTo>
                  <a:pt x="171" y="253"/>
                </a:lnTo>
                <a:lnTo>
                  <a:pt x="46" y="528"/>
                </a:lnTo>
                <a:lnTo>
                  <a:pt x="0" y="864"/>
                </a:lnTo>
                <a:lnTo>
                  <a:pt x="0" y="20736"/>
                </a:lnTo>
                <a:lnTo>
                  <a:pt x="46" y="21072"/>
                </a:lnTo>
                <a:lnTo>
                  <a:pt x="171" y="21347"/>
                </a:lnTo>
                <a:lnTo>
                  <a:pt x="357" y="21532"/>
                </a:lnTo>
                <a:lnTo>
                  <a:pt x="584" y="21600"/>
                </a:lnTo>
                <a:lnTo>
                  <a:pt x="21016" y="21600"/>
                </a:lnTo>
                <a:lnTo>
                  <a:pt x="21243" y="21532"/>
                </a:lnTo>
                <a:lnTo>
                  <a:pt x="21429" y="21347"/>
                </a:lnTo>
                <a:lnTo>
                  <a:pt x="21554" y="21072"/>
                </a:lnTo>
                <a:lnTo>
                  <a:pt x="21600" y="20736"/>
                </a:lnTo>
                <a:lnTo>
                  <a:pt x="21600" y="864"/>
                </a:lnTo>
                <a:lnTo>
                  <a:pt x="21554" y="528"/>
                </a:lnTo>
                <a:lnTo>
                  <a:pt x="21429" y="253"/>
                </a:lnTo>
                <a:lnTo>
                  <a:pt x="21243" y="68"/>
                </a:lnTo>
                <a:lnTo>
                  <a:pt x="21016" y="0"/>
                </a:lnTo>
                <a:close/>
              </a:path>
            </a:pathLst>
          </a:custGeom>
          <a:solidFill>
            <a:srgbClr val="0D71B9"/>
          </a:solidFill>
          <a:ln w="12700">
            <a:miter lim="400000"/>
          </a:ln>
        </p:spPr>
        <p:txBody>
          <a:bodyPr lIns="27733" rIns="27733"/>
          <a:lstStyle/>
          <a:p>
            <a:endParaRPr sz="1274"/>
          </a:p>
        </p:txBody>
      </p:sp>
      <p:sp>
        <p:nvSpPr>
          <p:cNvPr id="134" name="object 22"/>
          <p:cNvSpPr txBox="1"/>
          <p:nvPr/>
        </p:nvSpPr>
        <p:spPr>
          <a:xfrm>
            <a:off x="7502521" y="4431067"/>
            <a:ext cx="1547702" cy="11607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3082" indent="7704" algn="ctr">
              <a:lnSpc>
                <a:spcPct val="101000"/>
              </a:lnSpc>
              <a:defRPr sz="2400" spc="-60">
                <a:solidFill>
                  <a:srgbClr val="FFFFFF"/>
                </a:solidFill>
                <a:latin typeface="Raleway Bold"/>
                <a:ea typeface="Raleway Bold"/>
                <a:cs typeface="Raleway Bold"/>
                <a:sym typeface="Raleway Bold"/>
              </a:defRPr>
            </a:pPr>
            <a:r>
              <a:rPr sz="1456"/>
              <a:t>Voor-</a:t>
            </a:r>
            <a:r>
              <a:rPr sz="1456" spc="-15" err="1"/>
              <a:t>altijd</a:t>
            </a:r>
            <a:r>
              <a:rPr sz="1456" spc="-15"/>
              <a:t>-</a:t>
            </a:r>
            <a:r>
              <a:rPr sz="1456" spc="-12"/>
              <a:t>ﬁtter- </a:t>
            </a:r>
            <a:r>
              <a:rPr sz="1456" spc="-6" err="1"/>
              <a:t>gesprek</a:t>
            </a:r>
            <a:endParaRPr lang="nl-NL" sz="1456" spc="-6"/>
          </a:p>
          <a:p>
            <a:pPr marR="225721" indent="230344" algn="ctr">
              <a:lnSpc>
                <a:spcPct val="100400"/>
              </a:lnSpc>
              <a:spcBef>
                <a:spcPts val="546"/>
              </a:spcBef>
              <a:defRPr sz="2300">
                <a:solidFill>
                  <a:srgbClr val="FFFFFF"/>
                </a:solidFill>
                <a:latin typeface="Raleway Medium"/>
                <a:ea typeface="Raleway Medium"/>
                <a:cs typeface="Raleway Medium"/>
                <a:sym typeface="Raleway Medium"/>
              </a:defRPr>
            </a:pPr>
            <a:r>
              <a:rPr lang="nl-NL" sz="1395" spc="-6"/>
              <a:t>Hoe gezond gedrag volhouden?</a:t>
            </a:r>
          </a:p>
        </p:txBody>
      </p:sp>
      <p:grpSp>
        <p:nvGrpSpPr>
          <p:cNvPr id="143" name="object 23"/>
          <p:cNvGrpSpPr/>
          <p:nvPr/>
        </p:nvGrpSpPr>
        <p:grpSpPr>
          <a:xfrm>
            <a:off x="7768241" y="2989098"/>
            <a:ext cx="1016130" cy="1015750"/>
            <a:chOff x="0" y="9"/>
            <a:chExt cx="1675117" cy="1674493"/>
          </a:xfrm>
        </p:grpSpPr>
        <p:grpSp>
          <p:nvGrpSpPr>
            <p:cNvPr id="139" name="object 24"/>
            <p:cNvGrpSpPr/>
            <p:nvPr/>
          </p:nvGrpSpPr>
          <p:grpSpPr>
            <a:xfrm>
              <a:off x="0" y="793924"/>
              <a:ext cx="1634845" cy="880579"/>
              <a:chOff x="0" y="0"/>
              <a:chExt cx="1634844" cy="880578"/>
            </a:xfrm>
          </p:grpSpPr>
          <p:sp>
            <p:nvSpPr>
              <p:cNvPr id="135" name="Vorm"/>
              <p:cNvSpPr/>
              <p:nvPr/>
            </p:nvSpPr>
            <p:spPr>
              <a:xfrm>
                <a:off x="0" y="622070"/>
                <a:ext cx="258127" cy="258509"/>
              </a:xfrm>
              <a:custGeom>
                <a:avLst/>
                <a:gdLst/>
                <a:ahLst/>
                <a:cxnLst>
                  <a:cxn ang="0">
                    <a:pos x="wd2" y="hd2"/>
                  </a:cxn>
                  <a:cxn ang="5400000">
                    <a:pos x="wd2" y="hd2"/>
                  </a:cxn>
                  <a:cxn ang="10800000">
                    <a:pos x="wd2" y="hd2"/>
                  </a:cxn>
                  <a:cxn ang="16200000">
                    <a:pos x="wd2" y="hd2"/>
                  </a:cxn>
                </a:cxnLst>
                <a:rect l="0" t="0" r="r" b="b"/>
                <a:pathLst>
                  <a:path w="21600" h="21600" extrusionOk="0">
                    <a:moveTo>
                      <a:pt x="21600" y="14694"/>
                    </a:moveTo>
                    <a:lnTo>
                      <a:pt x="6907" y="0"/>
                    </a:lnTo>
                    <a:lnTo>
                      <a:pt x="4218" y="2323"/>
                    </a:lnTo>
                    <a:lnTo>
                      <a:pt x="2235" y="4725"/>
                    </a:lnTo>
                    <a:lnTo>
                      <a:pt x="907" y="7154"/>
                    </a:lnTo>
                    <a:lnTo>
                      <a:pt x="178" y="9559"/>
                    </a:lnTo>
                    <a:lnTo>
                      <a:pt x="0" y="11885"/>
                    </a:lnTo>
                    <a:lnTo>
                      <a:pt x="317" y="14082"/>
                    </a:lnTo>
                    <a:lnTo>
                      <a:pt x="2232" y="17875"/>
                    </a:lnTo>
                    <a:lnTo>
                      <a:pt x="5504" y="20521"/>
                    </a:lnTo>
                    <a:lnTo>
                      <a:pt x="9714" y="21600"/>
                    </a:lnTo>
                    <a:lnTo>
                      <a:pt x="12042" y="21421"/>
                    </a:lnTo>
                    <a:lnTo>
                      <a:pt x="14446" y="20693"/>
                    </a:lnTo>
                    <a:lnTo>
                      <a:pt x="16875" y="19364"/>
                    </a:lnTo>
                    <a:lnTo>
                      <a:pt x="19277" y="17382"/>
                    </a:lnTo>
                    <a:lnTo>
                      <a:pt x="21600" y="14694"/>
                    </a:lnTo>
                    <a:close/>
                  </a:path>
                </a:pathLst>
              </a:custGeom>
              <a:solidFill>
                <a:srgbClr val="8CBF3E"/>
              </a:solidFill>
              <a:ln w="12700" cap="flat">
                <a:noFill/>
                <a:miter lim="400000"/>
              </a:ln>
              <a:effectLst/>
            </p:spPr>
            <p:txBody>
              <a:bodyPr wrap="square" lIns="27733" tIns="27733" rIns="27733" bIns="27733" numCol="1" anchor="t">
                <a:noAutofit/>
              </a:bodyPr>
              <a:lstStyle/>
              <a:p>
                <a:endParaRPr sz="1274"/>
              </a:p>
            </p:txBody>
          </p:sp>
          <p:sp>
            <p:nvSpPr>
              <p:cNvPr id="136" name="Vorm"/>
              <p:cNvSpPr/>
              <p:nvPr/>
            </p:nvSpPr>
            <p:spPr>
              <a:xfrm>
                <a:off x="133958" y="107542"/>
                <a:ext cx="717259" cy="641275"/>
              </a:xfrm>
              <a:custGeom>
                <a:avLst/>
                <a:gdLst/>
                <a:ahLst/>
                <a:cxnLst>
                  <a:cxn ang="0">
                    <a:pos x="wd2" y="hd2"/>
                  </a:cxn>
                  <a:cxn ang="5400000">
                    <a:pos x="wd2" y="hd2"/>
                  </a:cxn>
                  <a:cxn ang="10800000">
                    <a:pos x="wd2" y="hd2"/>
                  </a:cxn>
                  <a:cxn ang="16200000">
                    <a:pos x="wd2" y="hd2"/>
                  </a:cxn>
                </a:cxnLst>
                <a:rect l="0" t="0" r="r" b="b"/>
                <a:pathLst>
                  <a:path w="21600" h="21600" extrusionOk="0">
                    <a:moveTo>
                      <a:pt x="21600" y="5178"/>
                    </a:moveTo>
                    <a:lnTo>
                      <a:pt x="21214" y="2881"/>
                    </a:lnTo>
                    <a:lnTo>
                      <a:pt x="19713" y="1039"/>
                    </a:lnTo>
                    <a:lnTo>
                      <a:pt x="18468" y="355"/>
                    </a:lnTo>
                    <a:lnTo>
                      <a:pt x="17215" y="22"/>
                    </a:lnTo>
                    <a:lnTo>
                      <a:pt x="15883" y="0"/>
                    </a:lnTo>
                    <a:lnTo>
                      <a:pt x="14496" y="251"/>
                    </a:lnTo>
                    <a:lnTo>
                      <a:pt x="13080" y="739"/>
                    </a:lnTo>
                    <a:lnTo>
                      <a:pt x="11657" y="1426"/>
                    </a:lnTo>
                    <a:lnTo>
                      <a:pt x="10254" y="2277"/>
                    </a:lnTo>
                    <a:lnTo>
                      <a:pt x="8893" y="3255"/>
                    </a:lnTo>
                    <a:lnTo>
                      <a:pt x="7600" y="4323"/>
                    </a:lnTo>
                    <a:lnTo>
                      <a:pt x="6399" y="5444"/>
                    </a:lnTo>
                    <a:lnTo>
                      <a:pt x="5315" y="6582"/>
                    </a:lnTo>
                    <a:lnTo>
                      <a:pt x="4371" y="7699"/>
                    </a:lnTo>
                    <a:lnTo>
                      <a:pt x="3593" y="8760"/>
                    </a:lnTo>
                    <a:lnTo>
                      <a:pt x="2093" y="11365"/>
                    </a:lnTo>
                    <a:lnTo>
                      <a:pt x="1094" y="13216"/>
                    </a:lnTo>
                    <a:lnTo>
                      <a:pt x="303" y="14780"/>
                    </a:lnTo>
                    <a:lnTo>
                      <a:pt x="0" y="15572"/>
                    </a:lnTo>
                    <a:lnTo>
                      <a:pt x="5217" y="21600"/>
                    </a:lnTo>
                    <a:lnTo>
                      <a:pt x="6269" y="20458"/>
                    </a:lnTo>
                    <a:lnTo>
                      <a:pt x="7417" y="19603"/>
                    </a:lnTo>
                    <a:lnTo>
                      <a:pt x="8637" y="18961"/>
                    </a:lnTo>
                    <a:lnTo>
                      <a:pt x="9906" y="18457"/>
                    </a:lnTo>
                    <a:lnTo>
                      <a:pt x="11201" y="18019"/>
                    </a:lnTo>
                    <a:lnTo>
                      <a:pt x="12499" y="17572"/>
                    </a:lnTo>
                    <a:lnTo>
                      <a:pt x="13776" y="17044"/>
                    </a:lnTo>
                    <a:lnTo>
                      <a:pt x="15010" y="16359"/>
                    </a:lnTo>
                    <a:lnTo>
                      <a:pt x="16176" y="15445"/>
                    </a:lnTo>
                    <a:lnTo>
                      <a:pt x="17744" y="13731"/>
                    </a:lnTo>
                    <a:lnTo>
                      <a:pt x="18543" y="12673"/>
                    </a:lnTo>
                    <a:lnTo>
                      <a:pt x="19311" y="11516"/>
                    </a:lnTo>
                    <a:lnTo>
                      <a:pt x="20017" y="10286"/>
                    </a:lnTo>
                    <a:lnTo>
                      <a:pt x="20630" y="9011"/>
                    </a:lnTo>
                    <a:lnTo>
                      <a:pt x="21118" y="7717"/>
                    </a:lnTo>
                    <a:lnTo>
                      <a:pt x="21452" y="6430"/>
                    </a:lnTo>
                    <a:lnTo>
                      <a:pt x="21600" y="5178"/>
                    </a:lnTo>
                    <a:close/>
                  </a:path>
                </a:pathLst>
              </a:custGeom>
              <a:solidFill>
                <a:srgbClr val="8CBF3E"/>
              </a:solidFill>
              <a:ln w="12700" cap="flat">
                <a:noFill/>
                <a:miter lim="400000"/>
              </a:ln>
              <a:effectLst/>
            </p:spPr>
            <p:txBody>
              <a:bodyPr wrap="square" lIns="27733" tIns="27733" rIns="27733" bIns="27733" numCol="1" anchor="t">
                <a:noAutofit/>
              </a:bodyPr>
              <a:lstStyle/>
              <a:p>
                <a:endParaRPr sz="1274"/>
              </a:p>
            </p:txBody>
          </p:sp>
          <p:sp>
            <p:nvSpPr>
              <p:cNvPr id="137" name="Vorm"/>
              <p:cNvSpPr/>
              <p:nvPr/>
            </p:nvSpPr>
            <p:spPr>
              <a:xfrm>
                <a:off x="864322" y="594016"/>
                <a:ext cx="258142" cy="258509"/>
              </a:xfrm>
              <a:custGeom>
                <a:avLst/>
                <a:gdLst/>
                <a:ahLst/>
                <a:cxnLst>
                  <a:cxn ang="0">
                    <a:pos x="wd2" y="hd2"/>
                  </a:cxn>
                  <a:cxn ang="5400000">
                    <a:pos x="wd2" y="hd2"/>
                  </a:cxn>
                  <a:cxn ang="10800000">
                    <a:pos x="wd2" y="hd2"/>
                  </a:cxn>
                  <a:cxn ang="16200000">
                    <a:pos x="wd2" y="hd2"/>
                  </a:cxn>
                </a:cxnLst>
                <a:rect l="0" t="0" r="r" b="b"/>
                <a:pathLst>
                  <a:path w="21600" h="21600" extrusionOk="0">
                    <a:moveTo>
                      <a:pt x="21600" y="14694"/>
                    </a:moveTo>
                    <a:lnTo>
                      <a:pt x="6906" y="0"/>
                    </a:lnTo>
                    <a:lnTo>
                      <a:pt x="4218" y="2323"/>
                    </a:lnTo>
                    <a:lnTo>
                      <a:pt x="2236" y="4725"/>
                    </a:lnTo>
                    <a:lnTo>
                      <a:pt x="907" y="7154"/>
                    </a:lnTo>
                    <a:lnTo>
                      <a:pt x="179" y="9559"/>
                    </a:lnTo>
                    <a:lnTo>
                      <a:pt x="0" y="11885"/>
                    </a:lnTo>
                    <a:lnTo>
                      <a:pt x="318" y="14082"/>
                    </a:lnTo>
                    <a:lnTo>
                      <a:pt x="2232" y="17875"/>
                    </a:lnTo>
                    <a:lnTo>
                      <a:pt x="5504" y="20521"/>
                    </a:lnTo>
                    <a:lnTo>
                      <a:pt x="9715" y="21600"/>
                    </a:lnTo>
                    <a:lnTo>
                      <a:pt x="12041" y="21421"/>
                    </a:lnTo>
                    <a:lnTo>
                      <a:pt x="14445" y="20693"/>
                    </a:lnTo>
                    <a:lnTo>
                      <a:pt x="16874" y="19364"/>
                    </a:lnTo>
                    <a:lnTo>
                      <a:pt x="19277" y="17382"/>
                    </a:lnTo>
                    <a:lnTo>
                      <a:pt x="21600" y="14694"/>
                    </a:lnTo>
                    <a:close/>
                  </a:path>
                </a:pathLst>
              </a:custGeom>
              <a:solidFill>
                <a:srgbClr val="8CBF3E"/>
              </a:solidFill>
              <a:ln w="12700" cap="flat">
                <a:noFill/>
                <a:miter lim="400000"/>
              </a:ln>
              <a:effectLst/>
            </p:spPr>
            <p:txBody>
              <a:bodyPr wrap="square" lIns="27733" tIns="27733" rIns="27733" bIns="27733" numCol="1" anchor="t">
                <a:noAutofit/>
              </a:bodyPr>
              <a:lstStyle/>
              <a:p>
                <a:endParaRPr sz="1274"/>
              </a:p>
            </p:txBody>
          </p:sp>
          <p:sp>
            <p:nvSpPr>
              <p:cNvPr id="138" name="Vorm"/>
              <p:cNvSpPr/>
              <p:nvPr/>
            </p:nvSpPr>
            <p:spPr>
              <a:xfrm>
                <a:off x="995894" y="0"/>
                <a:ext cx="638951" cy="718362"/>
              </a:xfrm>
              <a:custGeom>
                <a:avLst/>
                <a:gdLst/>
                <a:ahLst/>
                <a:cxnLst>
                  <a:cxn ang="0">
                    <a:pos x="wd2" y="hd2"/>
                  </a:cxn>
                  <a:cxn ang="5400000">
                    <a:pos x="wd2" y="hd2"/>
                  </a:cxn>
                  <a:cxn ang="10800000">
                    <a:pos x="wd2" y="hd2"/>
                  </a:cxn>
                  <a:cxn ang="16200000">
                    <a:pos x="wd2" y="hd2"/>
                  </a:cxn>
                </a:cxnLst>
                <a:rect l="0" t="0" r="r" b="b"/>
                <a:pathLst>
                  <a:path w="21600" h="21600" extrusionOk="0">
                    <a:moveTo>
                      <a:pt x="21600" y="4377"/>
                    </a:moveTo>
                    <a:lnTo>
                      <a:pt x="21292" y="3135"/>
                    </a:lnTo>
                    <a:lnTo>
                      <a:pt x="20643" y="1943"/>
                    </a:lnTo>
                    <a:lnTo>
                      <a:pt x="18898" y="457"/>
                    </a:lnTo>
                    <a:lnTo>
                      <a:pt x="16708" y="0"/>
                    </a:lnTo>
                    <a:lnTo>
                      <a:pt x="15504" y="97"/>
                    </a:lnTo>
                    <a:lnTo>
                      <a:pt x="12991" y="815"/>
                    </a:lnTo>
                    <a:lnTo>
                      <a:pt x="11728" y="1388"/>
                    </a:lnTo>
                    <a:lnTo>
                      <a:pt x="10492" y="2070"/>
                    </a:lnTo>
                    <a:lnTo>
                      <a:pt x="9304" y="2838"/>
                    </a:lnTo>
                    <a:lnTo>
                      <a:pt x="8189" y="3666"/>
                    </a:lnTo>
                    <a:lnTo>
                      <a:pt x="7168" y="4529"/>
                    </a:lnTo>
                    <a:lnTo>
                      <a:pt x="6266" y="5403"/>
                    </a:lnTo>
                    <a:lnTo>
                      <a:pt x="4906" y="7086"/>
                    </a:lnTo>
                    <a:lnTo>
                      <a:pt x="4213" y="8451"/>
                    </a:lnTo>
                    <a:lnTo>
                      <a:pt x="3733" y="9868"/>
                    </a:lnTo>
                    <a:lnTo>
                      <a:pt x="3316" y="11302"/>
                    </a:lnTo>
                    <a:lnTo>
                      <a:pt x="2811" y="12717"/>
                    </a:lnTo>
                    <a:lnTo>
                      <a:pt x="2069" y="14077"/>
                    </a:lnTo>
                    <a:lnTo>
                      <a:pt x="1103" y="15276"/>
                    </a:lnTo>
                    <a:lnTo>
                      <a:pt x="0" y="16384"/>
                    </a:lnTo>
                    <a:lnTo>
                      <a:pt x="6042" y="21600"/>
                    </a:lnTo>
                    <a:lnTo>
                      <a:pt x="7515" y="20916"/>
                    </a:lnTo>
                    <a:lnTo>
                      <a:pt x="8970" y="20200"/>
                    </a:lnTo>
                    <a:lnTo>
                      <a:pt x="10395" y="19443"/>
                    </a:lnTo>
                    <a:lnTo>
                      <a:pt x="11783" y="18637"/>
                    </a:lnTo>
                    <a:lnTo>
                      <a:pt x="13121" y="17776"/>
                    </a:lnTo>
                    <a:lnTo>
                      <a:pt x="14401" y="16851"/>
                    </a:lnTo>
                    <a:lnTo>
                      <a:pt x="15612" y="15854"/>
                    </a:lnTo>
                    <a:lnTo>
                      <a:pt x="16745" y="14779"/>
                    </a:lnTo>
                    <a:lnTo>
                      <a:pt x="17790" y="13617"/>
                    </a:lnTo>
                    <a:lnTo>
                      <a:pt x="18594" y="12567"/>
                    </a:lnTo>
                    <a:lnTo>
                      <a:pt x="19402" y="11349"/>
                    </a:lnTo>
                    <a:lnTo>
                      <a:pt x="20159" y="10009"/>
                    </a:lnTo>
                    <a:lnTo>
                      <a:pt x="20812" y="8595"/>
                    </a:lnTo>
                    <a:lnTo>
                      <a:pt x="21305" y="7154"/>
                    </a:lnTo>
                    <a:lnTo>
                      <a:pt x="21586" y="5732"/>
                    </a:lnTo>
                    <a:lnTo>
                      <a:pt x="21600" y="4377"/>
                    </a:lnTo>
                    <a:close/>
                  </a:path>
                </a:pathLst>
              </a:custGeom>
              <a:solidFill>
                <a:srgbClr val="8CBF3E"/>
              </a:solidFill>
              <a:ln w="12700" cap="flat">
                <a:noFill/>
                <a:miter lim="400000"/>
              </a:ln>
              <a:effectLst/>
            </p:spPr>
            <p:txBody>
              <a:bodyPr wrap="square" lIns="27733" tIns="27733" rIns="27733" bIns="27733" numCol="1" anchor="t">
                <a:noAutofit/>
              </a:bodyPr>
              <a:lstStyle/>
              <a:p>
                <a:endParaRPr sz="1274"/>
              </a:p>
            </p:txBody>
          </p:sp>
        </p:grpSp>
        <p:grpSp>
          <p:nvGrpSpPr>
            <p:cNvPr id="142" name="object 25"/>
            <p:cNvGrpSpPr/>
            <p:nvPr/>
          </p:nvGrpSpPr>
          <p:grpSpPr>
            <a:xfrm>
              <a:off x="823886" y="9"/>
              <a:ext cx="851232" cy="773038"/>
              <a:chOff x="0" y="0"/>
              <a:chExt cx="851230" cy="773037"/>
            </a:xfrm>
          </p:grpSpPr>
          <p:sp>
            <p:nvSpPr>
              <p:cNvPr id="140" name="Vorm"/>
              <p:cNvSpPr/>
              <p:nvPr/>
            </p:nvSpPr>
            <p:spPr>
              <a:xfrm>
                <a:off x="0" y="514527"/>
                <a:ext cx="258141" cy="258511"/>
              </a:xfrm>
              <a:custGeom>
                <a:avLst/>
                <a:gdLst/>
                <a:ahLst/>
                <a:cxnLst>
                  <a:cxn ang="0">
                    <a:pos x="wd2" y="hd2"/>
                  </a:cxn>
                  <a:cxn ang="5400000">
                    <a:pos x="wd2" y="hd2"/>
                  </a:cxn>
                  <a:cxn ang="10800000">
                    <a:pos x="wd2" y="hd2"/>
                  </a:cxn>
                  <a:cxn ang="16200000">
                    <a:pos x="wd2" y="hd2"/>
                  </a:cxn>
                </a:cxnLst>
                <a:rect l="0" t="0" r="r" b="b"/>
                <a:pathLst>
                  <a:path w="21600" h="21600" extrusionOk="0">
                    <a:moveTo>
                      <a:pt x="21600" y="14694"/>
                    </a:moveTo>
                    <a:lnTo>
                      <a:pt x="6907" y="0"/>
                    </a:lnTo>
                    <a:lnTo>
                      <a:pt x="4219" y="2323"/>
                    </a:lnTo>
                    <a:lnTo>
                      <a:pt x="2236" y="4725"/>
                    </a:lnTo>
                    <a:lnTo>
                      <a:pt x="907" y="7154"/>
                    </a:lnTo>
                    <a:lnTo>
                      <a:pt x="180" y="9559"/>
                    </a:lnTo>
                    <a:lnTo>
                      <a:pt x="0" y="11885"/>
                    </a:lnTo>
                    <a:lnTo>
                      <a:pt x="318" y="14082"/>
                    </a:lnTo>
                    <a:lnTo>
                      <a:pt x="2233" y="17875"/>
                    </a:lnTo>
                    <a:lnTo>
                      <a:pt x="5505" y="20521"/>
                    </a:lnTo>
                    <a:lnTo>
                      <a:pt x="9715" y="21600"/>
                    </a:lnTo>
                    <a:lnTo>
                      <a:pt x="12041" y="21421"/>
                    </a:lnTo>
                    <a:lnTo>
                      <a:pt x="14446" y="20693"/>
                    </a:lnTo>
                    <a:lnTo>
                      <a:pt x="16875" y="19364"/>
                    </a:lnTo>
                    <a:lnTo>
                      <a:pt x="19277" y="17382"/>
                    </a:lnTo>
                    <a:lnTo>
                      <a:pt x="21600" y="14694"/>
                    </a:lnTo>
                    <a:close/>
                  </a:path>
                </a:pathLst>
              </a:custGeom>
              <a:solidFill>
                <a:srgbClr val="0D71B9"/>
              </a:solidFill>
              <a:ln w="12700" cap="flat">
                <a:noFill/>
                <a:miter lim="400000"/>
              </a:ln>
              <a:effectLst/>
            </p:spPr>
            <p:txBody>
              <a:bodyPr wrap="square" lIns="27733" tIns="27733" rIns="27733" bIns="27733" numCol="1" anchor="t">
                <a:noAutofit/>
              </a:bodyPr>
              <a:lstStyle/>
              <a:p>
                <a:endParaRPr sz="1274"/>
              </a:p>
            </p:txBody>
          </p:sp>
          <p:sp>
            <p:nvSpPr>
              <p:cNvPr id="141" name="Vorm"/>
              <p:cNvSpPr/>
              <p:nvPr/>
            </p:nvSpPr>
            <p:spPr>
              <a:xfrm>
                <a:off x="133972" y="0"/>
                <a:ext cx="717259" cy="641274"/>
              </a:xfrm>
              <a:custGeom>
                <a:avLst/>
                <a:gdLst/>
                <a:ahLst/>
                <a:cxnLst>
                  <a:cxn ang="0">
                    <a:pos x="wd2" y="hd2"/>
                  </a:cxn>
                  <a:cxn ang="5400000">
                    <a:pos x="wd2" y="hd2"/>
                  </a:cxn>
                  <a:cxn ang="10800000">
                    <a:pos x="wd2" y="hd2"/>
                  </a:cxn>
                  <a:cxn ang="16200000">
                    <a:pos x="wd2" y="hd2"/>
                  </a:cxn>
                </a:cxnLst>
                <a:rect l="0" t="0" r="r" b="b"/>
                <a:pathLst>
                  <a:path w="21600" h="21600" extrusionOk="0">
                    <a:moveTo>
                      <a:pt x="21600" y="5178"/>
                    </a:moveTo>
                    <a:lnTo>
                      <a:pt x="21214" y="2881"/>
                    </a:lnTo>
                    <a:lnTo>
                      <a:pt x="19713" y="1039"/>
                    </a:lnTo>
                    <a:lnTo>
                      <a:pt x="18468" y="355"/>
                    </a:lnTo>
                    <a:lnTo>
                      <a:pt x="17215" y="22"/>
                    </a:lnTo>
                    <a:lnTo>
                      <a:pt x="15883" y="0"/>
                    </a:lnTo>
                    <a:lnTo>
                      <a:pt x="14496" y="251"/>
                    </a:lnTo>
                    <a:lnTo>
                      <a:pt x="13080" y="739"/>
                    </a:lnTo>
                    <a:lnTo>
                      <a:pt x="11657" y="1427"/>
                    </a:lnTo>
                    <a:lnTo>
                      <a:pt x="10254" y="2277"/>
                    </a:lnTo>
                    <a:lnTo>
                      <a:pt x="8893" y="3255"/>
                    </a:lnTo>
                    <a:lnTo>
                      <a:pt x="7600" y="4323"/>
                    </a:lnTo>
                    <a:lnTo>
                      <a:pt x="6399" y="5444"/>
                    </a:lnTo>
                    <a:lnTo>
                      <a:pt x="5315" y="6582"/>
                    </a:lnTo>
                    <a:lnTo>
                      <a:pt x="4371" y="7699"/>
                    </a:lnTo>
                    <a:lnTo>
                      <a:pt x="3593" y="8760"/>
                    </a:lnTo>
                    <a:lnTo>
                      <a:pt x="2093" y="11366"/>
                    </a:lnTo>
                    <a:lnTo>
                      <a:pt x="1093" y="13216"/>
                    </a:lnTo>
                    <a:lnTo>
                      <a:pt x="302" y="14780"/>
                    </a:lnTo>
                    <a:lnTo>
                      <a:pt x="0" y="15572"/>
                    </a:lnTo>
                    <a:lnTo>
                      <a:pt x="5217" y="21600"/>
                    </a:lnTo>
                    <a:lnTo>
                      <a:pt x="6269" y="20458"/>
                    </a:lnTo>
                    <a:lnTo>
                      <a:pt x="7417" y="19603"/>
                    </a:lnTo>
                    <a:lnTo>
                      <a:pt x="8637" y="18961"/>
                    </a:lnTo>
                    <a:lnTo>
                      <a:pt x="9906" y="18457"/>
                    </a:lnTo>
                    <a:lnTo>
                      <a:pt x="11201" y="18019"/>
                    </a:lnTo>
                    <a:lnTo>
                      <a:pt x="12499" y="17573"/>
                    </a:lnTo>
                    <a:lnTo>
                      <a:pt x="13776" y="17044"/>
                    </a:lnTo>
                    <a:lnTo>
                      <a:pt x="15010" y="16359"/>
                    </a:lnTo>
                    <a:lnTo>
                      <a:pt x="16176" y="15445"/>
                    </a:lnTo>
                    <a:lnTo>
                      <a:pt x="17744" y="13731"/>
                    </a:lnTo>
                    <a:lnTo>
                      <a:pt x="18543" y="12673"/>
                    </a:lnTo>
                    <a:lnTo>
                      <a:pt x="19311" y="11516"/>
                    </a:lnTo>
                    <a:lnTo>
                      <a:pt x="20017" y="10286"/>
                    </a:lnTo>
                    <a:lnTo>
                      <a:pt x="20630" y="9011"/>
                    </a:lnTo>
                    <a:lnTo>
                      <a:pt x="21118" y="7717"/>
                    </a:lnTo>
                    <a:lnTo>
                      <a:pt x="21452" y="6430"/>
                    </a:lnTo>
                    <a:lnTo>
                      <a:pt x="21600" y="5178"/>
                    </a:lnTo>
                    <a:close/>
                  </a:path>
                </a:pathLst>
              </a:custGeom>
              <a:solidFill>
                <a:srgbClr val="0D71B9"/>
              </a:solidFill>
              <a:ln w="12700" cap="flat">
                <a:noFill/>
                <a:miter lim="400000"/>
              </a:ln>
              <a:effectLst/>
            </p:spPr>
            <p:txBody>
              <a:bodyPr wrap="square" lIns="27733" tIns="27733" rIns="27733" bIns="27733" numCol="1" anchor="t">
                <a:noAutofit/>
              </a:bodyPr>
              <a:lstStyle/>
              <a:p>
                <a:endParaRPr sz="1274"/>
              </a:p>
            </p:txBody>
          </p:sp>
        </p:grpSp>
      </p:grpSp>
      <p:sp>
        <p:nvSpPr>
          <p:cNvPr id="144" name="object 26"/>
          <p:cNvSpPr/>
          <p:nvPr/>
        </p:nvSpPr>
        <p:spPr>
          <a:xfrm>
            <a:off x="800054" y="4297439"/>
            <a:ext cx="1880090" cy="1270332"/>
          </a:xfrm>
          <a:custGeom>
            <a:avLst/>
            <a:gdLst/>
            <a:ahLst/>
            <a:cxnLst>
              <a:cxn ang="0">
                <a:pos x="wd2" y="hd2"/>
              </a:cxn>
              <a:cxn ang="5400000">
                <a:pos x="wd2" y="hd2"/>
              </a:cxn>
              <a:cxn ang="10800000">
                <a:pos x="wd2" y="hd2"/>
              </a:cxn>
              <a:cxn ang="16200000">
                <a:pos x="wd2" y="hd2"/>
              </a:cxn>
            </a:cxnLst>
            <a:rect l="0" t="0" r="r" b="b"/>
            <a:pathLst>
              <a:path w="21600" h="21600" extrusionOk="0">
                <a:moveTo>
                  <a:pt x="21016" y="0"/>
                </a:moveTo>
                <a:lnTo>
                  <a:pt x="584" y="0"/>
                </a:lnTo>
                <a:lnTo>
                  <a:pt x="357" y="68"/>
                </a:lnTo>
                <a:lnTo>
                  <a:pt x="171" y="253"/>
                </a:lnTo>
                <a:lnTo>
                  <a:pt x="46" y="528"/>
                </a:lnTo>
                <a:lnTo>
                  <a:pt x="0" y="864"/>
                </a:lnTo>
                <a:lnTo>
                  <a:pt x="0" y="20736"/>
                </a:lnTo>
                <a:lnTo>
                  <a:pt x="46" y="21072"/>
                </a:lnTo>
                <a:lnTo>
                  <a:pt x="171" y="21347"/>
                </a:lnTo>
                <a:lnTo>
                  <a:pt x="357" y="21532"/>
                </a:lnTo>
                <a:lnTo>
                  <a:pt x="584" y="21600"/>
                </a:lnTo>
                <a:lnTo>
                  <a:pt x="21016" y="21600"/>
                </a:lnTo>
                <a:lnTo>
                  <a:pt x="21243" y="21532"/>
                </a:lnTo>
                <a:lnTo>
                  <a:pt x="21429" y="21347"/>
                </a:lnTo>
                <a:lnTo>
                  <a:pt x="21554" y="21072"/>
                </a:lnTo>
                <a:lnTo>
                  <a:pt x="21600" y="20736"/>
                </a:lnTo>
                <a:lnTo>
                  <a:pt x="21600" y="864"/>
                </a:lnTo>
                <a:lnTo>
                  <a:pt x="21554" y="528"/>
                </a:lnTo>
                <a:lnTo>
                  <a:pt x="21429" y="253"/>
                </a:lnTo>
                <a:lnTo>
                  <a:pt x="21243" y="68"/>
                </a:lnTo>
                <a:lnTo>
                  <a:pt x="21016" y="0"/>
                </a:lnTo>
                <a:close/>
              </a:path>
            </a:pathLst>
          </a:custGeom>
          <a:solidFill>
            <a:srgbClr val="0D71B9"/>
          </a:solidFill>
          <a:ln w="12700">
            <a:miter lim="400000"/>
          </a:ln>
        </p:spPr>
        <p:txBody>
          <a:bodyPr lIns="27733" rIns="27733"/>
          <a:lstStyle/>
          <a:p>
            <a:endParaRPr sz="1274"/>
          </a:p>
        </p:txBody>
      </p:sp>
      <p:sp>
        <p:nvSpPr>
          <p:cNvPr id="145" name="object 27"/>
          <p:cNvSpPr txBox="1"/>
          <p:nvPr/>
        </p:nvSpPr>
        <p:spPr>
          <a:xfrm>
            <a:off x="944898" y="4431070"/>
            <a:ext cx="1589688" cy="7313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385" marR="159854" indent="163706" algn="ctr">
              <a:lnSpc>
                <a:spcPct val="101000"/>
              </a:lnSpc>
              <a:defRPr sz="2400" spc="-10">
                <a:solidFill>
                  <a:srgbClr val="FFFFFF"/>
                </a:solidFill>
                <a:latin typeface="Raleway Bold"/>
                <a:ea typeface="Raleway Bold"/>
                <a:cs typeface="Raleway Bold"/>
                <a:sym typeface="Raleway Bold"/>
              </a:defRPr>
            </a:pPr>
            <a:r>
              <a:rPr sz="1456" err="1"/>
              <a:t>Vrijblijvende</a:t>
            </a:r>
            <a:r>
              <a:rPr sz="1456"/>
              <a:t> </a:t>
            </a:r>
            <a:r>
              <a:rPr sz="1456" err="1"/>
              <a:t>kennismaking</a:t>
            </a:r>
            <a:endParaRPr sz="1456"/>
          </a:p>
          <a:p>
            <a:pPr marR="3082" indent="7704" algn="ctr">
              <a:lnSpc>
                <a:spcPct val="100400"/>
              </a:lnSpc>
              <a:spcBef>
                <a:spcPts val="546"/>
              </a:spcBef>
              <a:defRPr sz="2300" spc="-10">
                <a:solidFill>
                  <a:srgbClr val="FFFFFF"/>
                </a:solidFill>
                <a:latin typeface="Raleway Medium"/>
                <a:ea typeface="Raleway Medium"/>
                <a:cs typeface="Raleway Medium"/>
                <a:sym typeface="Raleway Medium"/>
              </a:defRPr>
            </a:pPr>
            <a:r>
              <a:rPr lang="nl-NL" sz="1395"/>
              <a:t>Oriënteren</a:t>
            </a:r>
            <a:endParaRPr sz="1395"/>
          </a:p>
        </p:txBody>
      </p:sp>
      <p:grpSp>
        <p:nvGrpSpPr>
          <p:cNvPr id="150" name="object 28"/>
          <p:cNvGrpSpPr/>
          <p:nvPr/>
        </p:nvGrpSpPr>
        <p:grpSpPr>
          <a:xfrm>
            <a:off x="1231958" y="2988629"/>
            <a:ext cx="1016267" cy="1016267"/>
            <a:chOff x="0" y="0"/>
            <a:chExt cx="1675345" cy="1675344"/>
          </a:xfrm>
        </p:grpSpPr>
        <p:sp>
          <p:nvSpPr>
            <p:cNvPr id="146" name="object 29"/>
            <p:cNvSpPr/>
            <p:nvPr/>
          </p:nvSpPr>
          <p:spPr>
            <a:xfrm>
              <a:off x="0" y="0"/>
              <a:ext cx="1675346" cy="1675345"/>
            </a:xfrm>
            <a:custGeom>
              <a:avLst/>
              <a:gdLst/>
              <a:ahLst/>
              <a:cxnLst>
                <a:cxn ang="0">
                  <a:pos x="wd2" y="hd2"/>
                </a:cxn>
                <a:cxn ang="5400000">
                  <a:pos x="wd2" y="hd2"/>
                </a:cxn>
                <a:cxn ang="10800000">
                  <a:pos x="wd2" y="hd2"/>
                </a:cxn>
                <a:cxn ang="16200000">
                  <a:pos x="wd2" y="hd2"/>
                </a:cxn>
              </a:cxnLst>
              <a:rect l="0" t="0" r="r" b="b"/>
              <a:pathLst>
                <a:path w="21600" h="21600" extrusionOk="0">
                  <a:moveTo>
                    <a:pt x="21600" y="1125"/>
                  </a:moveTo>
                  <a:lnTo>
                    <a:pt x="21509" y="687"/>
                  </a:lnTo>
                  <a:lnTo>
                    <a:pt x="21261" y="329"/>
                  </a:lnTo>
                  <a:lnTo>
                    <a:pt x="20894" y="88"/>
                  </a:lnTo>
                  <a:lnTo>
                    <a:pt x="20479" y="7"/>
                  </a:lnTo>
                  <a:lnTo>
                    <a:pt x="20479" y="19337"/>
                  </a:lnTo>
                  <a:lnTo>
                    <a:pt x="2682" y="19338"/>
                  </a:lnTo>
                  <a:lnTo>
                    <a:pt x="2385" y="19279"/>
                  </a:lnTo>
                  <a:lnTo>
                    <a:pt x="2143" y="19120"/>
                  </a:lnTo>
                  <a:lnTo>
                    <a:pt x="1979" y="18885"/>
                  </a:lnTo>
                  <a:lnTo>
                    <a:pt x="1920" y="18596"/>
                  </a:lnTo>
                  <a:lnTo>
                    <a:pt x="1920" y="17278"/>
                  </a:lnTo>
                  <a:lnTo>
                    <a:pt x="1979" y="16990"/>
                  </a:lnTo>
                  <a:lnTo>
                    <a:pt x="2142" y="16754"/>
                  </a:lnTo>
                  <a:lnTo>
                    <a:pt x="2384" y="16595"/>
                  </a:lnTo>
                  <a:lnTo>
                    <a:pt x="2680" y="16537"/>
                  </a:lnTo>
                  <a:lnTo>
                    <a:pt x="18617" y="16537"/>
                  </a:lnTo>
                  <a:lnTo>
                    <a:pt x="18617" y="19337"/>
                  </a:lnTo>
                  <a:lnTo>
                    <a:pt x="20479" y="19337"/>
                  </a:lnTo>
                  <a:lnTo>
                    <a:pt x="20479" y="7"/>
                  </a:lnTo>
                  <a:lnTo>
                    <a:pt x="20444" y="0"/>
                  </a:lnTo>
                  <a:lnTo>
                    <a:pt x="17008" y="0"/>
                  </a:lnTo>
                  <a:lnTo>
                    <a:pt x="17008" y="9819"/>
                  </a:lnTo>
                  <a:lnTo>
                    <a:pt x="5448" y="9819"/>
                  </a:lnTo>
                  <a:lnTo>
                    <a:pt x="5115" y="9753"/>
                  </a:lnTo>
                  <a:lnTo>
                    <a:pt x="4843" y="9573"/>
                  </a:lnTo>
                  <a:lnTo>
                    <a:pt x="4659" y="9307"/>
                  </a:lnTo>
                  <a:lnTo>
                    <a:pt x="4592" y="8980"/>
                  </a:lnTo>
                  <a:lnTo>
                    <a:pt x="4592" y="4096"/>
                  </a:lnTo>
                  <a:lnTo>
                    <a:pt x="17008" y="4096"/>
                  </a:lnTo>
                  <a:lnTo>
                    <a:pt x="17008" y="0"/>
                  </a:lnTo>
                  <a:lnTo>
                    <a:pt x="1157" y="0"/>
                  </a:lnTo>
                  <a:lnTo>
                    <a:pt x="706" y="88"/>
                  </a:lnTo>
                  <a:lnTo>
                    <a:pt x="339" y="329"/>
                  </a:lnTo>
                  <a:lnTo>
                    <a:pt x="91" y="687"/>
                  </a:lnTo>
                  <a:lnTo>
                    <a:pt x="0" y="1125"/>
                  </a:lnTo>
                  <a:lnTo>
                    <a:pt x="0" y="20797"/>
                  </a:lnTo>
                  <a:lnTo>
                    <a:pt x="65" y="21110"/>
                  </a:lnTo>
                  <a:lnTo>
                    <a:pt x="244" y="21365"/>
                  </a:lnTo>
                  <a:lnTo>
                    <a:pt x="508" y="21537"/>
                  </a:lnTo>
                  <a:lnTo>
                    <a:pt x="832" y="21600"/>
                  </a:lnTo>
                  <a:lnTo>
                    <a:pt x="20769" y="21600"/>
                  </a:lnTo>
                  <a:lnTo>
                    <a:pt x="21092" y="21537"/>
                  </a:lnTo>
                  <a:lnTo>
                    <a:pt x="21357" y="21365"/>
                  </a:lnTo>
                  <a:lnTo>
                    <a:pt x="21535" y="21110"/>
                  </a:lnTo>
                  <a:lnTo>
                    <a:pt x="21600" y="20797"/>
                  </a:lnTo>
                  <a:lnTo>
                    <a:pt x="21600" y="20140"/>
                  </a:lnTo>
                  <a:lnTo>
                    <a:pt x="21405" y="19625"/>
                  </a:lnTo>
                  <a:lnTo>
                    <a:pt x="20921" y="19352"/>
                  </a:lnTo>
                  <a:lnTo>
                    <a:pt x="20821" y="19338"/>
                  </a:lnTo>
                  <a:lnTo>
                    <a:pt x="20536" y="19338"/>
                  </a:lnTo>
                  <a:lnTo>
                    <a:pt x="20536" y="16535"/>
                  </a:lnTo>
                  <a:lnTo>
                    <a:pt x="20587" y="16529"/>
                  </a:lnTo>
                  <a:lnTo>
                    <a:pt x="21329" y="16134"/>
                  </a:lnTo>
                  <a:lnTo>
                    <a:pt x="21600" y="15412"/>
                  </a:lnTo>
                  <a:lnTo>
                    <a:pt x="21600" y="1125"/>
                  </a:lnTo>
                  <a:close/>
                </a:path>
              </a:pathLst>
            </a:custGeom>
            <a:solidFill>
              <a:srgbClr val="8CBF3E"/>
            </a:solidFill>
            <a:ln w="12700" cap="flat">
              <a:noFill/>
              <a:miter lim="400000"/>
            </a:ln>
            <a:effectLst/>
          </p:spPr>
          <p:txBody>
            <a:bodyPr wrap="square" lIns="27733" tIns="27733" rIns="27733" bIns="27733" numCol="1" anchor="t">
              <a:noAutofit/>
            </a:bodyPr>
            <a:lstStyle/>
            <a:p>
              <a:endParaRPr sz="1274"/>
            </a:p>
          </p:txBody>
        </p:sp>
        <p:grpSp>
          <p:nvGrpSpPr>
            <p:cNvPr id="149" name="object 30"/>
            <p:cNvGrpSpPr/>
            <p:nvPr/>
          </p:nvGrpSpPr>
          <p:grpSpPr>
            <a:xfrm>
              <a:off x="424077" y="387794"/>
              <a:ext cx="827203" cy="303659"/>
              <a:chOff x="0" y="0"/>
              <a:chExt cx="827202" cy="303658"/>
            </a:xfrm>
          </p:grpSpPr>
          <p:sp>
            <p:nvSpPr>
              <p:cNvPr id="147" name="Vorm"/>
              <p:cNvSpPr/>
              <p:nvPr/>
            </p:nvSpPr>
            <p:spPr>
              <a:xfrm>
                <a:off x="0" y="192011"/>
                <a:ext cx="827202" cy="11164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0993"/>
                    </a:lnTo>
                    <a:lnTo>
                      <a:pt x="118" y="15121"/>
                    </a:lnTo>
                    <a:lnTo>
                      <a:pt x="441" y="18494"/>
                    </a:lnTo>
                    <a:lnTo>
                      <a:pt x="920" y="20767"/>
                    </a:lnTo>
                    <a:lnTo>
                      <a:pt x="1507" y="21600"/>
                    </a:lnTo>
                    <a:lnTo>
                      <a:pt x="21600" y="21600"/>
                    </a:lnTo>
                    <a:lnTo>
                      <a:pt x="21600" y="0"/>
                    </a:lnTo>
                    <a:close/>
                  </a:path>
                </a:pathLst>
              </a:custGeom>
              <a:solidFill>
                <a:srgbClr val="0D71B9"/>
              </a:solidFill>
              <a:ln w="12700" cap="flat">
                <a:noFill/>
                <a:miter lim="400000"/>
              </a:ln>
              <a:effectLst/>
            </p:spPr>
            <p:txBody>
              <a:bodyPr wrap="square" lIns="27733" tIns="27733" rIns="27733" bIns="27733" numCol="1" anchor="t">
                <a:noAutofit/>
              </a:bodyPr>
              <a:lstStyle/>
              <a:p>
                <a:endParaRPr sz="1274"/>
              </a:p>
            </p:txBody>
          </p:sp>
          <p:sp>
            <p:nvSpPr>
              <p:cNvPr id="148" name="Vorm"/>
              <p:cNvSpPr/>
              <p:nvPr/>
            </p:nvSpPr>
            <p:spPr>
              <a:xfrm>
                <a:off x="0" y="0"/>
                <a:ext cx="827202" cy="11163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0992"/>
                    </a:lnTo>
                    <a:lnTo>
                      <a:pt x="118" y="15122"/>
                    </a:lnTo>
                    <a:lnTo>
                      <a:pt x="441" y="18494"/>
                    </a:lnTo>
                    <a:lnTo>
                      <a:pt x="920" y="20767"/>
                    </a:lnTo>
                    <a:lnTo>
                      <a:pt x="1507" y="21600"/>
                    </a:lnTo>
                    <a:lnTo>
                      <a:pt x="21600" y="21600"/>
                    </a:lnTo>
                    <a:lnTo>
                      <a:pt x="21600" y="0"/>
                    </a:lnTo>
                    <a:close/>
                  </a:path>
                </a:pathLst>
              </a:custGeom>
              <a:solidFill>
                <a:srgbClr val="0D71B9"/>
              </a:solidFill>
              <a:ln w="12700" cap="flat">
                <a:noFill/>
                <a:miter lim="400000"/>
              </a:ln>
              <a:effectLst/>
            </p:spPr>
            <p:txBody>
              <a:bodyPr wrap="square" lIns="27733" tIns="27733" rIns="27733" bIns="27733" numCol="1" anchor="t">
                <a:noAutofit/>
              </a:bodyPr>
              <a:lstStyle/>
              <a:p>
                <a:endParaRPr sz="1274"/>
              </a:p>
            </p:txBody>
          </p:sp>
        </p:grpSp>
      </p:grpSp>
      <p:sp>
        <p:nvSpPr>
          <p:cNvPr id="151" name="object 31"/>
          <p:cNvSpPr/>
          <p:nvPr/>
        </p:nvSpPr>
        <p:spPr>
          <a:xfrm>
            <a:off x="9515029" y="4297439"/>
            <a:ext cx="1880091" cy="1270332"/>
          </a:xfrm>
          <a:custGeom>
            <a:avLst/>
            <a:gdLst/>
            <a:ahLst/>
            <a:cxnLst>
              <a:cxn ang="0">
                <a:pos x="wd2" y="hd2"/>
              </a:cxn>
              <a:cxn ang="5400000">
                <a:pos x="wd2" y="hd2"/>
              </a:cxn>
              <a:cxn ang="10800000">
                <a:pos x="wd2" y="hd2"/>
              </a:cxn>
              <a:cxn ang="16200000">
                <a:pos x="wd2" y="hd2"/>
              </a:cxn>
            </a:cxnLst>
            <a:rect l="0" t="0" r="r" b="b"/>
            <a:pathLst>
              <a:path w="21600" h="21600" extrusionOk="0">
                <a:moveTo>
                  <a:pt x="21016" y="0"/>
                </a:moveTo>
                <a:lnTo>
                  <a:pt x="584" y="0"/>
                </a:lnTo>
                <a:lnTo>
                  <a:pt x="357" y="68"/>
                </a:lnTo>
                <a:lnTo>
                  <a:pt x="171" y="253"/>
                </a:lnTo>
                <a:lnTo>
                  <a:pt x="46" y="528"/>
                </a:lnTo>
                <a:lnTo>
                  <a:pt x="0" y="864"/>
                </a:lnTo>
                <a:lnTo>
                  <a:pt x="0" y="20736"/>
                </a:lnTo>
                <a:lnTo>
                  <a:pt x="46" y="21072"/>
                </a:lnTo>
                <a:lnTo>
                  <a:pt x="171" y="21347"/>
                </a:lnTo>
                <a:lnTo>
                  <a:pt x="357" y="21532"/>
                </a:lnTo>
                <a:lnTo>
                  <a:pt x="584" y="21600"/>
                </a:lnTo>
                <a:lnTo>
                  <a:pt x="21016" y="21600"/>
                </a:lnTo>
                <a:lnTo>
                  <a:pt x="21243" y="21532"/>
                </a:lnTo>
                <a:lnTo>
                  <a:pt x="21429" y="21347"/>
                </a:lnTo>
                <a:lnTo>
                  <a:pt x="21554" y="21072"/>
                </a:lnTo>
                <a:lnTo>
                  <a:pt x="21600" y="20736"/>
                </a:lnTo>
                <a:lnTo>
                  <a:pt x="21600" y="864"/>
                </a:lnTo>
                <a:lnTo>
                  <a:pt x="21554" y="528"/>
                </a:lnTo>
                <a:lnTo>
                  <a:pt x="21429" y="253"/>
                </a:lnTo>
                <a:lnTo>
                  <a:pt x="21243" y="68"/>
                </a:lnTo>
                <a:lnTo>
                  <a:pt x="21016" y="0"/>
                </a:lnTo>
                <a:close/>
              </a:path>
            </a:pathLst>
          </a:custGeom>
          <a:solidFill>
            <a:srgbClr val="0D71B9"/>
          </a:solidFill>
          <a:ln w="12700">
            <a:miter lim="400000"/>
          </a:ln>
        </p:spPr>
        <p:txBody>
          <a:bodyPr lIns="27733" rIns="27733"/>
          <a:lstStyle/>
          <a:p>
            <a:endParaRPr sz="1274"/>
          </a:p>
        </p:txBody>
      </p:sp>
      <p:grpSp>
        <p:nvGrpSpPr>
          <p:cNvPr id="159" name="object 32"/>
          <p:cNvGrpSpPr/>
          <p:nvPr/>
        </p:nvGrpSpPr>
        <p:grpSpPr>
          <a:xfrm>
            <a:off x="9947065" y="2988644"/>
            <a:ext cx="1016013" cy="1016241"/>
            <a:chOff x="0" y="0"/>
            <a:chExt cx="1674925" cy="1675301"/>
          </a:xfrm>
        </p:grpSpPr>
        <p:grpSp>
          <p:nvGrpSpPr>
            <p:cNvPr id="155" name="object 33"/>
            <p:cNvGrpSpPr/>
            <p:nvPr/>
          </p:nvGrpSpPr>
          <p:grpSpPr>
            <a:xfrm>
              <a:off x="220796" y="445643"/>
              <a:ext cx="1233376" cy="1229659"/>
              <a:chOff x="0" y="0"/>
              <a:chExt cx="1233375" cy="1229657"/>
            </a:xfrm>
          </p:grpSpPr>
          <p:sp>
            <p:nvSpPr>
              <p:cNvPr id="152" name="Vorm"/>
              <p:cNvSpPr/>
              <p:nvPr/>
            </p:nvSpPr>
            <p:spPr>
              <a:xfrm>
                <a:off x="0" y="0"/>
                <a:ext cx="1151774" cy="1229659"/>
              </a:xfrm>
              <a:custGeom>
                <a:avLst/>
                <a:gdLst/>
                <a:ahLst/>
                <a:cxnLst>
                  <a:cxn ang="0">
                    <a:pos x="wd2" y="hd2"/>
                  </a:cxn>
                  <a:cxn ang="5400000">
                    <a:pos x="wd2" y="hd2"/>
                  </a:cxn>
                  <a:cxn ang="10800000">
                    <a:pos x="wd2" y="hd2"/>
                  </a:cxn>
                  <a:cxn ang="16200000">
                    <a:pos x="wd2" y="hd2"/>
                  </a:cxn>
                </a:cxnLst>
                <a:rect l="0" t="0" r="r" b="b"/>
                <a:pathLst>
                  <a:path w="21600" h="21600" extrusionOk="0">
                    <a:moveTo>
                      <a:pt x="11565" y="0"/>
                    </a:moveTo>
                    <a:lnTo>
                      <a:pt x="10661" y="32"/>
                    </a:lnTo>
                    <a:lnTo>
                      <a:pt x="9777" y="128"/>
                    </a:lnTo>
                    <a:lnTo>
                      <a:pt x="8913" y="285"/>
                    </a:lnTo>
                    <a:lnTo>
                      <a:pt x="8074" y="501"/>
                    </a:lnTo>
                    <a:lnTo>
                      <a:pt x="7262" y="772"/>
                    </a:lnTo>
                    <a:lnTo>
                      <a:pt x="6479" y="1098"/>
                    </a:lnTo>
                    <a:lnTo>
                      <a:pt x="5728" y="1475"/>
                    </a:lnTo>
                    <a:lnTo>
                      <a:pt x="5011" y="1900"/>
                    </a:lnTo>
                    <a:lnTo>
                      <a:pt x="4332" y="2373"/>
                    </a:lnTo>
                    <a:lnTo>
                      <a:pt x="3692" y="2889"/>
                    </a:lnTo>
                    <a:lnTo>
                      <a:pt x="3094" y="3448"/>
                    </a:lnTo>
                    <a:lnTo>
                      <a:pt x="2541" y="4045"/>
                    </a:lnTo>
                    <a:lnTo>
                      <a:pt x="2035" y="4680"/>
                    </a:lnTo>
                    <a:lnTo>
                      <a:pt x="1579" y="5349"/>
                    </a:lnTo>
                    <a:lnTo>
                      <a:pt x="1176" y="6051"/>
                    </a:lnTo>
                    <a:lnTo>
                      <a:pt x="827" y="6782"/>
                    </a:lnTo>
                    <a:lnTo>
                      <a:pt x="536" y="7540"/>
                    </a:lnTo>
                    <a:lnTo>
                      <a:pt x="305" y="8324"/>
                    </a:lnTo>
                    <a:lnTo>
                      <a:pt x="137" y="9130"/>
                    </a:lnTo>
                    <a:lnTo>
                      <a:pt x="35" y="9956"/>
                    </a:lnTo>
                    <a:lnTo>
                      <a:pt x="0" y="10800"/>
                    </a:lnTo>
                    <a:lnTo>
                      <a:pt x="35" y="11644"/>
                    </a:lnTo>
                    <a:lnTo>
                      <a:pt x="137" y="12470"/>
                    </a:lnTo>
                    <a:lnTo>
                      <a:pt x="305" y="13277"/>
                    </a:lnTo>
                    <a:lnTo>
                      <a:pt x="536" y="14060"/>
                    </a:lnTo>
                    <a:lnTo>
                      <a:pt x="827" y="14819"/>
                    </a:lnTo>
                    <a:lnTo>
                      <a:pt x="1176" y="15550"/>
                    </a:lnTo>
                    <a:lnTo>
                      <a:pt x="1579" y="16251"/>
                    </a:lnTo>
                    <a:lnTo>
                      <a:pt x="2035" y="16920"/>
                    </a:lnTo>
                    <a:lnTo>
                      <a:pt x="2541" y="17555"/>
                    </a:lnTo>
                    <a:lnTo>
                      <a:pt x="3094" y="18153"/>
                    </a:lnTo>
                    <a:lnTo>
                      <a:pt x="3692" y="18711"/>
                    </a:lnTo>
                    <a:lnTo>
                      <a:pt x="4332" y="19227"/>
                    </a:lnTo>
                    <a:lnTo>
                      <a:pt x="5011" y="19700"/>
                    </a:lnTo>
                    <a:lnTo>
                      <a:pt x="5728" y="20126"/>
                    </a:lnTo>
                    <a:lnTo>
                      <a:pt x="6479" y="20502"/>
                    </a:lnTo>
                    <a:lnTo>
                      <a:pt x="7262" y="20828"/>
                    </a:lnTo>
                    <a:lnTo>
                      <a:pt x="8074" y="21099"/>
                    </a:lnTo>
                    <a:lnTo>
                      <a:pt x="8913" y="21315"/>
                    </a:lnTo>
                    <a:lnTo>
                      <a:pt x="9777" y="21472"/>
                    </a:lnTo>
                    <a:lnTo>
                      <a:pt x="10661" y="21568"/>
                    </a:lnTo>
                    <a:lnTo>
                      <a:pt x="11565" y="21600"/>
                    </a:lnTo>
                    <a:lnTo>
                      <a:pt x="12469" y="21568"/>
                    </a:lnTo>
                    <a:lnTo>
                      <a:pt x="13354" y="21472"/>
                    </a:lnTo>
                    <a:lnTo>
                      <a:pt x="14217" y="21315"/>
                    </a:lnTo>
                    <a:lnTo>
                      <a:pt x="15056" y="21099"/>
                    </a:lnTo>
                    <a:lnTo>
                      <a:pt x="15868" y="20828"/>
                    </a:lnTo>
                    <a:lnTo>
                      <a:pt x="16651" y="20502"/>
                    </a:lnTo>
                    <a:lnTo>
                      <a:pt x="17402" y="20126"/>
                    </a:lnTo>
                    <a:lnTo>
                      <a:pt x="18119" y="19700"/>
                    </a:lnTo>
                    <a:lnTo>
                      <a:pt x="18799" y="19227"/>
                    </a:lnTo>
                    <a:lnTo>
                      <a:pt x="19439" y="18711"/>
                    </a:lnTo>
                    <a:lnTo>
                      <a:pt x="20037" y="18153"/>
                    </a:lnTo>
                    <a:lnTo>
                      <a:pt x="20590" y="17555"/>
                    </a:lnTo>
                    <a:lnTo>
                      <a:pt x="21095" y="16920"/>
                    </a:lnTo>
                    <a:lnTo>
                      <a:pt x="21551" y="16251"/>
                    </a:lnTo>
                    <a:lnTo>
                      <a:pt x="21600" y="16167"/>
                    </a:lnTo>
                    <a:lnTo>
                      <a:pt x="7776" y="16167"/>
                    </a:lnTo>
                    <a:lnTo>
                      <a:pt x="7533" y="16081"/>
                    </a:lnTo>
                    <a:lnTo>
                      <a:pt x="7371" y="15892"/>
                    </a:lnTo>
                    <a:lnTo>
                      <a:pt x="7340" y="15636"/>
                    </a:lnTo>
                    <a:lnTo>
                      <a:pt x="8023" y="11981"/>
                    </a:lnTo>
                    <a:lnTo>
                      <a:pt x="5170" y="9400"/>
                    </a:lnTo>
                    <a:lnTo>
                      <a:pt x="5034" y="9175"/>
                    </a:lnTo>
                    <a:lnTo>
                      <a:pt x="5046" y="8933"/>
                    </a:lnTo>
                    <a:lnTo>
                      <a:pt x="5188" y="8731"/>
                    </a:lnTo>
                    <a:lnTo>
                      <a:pt x="5440" y="8624"/>
                    </a:lnTo>
                    <a:lnTo>
                      <a:pt x="9373" y="8101"/>
                    </a:lnTo>
                    <a:lnTo>
                      <a:pt x="11120" y="4770"/>
                    </a:lnTo>
                    <a:lnTo>
                      <a:pt x="11307" y="4580"/>
                    </a:lnTo>
                    <a:lnTo>
                      <a:pt x="11557" y="4516"/>
                    </a:lnTo>
                    <a:lnTo>
                      <a:pt x="20965" y="4516"/>
                    </a:lnTo>
                    <a:lnTo>
                      <a:pt x="20590" y="4045"/>
                    </a:lnTo>
                    <a:lnTo>
                      <a:pt x="20037" y="3448"/>
                    </a:lnTo>
                    <a:lnTo>
                      <a:pt x="19439" y="2889"/>
                    </a:lnTo>
                    <a:lnTo>
                      <a:pt x="18799" y="2373"/>
                    </a:lnTo>
                    <a:lnTo>
                      <a:pt x="18119" y="1900"/>
                    </a:lnTo>
                    <a:lnTo>
                      <a:pt x="17402" y="1475"/>
                    </a:lnTo>
                    <a:lnTo>
                      <a:pt x="16651" y="1098"/>
                    </a:lnTo>
                    <a:lnTo>
                      <a:pt x="15868" y="772"/>
                    </a:lnTo>
                    <a:lnTo>
                      <a:pt x="15056" y="501"/>
                    </a:lnTo>
                    <a:lnTo>
                      <a:pt x="14217" y="285"/>
                    </a:lnTo>
                    <a:lnTo>
                      <a:pt x="13354" y="128"/>
                    </a:lnTo>
                    <a:lnTo>
                      <a:pt x="12469" y="32"/>
                    </a:lnTo>
                    <a:lnTo>
                      <a:pt x="11565" y="0"/>
                    </a:lnTo>
                    <a:close/>
                  </a:path>
                </a:pathLst>
              </a:custGeom>
              <a:solidFill>
                <a:srgbClr val="8CBF3E"/>
              </a:solidFill>
              <a:ln w="12700" cap="flat">
                <a:noFill/>
                <a:miter lim="400000"/>
              </a:ln>
              <a:effectLst/>
            </p:spPr>
            <p:txBody>
              <a:bodyPr wrap="square" lIns="27733" tIns="27733" rIns="27733" bIns="27733" numCol="1" anchor="t">
                <a:noAutofit/>
              </a:bodyPr>
              <a:lstStyle/>
              <a:p>
                <a:endParaRPr sz="1274"/>
              </a:p>
            </p:txBody>
          </p:sp>
          <p:sp>
            <p:nvSpPr>
              <p:cNvPr id="153" name="Vorm"/>
              <p:cNvSpPr/>
              <p:nvPr/>
            </p:nvSpPr>
            <p:spPr>
              <a:xfrm>
                <a:off x="616252" y="257095"/>
                <a:ext cx="617124" cy="663245"/>
              </a:xfrm>
              <a:custGeom>
                <a:avLst/>
                <a:gdLst/>
                <a:ahLst/>
                <a:cxnLst>
                  <a:cxn ang="0">
                    <a:pos x="wd2" y="hd2"/>
                  </a:cxn>
                  <a:cxn ang="5400000">
                    <a:pos x="wd2" y="hd2"/>
                  </a:cxn>
                  <a:cxn ang="10800000">
                    <a:pos x="wd2" y="hd2"/>
                  </a:cxn>
                  <a:cxn ang="16200000">
                    <a:pos x="wd2" y="hd2"/>
                  </a:cxn>
                </a:cxnLst>
                <a:rect l="0" t="0" r="r" b="b"/>
                <a:pathLst>
                  <a:path w="21600" h="21600" extrusionOk="0">
                    <a:moveTo>
                      <a:pt x="17558" y="0"/>
                    </a:moveTo>
                    <a:lnTo>
                      <a:pt x="0" y="0"/>
                    </a:lnTo>
                    <a:lnTo>
                      <a:pt x="467" y="118"/>
                    </a:lnTo>
                    <a:lnTo>
                      <a:pt x="815" y="471"/>
                    </a:lnTo>
                    <a:lnTo>
                      <a:pt x="4077" y="6647"/>
                    </a:lnTo>
                    <a:lnTo>
                      <a:pt x="11416" y="7617"/>
                    </a:lnTo>
                    <a:lnTo>
                      <a:pt x="11886" y="7814"/>
                    </a:lnTo>
                    <a:lnTo>
                      <a:pt x="12151" y="8190"/>
                    </a:lnTo>
                    <a:lnTo>
                      <a:pt x="12170" y="8554"/>
                    </a:lnTo>
                    <a:lnTo>
                      <a:pt x="12175" y="8638"/>
                    </a:lnTo>
                    <a:lnTo>
                      <a:pt x="11920" y="9054"/>
                    </a:lnTo>
                    <a:lnTo>
                      <a:pt x="6596" y="13840"/>
                    </a:lnTo>
                    <a:lnTo>
                      <a:pt x="7870" y="20615"/>
                    </a:lnTo>
                    <a:lnTo>
                      <a:pt x="7813" y="21091"/>
                    </a:lnTo>
                    <a:lnTo>
                      <a:pt x="7510" y="21441"/>
                    </a:lnTo>
                    <a:lnTo>
                      <a:pt x="7058" y="21600"/>
                    </a:lnTo>
                    <a:lnTo>
                      <a:pt x="18744" y="21600"/>
                    </a:lnTo>
                    <a:lnTo>
                      <a:pt x="19406" y="20456"/>
                    </a:lnTo>
                    <a:lnTo>
                      <a:pt x="20056" y="19101"/>
                    </a:lnTo>
                    <a:lnTo>
                      <a:pt x="20599" y="17694"/>
                    </a:lnTo>
                    <a:lnTo>
                      <a:pt x="21030" y="16242"/>
                    </a:lnTo>
                    <a:lnTo>
                      <a:pt x="21343" y="14747"/>
                    </a:lnTo>
                    <a:lnTo>
                      <a:pt x="21535" y="13216"/>
                    </a:lnTo>
                    <a:lnTo>
                      <a:pt x="21600" y="11651"/>
                    </a:lnTo>
                    <a:lnTo>
                      <a:pt x="21535" y="10086"/>
                    </a:lnTo>
                    <a:lnTo>
                      <a:pt x="21343" y="8554"/>
                    </a:lnTo>
                    <a:lnTo>
                      <a:pt x="21030" y="7060"/>
                    </a:lnTo>
                    <a:lnTo>
                      <a:pt x="20599" y="5607"/>
                    </a:lnTo>
                    <a:lnTo>
                      <a:pt x="20056" y="4201"/>
                    </a:lnTo>
                    <a:lnTo>
                      <a:pt x="19406" y="2845"/>
                    </a:lnTo>
                    <a:lnTo>
                      <a:pt x="18653" y="1544"/>
                    </a:lnTo>
                    <a:lnTo>
                      <a:pt x="17802" y="304"/>
                    </a:lnTo>
                    <a:lnTo>
                      <a:pt x="17558" y="0"/>
                    </a:lnTo>
                    <a:close/>
                  </a:path>
                </a:pathLst>
              </a:custGeom>
              <a:solidFill>
                <a:srgbClr val="8CBF3E"/>
              </a:solidFill>
              <a:ln w="12700" cap="flat">
                <a:noFill/>
                <a:miter lim="400000"/>
              </a:ln>
              <a:effectLst/>
            </p:spPr>
            <p:txBody>
              <a:bodyPr wrap="square" lIns="27733" tIns="27733" rIns="27733" bIns="27733" numCol="1" anchor="t">
                <a:noAutofit/>
              </a:bodyPr>
              <a:lstStyle/>
              <a:p>
                <a:endParaRPr sz="1274"/>
              </a:p>
            </p:txBody>
          </p:sp>
          <p:sp>
            <p:nvSpPr>
              <p:cNvPr id="154" name="Vorm"/>
              <p:cNvSpPr/>
              <p:nvPr/>
            </p:nvSpPr>
            <p:spPr>
              <a:xfrm>
                <a:off x="414613" y="818570"/>
                <a:ext cx="403280" cy="10177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73" y="20973"/>
                    </a:lnTo>
                    <a:lnTo>
                      <a:pt x="0" y="21600"/>
                    </a:lnTo>
                    <a:lnTo>
                      <a:pt x="21600" y="21600"/>
                    </a:lnTo>
                    <a:lnTo>
                      <a:pt x="20826" y="20973"/>
                    </a:lnTo>
                    <a:lnTo>
                      <a:pt x="10800" y="0"/>
                    </a:lnTo>
                    <a:close/>
                  </a:path>
                </a:pathLst>
              </a:custGeom>
              <a:noFill/>
              <a:ln w="12700" cap="flat">
                <a:noFill/>
                <a:miter lim="400000"/>
              </a:ln>
              <a:effectLst/>
            </p:spPr>
            <p:txBody>
              <a:bodyPr wrap="square" lIns="27733" tIns="27733" rIns="27733" bIns="27733" numCol="1" anchor="t">
                <a:noAutofit/>
              </a:bodyPr>
              <a:lstStyle/>
              <a:p>
                <a:endParaRPr sz="1274"/>
              </a:p>
            </p:txBody>
          </p:sp>
        </p:grpSp>
        <p:grpSp>
          <p:nvGrpSpPr>
            <p:cNvPr id="158" name="object 34"/>
            <p:cNvGrpSpPr/>
            <p:nvPr/>
          </p:nvGrpSpPr>
          <p:grpSpPr>
            <a:xfrm>
              <a:off x="0" y="0"/>
              <a:ext cx="1674926" cy="496380"/>
              <a:chOff x="0" y="0"/>
              <a:chExt cx="1674925" cy="496379"/>
            </a:xfrm>
          </p:grpSpPr>
          <p:sp>
            <p:nvSpPr>
              <p:cNvPr id="156" name="Vorm"/>
              <p:cNvSpPr/>
              <p:nvPr/>
            </p:nvSpPr>
            <p:spPr>
              <a:xfrm>
                <a:off x="0" y="25"/>
                <a:ext cx="762165" cy="496355"/>
              </a:xfrm>
              <a:custGeom>
                <a:avLst/>
                <a:gdLst/>
                <a:ahLst/>
                <a:cxnLst>
                  <a:cxn ang="0">
                    <a:pos x="wd2" y="hd2"/>
                  </a:cxn>
                  <a:cxn ang="5400000">
                    <a:pos x="wd2" y="hd2"/>
                  </a:cxn>
                  <a:cxn ang="10800000">
                    <a:pos x="wd2" y="hd2"/>
                  </a:cxn>
                  <a:cxn ang="16200000">
                    <a:pos x="wd2" y="hd2"/>
                  </a:cxn>
                </a:cxnLst>
                <a:rect l="0" t="0" r="r" b="b"/>
                <a:pathLst>
                  <a:path w="21600" h="21600" extrusionOk="0">
                    <a:moveTo>
                      <a:pt x="21600" y="15594"/>
                    </a:moveTo>
                    <a:lnTo>
                      <a:pt x="20684" y="13789"/>
                    </a:lnTo>
                    <a:lnTo>
                      <a:pt x="19767" y="11922"/>
                    </a:lnTo>
                    <a:lnTo>
                      <a:pt x="18851" y="10013"/>
                    </a:lnTo>
                    <a:lnTo>
                      <a:pt x="17017" y="6154"/>
                    </a:lnTo>
                    <a:lnTo>
                      <a:pt x="16101" y="4246"/>
                    </a:lnTo>
                    <a:lnTo>
                      <a:pt x="15184" y="2378"/>
                    </a:lnTo>
                    <a:lnTo>
                      <a:pt x="14268" y="574"/>
                    </a:lnTo>
                    <a:lnTo>
                      <a:pt x="11942" y="324"/>
                    </a:lnTo>
                    <a:lnTo>
                      <a:pt x="10482" y="197"/>
                    </a:lnTo>
                    <a:lnTo>
                      <a:pt x="8903" y="90"/>
                    </a:lnTo>
                    <a:lnTo>
                      <a:pt x="7266" y="19"/>
                    </a:lnTo>
                    <a:lnTo>
                      <a:pt x="5630" y="0"/>
                    </a:lnTo>
                    <a:lnTo>
                      <a:pt x="4054" y="50"/>
                    </a:lnTo>
                    <a:lnTo>
                      <a:pt x="2599" y="183"/>
                    </a:lnTo>
                    <a:lnTo>
                      <a:pt x="1120" y="470"/>
                    </a:lnTo>
                    <a:lnTo>
                      <a:pt x="36" y="1528"/>
                    </a:lnTo>
                    <a:lnTo>
                      <a:pt x="0" y="2061"/>
                    </a:lnTo>
                    <a:lnTo>
                      <a:pt x="98" y="2594"/>
                    </a:lnTo>
                    <a:lnTo>
                      <a:pt x="1069" y="4652"/>
                    </a:lnTo>
                    <a:lnTo>
                      <a:pt x="1945" y="6191"/>
                    </a:lnTo>
                    <a:lnTo>
                      <a:pt x="3023" y="8015"/>
                    </a:lnTo>
                    <a:lnTo>
                      <a:pt x="4241" y="10032"/>
                    </a:lnTo>
                    <a:lnTo>
                      <a:pt x="5537" y="12145"/>
                    </a:lnTo>
                    <a:lnTo>
                      <a:pt x="6850" y="14262"/>
                    </a:lnTo>
                    <a:lnTo>
                      <a:pt x="8119" y="16288"/>
                    </a:lnTo>
                    <a:lnTo>
                      <a:pt x="9283" y="18129"/>
                    </a:lnTo>
                    <a:lnTo>
                      <a:pt x="10278" y="19691"/>
                    </a:lnTo>
                    <a:lnTo>
                      <a:pt x="11045" y="20879"/>
                    </a:lnTo>
                    <a:lnTo>
                      <a:pt x="11522" y="21600"/>
                    </a:lnTo>
                    <a:lnTo>
                      <a:pt x="12354" y="20663"/>
                    </a:lnTo>
                    <a:lnTo>
                      <a:pt x="13351" y="19672"/>
                    </a:lnTo>
                    <a:lnTo>
                      <a:pt x="14513" y="18678"/>
                    </a:lnTo>
                    <a:lnTo>
                      <a:pt x="15839" y="17734"/>
                    </a:lnTo>
                    <a:lnTo>
                      <a:pt x="17329" y="16890"/>
                    </a:lnTo>
                    <a:lnTo>
                      <a:pt x="18512" y="16372"/>
                    </a:lnTo>
                    <a:lnTo>
                      <a:pt x="19626" y="15998"/>
                    </a:lnTo>
                    <a:lnTo>
                      <a:pt x="20659" y="15746"/>
                    </a:lnTo>
                    <a:lnTo>
                      <a:pt x="21600" y="15594"/>
                    </a:lnTo>
                    <a:close/>
                  </a:path>
                </a:pathLst>
              </a:custGeom>
              <a:solidFill>
                <a:srgbClr val="0D71B9"/>
              </a:solidFill>
              <a:ln w="12700" cap="flat">
                <a:noFill/>
                <a:miter lim="400000"/>
              </a:ln>
              <a:effectLst/>
            </p:spPr>
            <p:txBody>
              <a:bodyPr wrap="square" lIns="27733" tIns="27733" rIns="27733" bIns="27733" numCol="1" anchor="t">
                <a:noAutofit/>
              </a:bodyPr>
              <a:lstStyle/>
              <a:p>
                <a:endParaRPr sz="1274"/>
              </a:p>
            </p:txBody>
          </p:sp>
          <p:sp>
            <p:nvSpPr>
              <p:cNvPr id="157" name="Vorm"/>
              <p:cNvSpPr/>
              <p:nvPr/>
            </p:nvSpPr>
            <p:spPr>
              <a:xfrm>
                <a:off x="912760" y="0"/>
                <a:ext cx="762166" cy="496342"/>
              </a:xfrm>
              <a:custGeom>
                <a:avLst/>
                <a:gdLst/>
                <a:ahLst/>
                <a:cxnLst>
                  <a:cxn ang="0">
                    <a:pos x="wd2" y="hd2"/>
                  </a:cxn>
                  <a:cxn ang="5400000">
                    <a:pos x="wd2" y="hd2"/>
                  </a:cxn>
                  <a:cxn ang="10800000">
                    <a:pos x="wd2" y="hd2"/>
                  </a:cxn>
                  <a:cxn ang="16200000">
                    <a:pos x="wd2" y="hd2"/>
                  </a:cxn>
                </a:cxnLst>
                <a:rect l="0" t="0" r="r" b="b"/>
                <a:pathLst>
                  <a:path w="21600" h="21600" extrusionOk="0">
                    <a:moveTo>
                      <a:pt x="21600" y="2061"/>
                    </a:moveTo>
                    <a:lnTo>
                      <a:pt x="20481" y="470"/>
                    </a:lnTo>
                    <a:lnTo>
                      <a:pt x="19001" y="183"/>
                    </a:lnTo>
                    <a:lnTo>
                      <a:pt x="17546" y="49"/>
                    </a:lnTo>
                    <a:lnTo>
                      <a:pt x="15970" y="0"/>
                    </a:lnTo>
                    <a:lnTo>
                      <a:pt x="14334" y="19"/>
                    </a:lnTo>
                    <a:lnTo>
                      <a:pt x="12697" y="90"/>
                    </a:lnTo>
                    <a:lnTo>
                      <a:pt x="11118" y="197"/>
                    </a:lnTo>
                    <a:lnTo>
                      <a:pt x="9658" y="324"/>
                    </a:lnTo>
                    <a:lnTo>
                      <a:pt x="8376" y="455"/>
                    </a:lnTo>
                    <a:lnTo>
                      <a:pt x="6416" y="2378"/>
                    </a:lnTo>
                    <a:lnTo>
                      <a:pt x="5499" y="4245"/>
                    </a:lnTo>
                    <a:lnTo>
                      <a:pt x="4583" y="6154"/>
                    </a:lnTo>
                    <a:lnTo>
                      <a:pt x="2749" y="10014"/>
                    </a:lnTo>
                    <a:lnTo>
                      <a:pt x="1833" y="11922"/>
                    </a:lnTo>
                    <a:lnTo>
                      <a:pt x="917" y="13789"/>
                    </a:lnTo>
                    <a:lnTo>
                      <a:pt x="0" y="15593"/>
                    </a:lnTo>
                    <a:lnTo>
                      <a:pt x="941" y="15746"/>
                    </a:lnTo>
                    <a:lnTo>
                      <a:pt x="3088" y="16372"/>
                    </a:lnTo>
                    <a:lnTo>
                      <a:pt x="4271" y="16891"/>
                    </a:lnTo>
                    <a:lnTo>
                      <a:pt x="5761" y="17733"/>
                    </a:lnTo>
                    <a:lnTo>
                      <a:pt x="7087" y="18679"/>
                    </a:lnTo>
                    <a:lnTo>
                      <a:pt x="8249" y="19672"/>
                    </a:lnTo>
                    <a:lnTo>
                      <a:pt x="9246" y="20664"/>
                    </a:lnTo>
                    <a:lnTo>
                      <a:pt x="10078" y="21600"/>
                    </a:lnTo>
                    <a:lnTo>
                      <a:pt x="10555" y="20879"/>
                    </a:lnTo>
                    <a:lnTo>
                      <a:pt x="11322" y="19690"/>
                    </a:lnTo>
                    <a:lnTo>
                      <a:pt x="12318" y="18129"/>
                    </a:lnTo>
                    <a:lnTo>
                      <a:pt x="13481" y="16288"/>
                    </a:lnTo>
                    <a:lnTo>
                      <a:pt x="14750" y="14262"/>
                    </a:lnTo>
                    <a:lnTo>
                      <a:pt x="16063" y="12145"/>
                    </a:lnTo>
                    <a:lnTo>
                      <a:pt x="17359" y="10032"/>
                    </a:lnTo>
                    <a:lnTo>
                      <a:pt x="18577" y="8016"/>
                    </a:lnTo>
                    <a:lnTo>
                      <a:pt x="19655" y="6191"/>
                    </a:lnTo>
                    <a:lnTo>
                      <a:pt x="20531" y="4652"/>
                    </a:lnTo>
                    <a:lnTo>
                      <a:pt x="21331" y="3085"/>
                    </a:lnTo>
                    <a:lnTo>
                      <a:pt x="21502" y="2594"/>
                    </a:lnTo>
                    <a:lnTo>
                      <a:pt x="21600" y="2061"/>
                    </a:lnTo>
                    <a:close/>
                  </a:path>
                </a:pathLst>
              </a:custGeom>
              <a:solidFill>
                <a:srgbClr val="0D71B9"/>
              </a:solidFill>
              <a:ln w="12700" cap="flat">
                <a:noFill/>
                <a:miter lim="400000"/>
              </a:ln>
              <a:effectLst/>
            </p:spPr>
            <p:txBody>
              <a:bodyPr wrap="square" lIns="27733" tIns="27733" rIns="27733" bIns="27733" numCol="1" anchor="t">
                <a:noAutofit/>
              </a:bodyPr>
              <a:lstStyle/>
              <a:p>
                <a:endParaRPr sz="1274"/>
              </a:p>
            </p:txBody>
          </p:sp>
        </p:grpSp>
      </p:grpSp>
      <p:sp>
        <p:nvSpPr>
          <p:cNvPr id="160" name="object 35"/>
          <p:cNvSpPr txBox="1"/>
          <p:nvPr/>
        </p:nvSpPr>
        <p:spPr>
          <a:xfrm>
            <a:off x="9691324" y="4431070"/>
            <a:ext cx="1526131" cy="9460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3082" indent="7704" algn="ctr">
              <a:lnSpc>
                <a:spcPct val="101000"/>
              </a:lnSpc>
              <a:defRPr sz="2400">
                <a:solidFill>
                  <a:srgbClr val="FFFFFF"/>
                </a:solidFill>
                <a:latin typeface="Raleway Bold"/>
                <a:ea typeface="Raleway Bold"/>
                <a:cs typeface="Raleway Bold"/>
                <a:sym typeface="Raleway Bold"/>
              </a:defRPr>
            </a:pPr>
            <a:r>
              <a:rPr sz="1456" err="1"/>
              <a:t>Nazorg</a:t>
            </a:r>
            <a:r>
              <a:rPr sz="1456" spc="-33"/>
              <a:t> </a:t>
            </a:r>
            <a:r>
              <a:rPr sz="1456" err="1"/>
              <a:t>zolang</a:t>
            </a:r>
            <a:r>
              <a:rPr sz="1456" spc="-33"/>
              <a:t> </a:t>
            </a:r>
            <a:r>
              <a:rPr sz="1456" spc="-15"/>
              <a:t>je </a:t>
            </a:r>
            <a:r>
              <a:rPr sz="1456" err="1"/>
              <a:t>nodig</a:t>
            </a:r>
            <a:r>
              <a:rPr sz="1456" spc="-9"/>
              <a:t> </a:t>
            </a:r>
            <a:r>
              <a:rPr sz="1456" spc="-12" err="1"/>
              <a:t>hebt</a:t>
            </a:r>
            <a:endParaRPr sz="1456" spc="-12"/>
          </a:p>
          <a:p>
            <a:pPr marR="187588" indent="192210" algn="ctr">
              <a:lnSpc>
                <a:spcPct val="100400"/>
              </a:lnSpc>
              <a:spcBef>
                <a:spcPts val="546"/>
              </a:spcBef>
              <a:defRPr sz="2300">
                <a:solidFill>
                  <a:srgbClr val="FFFFFF"/>
                </a:solidFill>
                <a:latin typeface="Raleway Medium"/>
                <a:ea typeface="Raleway Medium"/>
                <a:cs typeface="Raleway Medium"/>
                <a:sym typeface="Raleway Medium"/>
              </a:defRPr>
            </a:pPr>
            <a:r>
              <a:rPr lang="nl-NL" sz="1395"/>
              <a:t>C</a:t>
            </a:r>
            <a:r>
              <a:rPr sz="1395" err="1"/>
              <a:t>oach</a:t>
            </a:r>
            <a:r>
              <a:rPr sz="1395" spc="-39"/>
              <a:t> </a:t>
            </a:r>
            <a:r>
              <a:rPr sz="1395" spc="-6" err="1"/>
              <a:t>blijft</a:t>
            </a:r>
            <a:r>
              <a:rPr sz="1395" spc="-6"/>
              <a:t> </a:t>
            </a:r>
            <a:r>
              <a:rPr sz="1395" spc="-6" err="1"/>
              <a:t>betrokken</a:t>
            </a:r>
            <a:r>
              <a:rPr sz="1395" spc="-6"/>
              <a:t>.</a:t>
            </a:r>
          </a:p>
        </p:txBody>
      </p:sp>
      <p:grpSp>
        <p:nvGrpSpPr>
          <p:cNvPr id="173" name="object 36"/>
          <p:cNvGrpSpPr/>
          <p:nvPr/>
        </p:nvGrpSpPr>
        <p:grpSpPr>
          <a:xfrm>
            <a:off x="0" y="5218"/>
            <a:ext cx="12195176" cy="2665528"/>
            <a:chOff x="0" y="0"/>
            <a:chExt cx="20104100" cy="4394200"/>
          </a:xfrm>
        </p:grpSpPr>
        <p:sp>
          <p:nvSpPr>
            <p:cNvPr id="161" name="Vorm"/>
            <p:cNvSpPr/>
            <p:nvPr/>
          </p:nvSpPr>
          <p:spPr>
            <a:xfrm>
              <a:off x="2830666" y="4381500"/>
              <a:ext cx="561859"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897" y="21600"/>
                  </a:lnTo>
                  <a:lnTo>
                    <a:pt x="19891" y="21600"/>
                  </a:lnTo>
                  <a:lnTo>
                    <a:pt x="21600" y="0"/>
                  </a:lnTo>
                  <a:close/>
                </a:path>
              </a:pathLst>
            </a:custGeom>
            <a:solidFill>
              <a:srgbClr val="3AA7DF"/>
            </a:solidFill>
            <a:ln w="12700" cap="flat">
              <a:noFill/>
              <a:miter lim="400000"/>
            </a:ln>
            <a:effectLst/>
          </p:spPr>
          <p:txBody>
            <a:bodyPr wrap="square" lIns="27733" tIns="27733" rIns="27733" bIns="27733" numCol="1" anchor="t">
              <a:noAutofit/>
            </a:bodyPr>
            <a:lstStyle/>
            <a:p>
              <a:endParaRPr sz="1274"/>
            </a:p>
          </p:txBody>
        </p:sp>
        <p:sp>
          <p:nvSpPr>
            <p:cNvPr id="162" name="Vorm"/>
            <p:cNvSpPr/>
            <p:nvPr/>
          </p:nvSpPr>
          <p:spPr>
            <a:xfrm>
              <a:off x="2754156" y="4368800"/>
              <a:ext cx="76941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600" y="21600"/>
                  </a:lnTo>
                  <a:lnTo>
                    <a:pt x="20384" y="21600"/>
                  </a:lnTo>
                  <a:lnTo>
                    <a:pt x="21600" y="0"/>
                  </a:lnTo>
                  <a:close/>
                </a:path>
              </a:pathLst>
            </a:custGeom>
            <a:solidFill>
              <a:srgbClr val="3AA7DF"/>
            </a:solidFill>
            <a:ln w="12700" cap="flat">
              <a:noFill/>
              <a:miter lim="400000"/>
            </a:ln>
            <a:effectLst/>
          </p:spPr>
          <p:txBody>
            <a:bodyPr wrap="square" lIns="27733" tIns="27733" rIns="27733" bIns="27733" numCol="1" anchor="t">
              <a:noAutofit/>
            </a:bodyPr>
            <a:lstStyle/>
            <a:p>
              <a:endParaRPr sz="1274"/>
            </a:p>
          </p:txBody>
        </p:sp>
        <p:sp>
          <p:nvSpPr>
            <p:cNvPr id="163" name="Vorm"/>
            <p:cNvSpPr/>
            <p:nvPr/>
          </p:nvSpPr>
          <p:spPr>
            <a:xfrm>
              <a:off x="173970" y="2806700"/>
              <a:ext cx="6579411" cy="15621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38" y="176"/>
                  </a:lnTo>
                  <a:lnTo>
                    <a:pt x="406" y="176"/>
                  </a:lnTo>
                  <a:lnTo>
                    <a:pt x="793" y="702"/>
                  </a:lnTo>
                  <a:lnTo>
                    <a:pt x="918" y="702"/>
                  </a:lnTo>
                  <a:lnTo>
                    <a:pt x="1162" y="1054"/>
                  </a:lnTo>
                  <a:lnTo>
                    <a:pt x="1281" y="1405"/>
                  </a:lnTo>
                  <a:lnTo>
                    <a:pt x="1515" y="1756"/>
                  </a:lnTo>
                  <a:lnTo>
                    <a:pt x="1630" y="2107"/>
                  </a:lnTo>
                  <a:lnTo>
                    <a:pt x="1743" y="2283"/>
                  </a:lnTo>
                  <a:lnTo>
                    <a:pt x="1855" y="2634"/>
                  </a:lnTo>
                  <a:lnTo>
                    <a:pt x="2184" y="3512"/>
                  </a:lnTo>
                  <a:lnTo>
                    <a:pt x="2398" y="4215"/>
                  </a:lnTo>
                  <a:lnTo>
                    <a:pt x="2713" y="5268"/>
                  </a:lnTo>
                  <a:lnTo>
                    <a:pt x="3124" y="6673"/>
                  </a:lnTo>
                  <a:lnTo>
                    <a:pt x="3226" y="7200"/>
                  </a:lnTo>
                  <a:lnTo>
                    <a:pt x="3531" y="8254"/>
                  </a:lnTo>
                  <a:lnTo>
                    <a:pt x="3633" y="8780"/>
                  </a:lnTo>
                  <a:lnTo>
                    <a:pt x="3735" y="9132"/>
                  </a:lnTo>
                  <a:lnTo>
                    <a:pt x="3837" y="9659"/>
                  </a:lnTo>
                  <a:lnTo>
                    <a:pt x="4042" y="10361"/>
                  </a:lnTo>
                  <a:lnTo>
                    <a:pt x="4145" y="10888"/>
                  </a:lnTo>
                  <a:lnTo>
                    <a:pt x="4248" y="11239"/>
                  </a:lnTo>
                  <a:lnTo>
                    <a:pt x="4352" y="11766"/>
                  </a:lnTo>
                  <a:lnTo>
                    <a:pt x="4562" y="12468"/>
                  </a:lnTo>
                  <a:lnTo>
                    <a:pt x="4669" y="12995"/>
                  </a:lnTo>
                  <a:lnTo>
                    <a:pt x="4776" y="13346"/>
                  </a:lnTo>
                  <a:lnTo>
                    <a:pt x="4884" y="13873"/>
                  </a:lnTo>
                  <a:lnTo>
                    <a:pt x="4993" y="14224"/>
                  </a:lnTo>
                  <a:lnTo>
                    <a:pt x="5216" y="14927"/>
                  </a:lnTo>
                  <a:lnTo>
                    <a:pt x="5329" y="15454"/>
                  </a:lnTo>
                  <a:lnTo>
                    <a:pt x="5443" y="15805"/>
                  </a:lnTo>
                  <a:lnTo>
                    <a:pt x="5676" y="16507"/>
                  </a:lnTo>
                  <a:lnTo>
                    <a:pt x="5916" y="17210"/>
                  </a:lnTo>
                  <a:lnTo>
                    <a:pt x="6038" y="17561"/>
                  </a:lnTo>
                  <a:lnTo>
                    <a:pt x="6163" y="17912"/>
                  </a:lnTo>
                  <a:lnTo>
                    <a:pt x="6289" y="18263"/>
                  </a:lnTo>
                  <a:lnTo>
                    <a:pt x="6417" y="18615"/>
                  </a:lnTo>
                  <a:lnTo>
                    <a:pt x="6548" y="18966"/>
                  </a:lnTo>
                  <a:lnTo>
                    <a:pt x="6680" y="19141"/>
                  </a:lnTo>
                  <a:lnTo>
                    <a:pt x="6815" y="19493"/>
                  </a:lnTo>
                  <a:lnTo>
                    <a:pt x="6952" y="19844"/>
                  </a:lnTo>
                  <a:lnTo>
                    <a:pt x="7092" y="20020"/>
                  </a:lnTo>
                  <a:lnTo>
                    <a:pt x="7234" y="20371"/>
                  </a:lnTo>
                  <a:lnTo>
                    <a:pt x="7379" y="20546"/>
                  </a:lnTo>
                  <a:lnTo>
                    <a:pt x="7829" y="21073"/>
                  </a:lnTo>
                  <a:lnTo>
                    <a:pt x="8306" y="21600"/>
                  </a:lnTo>
                  <a:lnTo>
                    <a:pt x="11138" y="21600"/>
                  </a:lnTo>
                  <a:lnTo>
                    <a:pt x="11416" y="21249"/>
                  </a:lnTo>
                  <a:lnTo>
                    <a:pt x="11553" y="21249"/>
                  </a:lnTo>
                  <a:lnTo>
                    <a:pt x="12616" y="19844"/>
                  </a:lnTo>
                  <a:lnTo>
                    <a:pt x="13125" y="19141"/>
                  </a:lnTo>
                  <a:lnTo>
                    <a:pt x="13251" y="18790"/>
                  </a:lnTo>
                  <a:lnTo>
                    <a:pt x="13499" y="18439"/>
                  </a:lnTo>
                  <a:lnTo>
                    <a:pt x="13622" y="18088"/>
                  </a:lnTo>
                  <a:lnTo>
                    <a:pt x="13866" y="17737"/>
                  </a:lnTo>
                  <a:lnTo>
                    <a:pt x="13988" y="17385"/>
                  </a:lnTo>
                  <a:lnTo>
                    <a:pt x="14108" y="17210"/>
                  </a:lnTo>
                  <a:lnTo>
                    <a:pt x="14229" y="16859"/>
                  </a:lnTo>
                  <a:lnTo>
                    <a:pt x="14348" y="16683"/>
                  </a:lnTo>
                  <a:lnTo>
                    <a:pt x="14586" y="15980"/>
                  </a:lnTo>
                  <a:lnTo>
                    <a:pt x="14704" y="15805"/>
                  </a:lnTo>
                  <a:lnTo>
                    <a:pt x="14822" y="15454"/>
                  </a:lnTo>
                  <a:lnTo>
                    <a:pt x="14939" y="15278"/>
                  </a:lnTo>
                  <a:lnTo>
                    <a:pt x="15289" y="14224"/>
                  </a:lnTo>
                  <a:lnTo>
                    <a:pt x="15405" y="14049"/>
                  </a:lnTo>
                  <a:lnTo>
                    <a:pt x="15637" y="13346"/>
                  </a:lnTo>
                  <a:lnTo>
                    <a:pt x="15752" y="13171"/>
                  </a:lnTo>
                  <a:lnTo>
                    <a:pt x="16213" y="11766"/>
                  </a:lnTo>
                  <a:lnTo>
                    <a:pt x="16328" y="11590"/>
                  </a:lnTo>
                  <a:lnTo>
                    <a:pt x="16442" y="11239"/>
                  </a:lnTo>
                  <a:lnTo>
                    <a:pt x="16902" y="10010"/>
                  </a:lnTo>
                  <a:lnTo>
                    <a:pt x="17248" y="8956"/>
                  </a:lnTo>
                  <a:lnTo>
                    <a:pt x="17363" y="8780"/>
                  </a:lnTo>
                  <a:lnTo>
                    <a:pt x="17828" y="7376"/>
                  </a:lnTo>
                  <a:lnTo>
                    <a:pt x="17945" y="7200"/>
                  </a:lnTo>
                  <a:lnTo>
                    <a:pt x="18180" y="6498"/>
                  </a:lnTo>
                  <a:lnTo>
                    <a:pt x="18298" y="6322"/>
                  </a:lnTo>
                  <a:lnTo>
                    <a:pt x="18535" y="5620"/>
                  </a:lnTo>
                  <a:lnTo>
                    <a:pt x="18655" y="5444"/>
                  </a:lnTo>
                  <a:lnTo>
                    <a:pt x="18895" y="4741"/>
                  </a:lnTo>
                  <a:lnTo>
                    <a:pt x="19016" y="4566"/>
                  </a:lnTo>
                  <a:lnTo>
                    <a:pt x="19138" y="4215"/>
                  </a:lnTo>
                  <a:lnTo>
                    <a:pt x="19260" y="4039"/>
                  </a:lnTo>
                  <a:lnTo>
                    <a:pt x="19383" y="3688"/>
                  </a:lnTo>
                  <a:lnTo>
                    <a:pt x="19507" y="3512"/>
                  </a:lnTo>
                  <a:lnTo>
                    <a:pt x="19631" y="3161"/>
                  </a:lnTo>
                  <a:lnTo>
                    <a:pt x="19756" y="2985"/>
                  </a:lnTo>
                  <a:lnTo>
                    <a:pt x="19882" y="2634"/>
                  </a:lnTo>
                  <a:lnTo>
                    <a:pt x="20136" y="2283"/>
                  </a:lnTo>
                  <a:lnTo>
                    <a:pt x="20264" y="1932"/>
                  </a:lnTo>
                  <a:lnTo>
                    <a:pt x="20655" y="1405"/>
                  </a:lnTo>
                  <a:lnTo>
                    <a:pt x="20787" y="1054"/>
                  </a:lnTo>
                  <a:lnTo>
                    <a:pt x="21600" y="0"/>
                  </a:lnTo>
                  <a:close/>
                </a:path>
              </a:pathLst>
            </a:custGeom>
            <a:solidFill>
              <a:srgbClr val="3AA7DF"/>
            </a:solidFill>
            <a:ln w="12700" cap="flat">
              <a:noFill/>
              <a:miter lim="400000"/>
            </a:ln>
            <a:effectLst/>
          </p:spPr>
          <p:txBody>
            <a:bodyPr wrap="square" lIns="27733" tIns="27733" rIns="27733" bIns="27733" numCol="1" anchor="t">
              <a:noAutofit/>
            </a:bodyPr>
            <a:lstStyle/>
            <a:p>
              <a:endParaRPr sz="1274"/>
            </a:p>
          </p:txBody>
        </p:sp>
        <p:sp>
          <p:nvSpPr>
            <p:cNvPr id="164" name="Vorm"/>
            <p:cNvSpPr/>
            <p:nvPr/>
          </p:nvSpPr>
          <p:spPr>
            <a:xfrm>
              <a:off x="18286949" y="4203700"/>
              <a:ext cx="16421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7249" y="21600"/>
                  </a:lnTo>
                  <a:lnTo>
                    <a:pt x="14449" y="21600"/>
                  </a:lnTo>
                  <a:lnTo>
                    <a:pt x="21600" y="0"/>
                  </a:lnTo>
                  <a:close/>
                </a:path>
              </a:pathLst>
            </a:custGeom>
            <a:solidFill>
              <a:srgbClr val="3AA7DF"/>
            </a:solidFill>
            <a:ln w="12700" cap="flat">
              <a:noFill/>
              <a:miter lim="400000"/>
            </a:ln>
            <a:effectLst/>
          </p:spPr>
          <p:txBody>
            <a:bodyPr wrap="square" lIns="27733" tIns="27733" rIns="27733" bIns="27733" numCol="1" anchor="t">
              <a:noAutofit/>
            </a:bodyPr>
            <a:lstStyle/>
            <a:p>
              <a:endParaRPr sz="1274"/>
            </a:p>
          </p:txBody>
        </p:sp>
        <p:sp>
          <p:nvSpPr>
            <p:cNvPr id="165" name="Vorm"/>
            <p:cNvSpPr/>
            <p:nvPr/>
          </p:nvSpPr>
          <p:spPr>
            <a:xfrm>
              <a:off x="18119557" y="4191000"/>
              <a:ext cx="544989"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2225" y="21600"/>
                  </a:lnTo>
                  <a:lnTo>
                    <a:pt x="19511" y="21600"/>
                  </a:lnTo>
                  <a:lnTo>
                    <a:pt x="21600" y="0"/>
                  </a:lnTo>
                  <a:close/>
                </a:path>
              </a:pathLst>
            </a:custGeom>
            <a:solidFill>
              <a:srgbClr val="3AA7DF"/>
            </a:solidFill>
            <a:ln w="12700" cap="flat">
              <a:noFill/>
              <a:miter lim="400000"/>
            </a:ln>
            <a:effectLst/>
          </p:spPr>
          <p:txBody>
            <a:bodyPr wrap="square" lIns="27733" tIns="27733" rIns="27733" bIns="27733" numCol="1" anchor="t">
              <a:noAutofit/>
            </a:bodyPr>
            <a:lstStyle/>
            <a:p>
              <a:endParaRPr sz="1274"/>
            </a:p>
          </p:txBody>
        </p:sp>
        <p:sp>
          <p:nvSpPr>
            <p:cNvPr id="166" name="Vorm"/>
            <p:cNvSpPr/>
            <p:nvPr/>
          </p:nvSpPr>
          <p:spPr>
            <a:xfrm>
              <a:off x="17949344" y="4165600"/>
              <a:ext cx="870599" cy="254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2823" y="21600"/>
                  </a:lnTo>
                  <a:lnTo>
                    <a:pt x="19041" y="21600"/>
                  </a:lnTo>
                  <a:lnTo>
                    <a:pt x="21600" y="0"/>
                  </a:lnTo>
                  <a:close/>
                </a:path>
              </a:pathLst>
            </a:custGeom>
            <a:solidFill>
              <a:srgbClr val="3AA7DF"/>
            </a:solidFill>
            <a:ln w="12700" cap="flat">
              <a:noFill/>
              <a:miter lim="400000"/>
            </a:ln>
            <a:effectLst/>
          </p:spPr>
          <p:txBody>
            <a:bodyPr wrap="square" lIns="27733" tIns="27733" rIns="27733" bIns="27733" numCol="1" anchor="t">
              <a:noAutofit/>
            </a:bodyPr>
            <a:lstStyle/>
            <a:p>
              <a:endParaRPr sz="1274"/>
            </a:p>
          </p:txBody>
        </p:sp>
        <p:sp>
          <p:nvSpPr>
            <p:cNvPr id="167" name="Vorm"/>
            <p:cNvSpPr/>
            <p:nvPr/>
          </p:nvSpPr>
          <p:spPr>
            <a:xfrm>
              <a:off x="15174648" y="2679700"/>
              <a:ext cx="4929453" cy="14859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87" y="185"/>
                  </a:lnTo>
                  <a:lnTo>
                    <a:pt x="370" y="185"/>
                  </a:lnTo>
                  <a:lnTo>
                    <a:pt x="725" y="554"/>
                  </a:lnTo>
                  <a:lnTo>
                    <a:pt x="897" y="554"/>
                  </a:lnTo>
                  <a:lnTo>
                    <a:pt x="1065" y="738"/>
                  </a:lnTo>
                  <a:lnTo>
                    <a:pt x="1552" y="1292"/>
                  </a:lnTo>
                  <a:lnTo>
                    <a:pt x="2013" y="1846"/>
                  </a:lnTo>
                  <a:lnTo>
                    <a:pt x="2162" y="2215"/>
                  </a:lnTo>
                  <a:lnTo>
                    <a:pt x="2453" y="2585"/>
                  </a:lnTo>
                  <a:lnTo>
                    <a:pt x="2596" y="2954"/>
                  </a:lnTo>
                  <a:lnTo>
                    <a:pt x="2737" y="3138"/>
                  </a:lnTo>
                  <a:lnTo>
                    <a:pt x="3014" y="3877"/>
                  </a:lnTo>
                  <a:lnTo>
                    <a:pt x="3151" y="4062"/>
                  </a:lnTo>
                  <a:lnTo>
                    <a:pt x="3421" y="4800"/>
                  </a:lnTo>
                  <a:lnTo>
                    <a:pt x="3555" y="4985"/>
                  </a:lnTo>
                  <a:lnTo>
                    <a:pt x="4613" y="7938"/>
                  </a:lnTo>
                  <a:lnTo>
                    <a:pt x="5150" y="9415"/>
                  </a:lnTo>
                  <a:lnTo>
                    <a:pt x="5287" y="9785"/>
                  </a:lnTo>
                  <a:lnTo>
                    <a:pt x="5565" y="10523"/>
                  </a:lnTo>
                  <a:lnTo>
                    <a:pt x="5706" y="11077"/>
                  </a:lnTo>
                  <a:lnTo>
                    <a:pt x="5849" y="11446"/>
                  </a:lnTo>
                  <a:lnTo>
                    <a:pt x="5994" y="11815"/>
                  </a:lnTo>
                  <a:lnTo>
                    <a:pt x="6141" y="12185"/>
                  </a:lnTo>
                  <a:lnTo>
                    <a:pt x="6290" y="12554"/>
                  </a:lnTo>
                  <a:lnTo>
                    <a:pt x="6441" y="12923"/>
                  </a:lnTo>
                  <a:lnTo>
                    <a:pt x="6595" y="13292"/>
                  </a:lnTo>
                  <a:lnTo>
                    <a:pt x="6752" y="13662"/>
                  </a:lnTo>
                  <a:lnTo>
                    <a:pt x="6911" y="14031"/>
                  </a:lnTo>
                  <a:lnTo>
                    <a:pt x="7074" y="14585"/>
                  </a:lnTo>
                  <a:lnTo>
                    <a:pt x="7240" y="14954"/>
                  </a:lnTo>
                  <a:lnTo>
                    <a:pt x="7408" y="15323"/>
                  </a:lnTo>
                  <a:lnTo>
                    <a:pt x="7581" y="15692"/>
                  </a:lnTo>
                  <a:lnTo>
                    <a:pt x="7757" y="16062"/>
                  </a:lnTo>
                  <a:lnTo>
                    <a:pt x="7936" y="16431"/>
                  </a:lnTo>
                  <a:lnTo>
                    <a:pt x="8120" y="16800"/>
                  </a:lnTo>
                  <a:lnTo>
                    <a:pt x="8308" y="16985"/>
                  </a:lnTo>
                  <a:lnTo>
                    <a:pt x="8499" y="17354"/>
                  </a:lnTo>
                  <a:lnTo>
                    <a:pt x="8695" y="17723"/>
                  </a:lnTo>
                  <a:lnTo>
                    <a:pt x="8896" y="18092"/>
                  </a:lnTo>
                  <a:lnTo>
                    <a:pt x="9101" y="18462"/>
                  </a:lnTo>
                  <a:lnTo>
                    <a:pt x="9312" y="18646"/>
                  </a:lnTo>
                  <a:lnTo>
                    <a:pt x="9527" y="19015"/>
                  </a:lnTo>
                  <a:lnTo>
                    <a:pt x="9747" y="19385"/>
                  </a:lnTo>
                  <a:lnTo>
                    <a:pt x="9972" y="19569"/>
                  </a:lnTo>
                  <a:lnTo>
                    <a:pt x="10203" y="19938"/>
                  </a:lnTo>
                  <a:lnTo>
                    <a:pt x="10439" y="20123"/>
                  </a:lnTo>
                  <a:lnTo>
                    <a:pt x="10682" y="20492"/>
                  </a:lnTo>
                  <a:lnTo>
                    <a:pt x="11184" y="20862"/>
                  </a:lnTo>
                  <a:lnTo>
                    <a:pt x="11444" y="21231"/>
                  </a:lnTo>
                  <a:lnTo>
                    <a:pt x="11604" y="21231"/>
                  </a:lnTo>
                  <a:lnTo>
                    <a:pt x="11735" y="21415"/>
                  </a:lnTo>
                  <a:lnTo>
                    <a:pt x="11835" y="21415"/>
                  </a:lnTo>
                  <a:lnTo>
                    <a:pt x="11907" y="21600"/>
                  </a:lnTo>
                  <a:lnTo>
                    <a:pt x="16196" y="21600"/>
                  </a:lnTo>
                  <a:lnTo>
                    <a:pt x="17485" y="20492"/>
                  </a:lnTo>
                  <a:lnTo>
                    <a:pt x="17691" y="20123"/>
                  </a:lnTo>
                  <a:lnTo>
                    <a:pt x="18294" y="19569"/>
                  </a:lnTo>
                  <a:lnTo>
                    <a:pt x="18489" y="19200"/>
                  </a:lnTo>
                  <a:lnTo>
                    <a:pt x="18682" y="19015"/>
                  </a:lnTo>
                  <a:lnTo>
                    <a:pt x="18872" y="18646"/>
                  </a:lnTo>
                  <a:lnTo>
                    <a:pt x="19059" y="18462"/>
                  </a:lnTo>
                  <a:lnTo>
                    <a:pt x="19242" y="18092"/>
                  </a:lnTo>
                  <a:lnTo>
                    <a:pt x="19423" y="17908"/>
                  </a:lnTo>
                  <a:lnTo>
                    <a:pt x="19601" y="17538"/>
                  </a:lnTo>
                  <a:lnTo>
                    <a:pt x="19775" y="17354"/>
                  </a:lnTo>
                  <a:lnTo>
                    <a:pt x="19947" y="16985"/>
                  </a:lnTo>
                  <a:lnTo>
                    <a:pt x="20115" y="16800"/>
                  </a:lnTo>
                  <a:lnTo>
                    <a:pt x="20279" y="16431"/>
                  </a:lnTo>
                  <a:lnTo>
                    <a:pt x="20440" y="16246"/>
                  </a:lnTo>
                  <a:lnTo>
                    <a:pt x="20598" y="15877"/>
                  </a:lnTo>
                  <a:lnTo>
                    <a:pt x="20752" y="15508"/>
                  </a:lnTo>
                  <a:lnTo>
                    <a:pt x="20903" y="15323"/>
                  </a:lnTo>
                  <a:lnTo>
                    <a:pt x="21050" y="14954"/>
                  </a:lnTo>
                  <a:lnTo>
                    <a:pt x="21193" y="14769"/>
                  </a:lnTo>
                  <a:lnTo>
                    <a:pt x="21333" y="14400"/>
                  </a:lnTo>
                  <a:lnTo>
                    <a:pt x="21468" y="14215"/>
                  </a:lnTo>
                  <a:lnTo>
                    <a:pt x="21600" y="13846"/>
                  </a:lnTo>
                  <a:lnTo>
                    <a:pt x="21600" y="0"/>
                  </a:lnTo>
                  <a:close/>
                </a:path>
              </a:pathLst>
            </a:custGeom>
            <a:solidFill>
              <a:srgbClr val="3AA7DF"/>
            </a:solidFill>
            <a:ln w="12700" cap="flat">
              <a:noFill/>
              <a:miter lim="400000"/>
            </a:ln>
            <a:effectLst/>
          </p:spPr>
          <p:txBody>
            <a:bodyPr wrap="square" lIns="27733" tIns="27733" rIns="27733" bIns="27733" numCol="1" anchor="t">
              <a:noAutofit/>
            </a:bodyPr>
            <a:lstStyle/>
            <a:p>
              <a:endParaRPr sz="1274"/>
            </a:p>
          </p:txBody>
        </p:sp>
        <p:sp>
          <p:nvSpPr>
            <p:cNvPr id="168" name="Vorm"/>
            <p:cNvSpPr/>
            <p:nvPr/>
          </p:nvSpPr>
          <p:spPr>
            <a:xfrm>
              <a:off x="11491590" y="3860800"/>
              <a:ext cx="45178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2416" y="21600"/>
                  </a:lnTo>
                  <a:lnTo>
                    <a:pt x="18997" y="21600"/>
                  </a:lnTo>
                  <a:lnTo>
                    <a:pt x="21600" y="0"/>
                  </a:lnTo>
                  <a:close/>
                </a:path>
              </a:pathLst>
            </a:custGeom>
            <a:solidFill>
              <a:srgbClr val="3AA7DF"/>
            </a:solidFill>
            <a:ln w="12700" cap="flat">
              <a:noFill/>
              <a:miter lim="400000"/>
            </a:ln>
            <a:effectLst/>
          </p:spPr>
          <p:txBody>
            <a:bodyPr wrap="square" lIns="27733" tIns="27733" rIns="27733" bIns="27733" numCol="1" anchor="t">
              <a:noAutofit/>
            </a:bodyPr>
            <a:lstStyle/>
            <a:p>
              <a:endParaRPr sz="1274"/>
            </a:p>
          </p:txBody>
        </p:sp>
        <p:sp>
          <p:nvSpPr>
            <p:cNvPr id="169" name="Vorm"/>
            <p:cNvSpPr/>
            <p:nvPr/>
          </p:nvSpPr>
          <p:spPr>
            <a:xfrm>
              <a:off x="11344271" y="3848100"/>
              <a:ext cx="71249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468" y="21600"/>
                  </a:lnTo>
                  <a:lnTo>
                    <a:pt x="19955" y="21600"/>
                  </a:lnTo>
                  <a:lnTo>
                    <a:pt x="21600" y="0"/>
                  </a:lnTo>
                  <a:close/>
                </a:path>
              </a:pathLst>
            </a:custGeom>
            <a:solidFill>
              <a:srgbClr val="3AA7DF"/>
            </a:solidFill>
            <a:ln w="12700" cap="flat">
              <a:noFill/>
              <a:miter lim="400000"/>
            </a:ln>
            <a:effectLst/>
          </p:spPr>
          <p:txBody>
            <a:bodyPr wrap="square" lIns="27733" tIns="27733" rIns="27733" bIns="27733" numCol="1" anchor="t">
              <a:noAutofit/>
            </a:bodyPr>
            <a:lstStyle/>
            <a:p>
              <a:endParaRPr sz="1274"/>
            </a:p>
          </p:txBody>
        </p:sp>
        <p:sp>
          <p:nvSpPr>
            <p:cNvPr id="170" name="Vorm"/>
            <p:cNvSpPr/>
            <p:nvPr/>
          </p:nvSpPr>
          <p:spPr>
            <a:xfrm>
              <a:off x="7806609" y="2730500"/>
              <a:ext cx="6693891" cy="11176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53" y="245"/>
                  </a:lnTo>
                  <a:lnTo>
                    <a:pt x="318" y="245"/>
                  </a:lnTo>
                  <a:lnTo>
                    <a:pt x="499" y="491"/>
                  </a:lnTo>
                  <a:lnTo>
                    <a:pt x="695" y="491"/>
                  </a:lnTo>
                  <a:lnTo>
                    <a:pt x="1446" y="1473"/>
                  </a:lnTo>
                  <a:lnTo>
                    <a:pt x="1626" y="1473"/>
                  </a:lnTo>
                  <a:lnTo>
                    <a:pt x="1804" y="1718"/>
                  </a:lnTo>
                  <a:lnTo>
                    <a:pt x="2652" y="2945"/>
                  </a:lnTo>
                  <a:lnTo>
                    <a:pt x="2815" y="3436"/>
                  </a:lnTo>
                  <a:lnTo>
                    <a:pt x="3593" y="4664"/>
                  </a:lnTo>
                  <a:lnTo>
                    <a:pt x="3742" y="5155"/>
                  </a:lnTo>
                  <a:lnTo>
                    <a:pt x="4035" y="5645"/>
                  </a:lnTo>
                  <a:lnTo>
                    <a:pt x="4179" y="6136"/>
                  </a:lnTo>
                  <a:lnTo>
                    <a:pt x="4462" y="6627"/>
                  </a:lnTo>
                  <a:lnTo>
                    <a:pt x="4601" y="7118"/>
                  </a:lnTo>
                  <a:lnTo>
                    <a:pt x="4875" y="7609"/>
                  </a:lnTo>
                  <a:lnTo>
                    <a:pt x="5009" y="8100"/>
                  </a:lnTo>
                  <a:lnTo>
                    <a:pt x="5143" y="8345"/>
                  </a:lnTo>
                  <a:lnTo>
                    <a:pt x="5275" y="8836"/>
                  </a:lnTo>
                  <a:lnTo>
                    <a:pt x="5536" y="9327"/>
                  </a:lnTo>
                  <a:lnTo>
                    <a:pt x="5666" y="9818"/>
                  </a:lnTo>
                  <a:lnTo>
                    <a:pt x="5794" y="10064"/>
                  </a:lnTo>
                  <a:lnTo>
                    <a:pt x="5921" y="10555"/>
                  </a:lnTo>
                  <a:lnTo>
                    <a:pt x="6048" y="10800"/>
                  </a:lnTo>
                  <a:lnTo>
                    <a:pt x="6173" y="11291"/>
                  </a:lnTo>
                  <a:lnTo>
                    <a:pt x="6299" y="11536"/>
                  </a:lnTo>
                  <a:lnTo>
                    <a:pt x="6671" y="12518"/>
                  </a:lnTo>
                  <a:lnTo>
                    <a:pt x="6794" y="13009"/>
                  </a:lnTo>
                  <a:lnTo>
                    <a:pt x="7040" y="13500"/>
                  </a:lnTo>
                  <a:lnTo>
                    <a:pt x="7162" y="13991"/>
                  </a:lnTo>
                  <a:lnTo>
                    <a:pt x="7285" y="14236"/>
                  </a:lnTo>
                  <a:lnTo>
                    <a:pt x="7407" y="14727"/>
                  </a:lnTo>
                  <a:lnTo>
                    <a:pt x="7653" y="15218"/>
                  </a:lnTo>
                  <a:lnTo>
                    <a:pt x="7775" y="15709"/>
                  </a:lnTo>
                  <a:lnTo>
                    <a:pt x="8146" y="16445"/>
                  </a:lnTo>
                  <a:lnTo>
                    <a:pt x="8270" y="16936"/>
                  </a:lnTo>
                  <a:lnTo>
                    <a:pt x="8900" y="18164"/>
                  </a:lnTo>
                  <a:lnTo>
                    <a:pt x="9029" y="18655"/>
                  </a:lnTo>
                  <a:lnTo>
                    <a:pt x="9687" y="19882"/>
                  </a:lnTo>
                  <a:lnTo>
                    <a:pt x="9822" y="19882"/>
                  </a:lnTo>
                  <a:lnTo>
                    <a:pt x="10378" y="20864"/>
                  </a:lnTo>
                  <a:lnTo>
                    <a:pt x="10520" y="20864"/>
                  </a:lnTo>
                  <a:lnTo>
                    <a:pt x="10811" y="21355"/>
                  </a:lnTo>
                  <a:lnTo>
                    <a:pt x="10959" y="21355"/>
                  </a:lnTo>
                  <a:lnTo>
                    <a:pt x="11109" y="21600"/>
                  </a:lnTo>
                  <a:lnTo>
                    <a:pt x="13886" y="21600"/>
                  </a:lnTo>
                  <a:lnTo>
                    <a:pt x="14220" y="21109"/>
                  </a:lnTo>
                  <a:lnTo>
                    <a:pt x="14383" y="21109"/>
                  </a:lnTo>
                  <a:lnTo>
                    <a:pt x="15004" y="20127"/>
                  </a:lnTo>
                  <a:lnTo>
                    <a:pt x="15298" y="19636"/>
                  </a:lnTo>
                  <a:lnTo>
                    <a:pt x="15442" y="19145"/>
                  </a:lnTo>
                  <a:lnTo>
                    <a:pt x="15723" y="18655"/>
                  </a:lnTo>
                  <a:lnTo>
                    <a:pt x="15860" y="18164"/>
                  </a:lnTo>
                  <a:lnTo>
                    <a:pt x="15995" y="17918"/>
                  </a:lnTo>
                  <a:lnTo>
                    <a:pt x="16128" y="17427"/>
                  </a:lnTo>
                  <a:lnTo>
                    <a:pt x="16259" y="17182"/>
                  </a:lnTo>
                  <a:lnTo>
                    <a:pt x="16389" y="16691"/>
                  </a:lnTo>
                  <a:lnTo>
                    <a:pt x="16517" y="16445"/>
                  </a:lnTo>
                  <a:lnTo>
                    <a:pt x="16643" y="15955"/>
                  </a:lnTo>
                  <a:lnTo>
                    <a:pt x="16768" y="15709"/>
                  </a:lnTo>
                  <a:lnTo>
                    <a:pt x="17013" y="14727"/>
                  </a:lnTo>
                  <a:lnTo>
                    <a:pt x="17134" y="14236"/>
                  </a:lnTo>
                  <a:lnTo>
                    <a:pt x="17254" y="13991"/>
                  </a:lnTo>
                  <a:lnTo>
                    <a:pt x="17607" y="12518"/>
                  </a:lnTo>
                  <a:lnTo>
                    <a:pt x="17724" y="12273"/>
                  </a:lnTo>
                  <a:lnTo>
                    <a:pt x="18183" y="10309"/>
                  </a:lnTo>
                  <a:lnTo>
                    <a:pt x="18411" y="9573"/>
                  </a:lnTo>
                  <a:lnTo>
                    <a:pt x="18865" y="7609"/>
                  </a:lnTo>
                  <a:lnTo>
                    <a:pt x="18980" y="7364"/>
                  </a:lnTo>
                  <a:lnTo>
                    <a:pt x="19324" y="5891"/>
                  </a:lnTo>
                  <a:lnTo>
                    <a:pt x="19441" y="5645"/>
                  </a:lnTo>
                  <a:lnTo>
                    <a:pt x="19675" y="4664"/>
                  </a:lnTo>
                  <a:lnTo>
                    <a:pt x="19794" y="4418"/>
                  </a:lnTo>
                  <a:lnTo>
                    <a:pt x="19913" y="3927"/>
                  </a:lnTo>
                  <a:lnTo>
                    <a:pt x="20034" y="3682"/>
                  </a:lnTo>
                  <a:lnTo>
                    <a:pt x="20156" y="3191"/>
                  </a:lnTo>
                  <a:lnTo>
                    <a:pt x="20279" y="2945"/>
                  </a:lnTo>
                  <a:lnTo>
                    <a:pt x="20403" y="2455"/>
                  </a:lnTo>
                  <a:lnTo>
                    <a:pt x="20786" y="1718"/>
                  </a:lnTo>
                  <a:lnTo>
                    <a:pt x="20917" y="1227"/>
                  </a:lnTo>
                  <a:lnTo>
                    <a:pt x="21459" y="245"/>
                  </a:lnTo>
                  <a:lnTo>
                    <a:pt x="21600" y="0"/>
                  </a:lnTo>
                  <a:close/>
                </a:path>
              </a:pathLst>
            </a:custGeom>
            <a:solidFill>
              <a:srgbClr val="3AA7DF"/>
            </a:solidFill>
            <a:ln w="12700" cap="flat">
              <a:noFill/>
              <a:miter lim="400000"/>
            </a:ln>
            <a:effectLst/>
          </p:spPr>
          <p:txBody>
            <a:bodyPr wrap="square" lIns="27733" tIns="27733" rIns="27733" bIns="27733" numCol="1" anchor="t">
              <a:noAutofit/>
            </a:bodyPr>
            <a:lstStyle/>
            <a:p>
              <a:endParaRPr sz="1274"/>
            </a:p>
          </p:txBody>
        </p:sp>
        <p:sp>
          <p:nvSpPr>
            <p:cNvPr id="171" name="Vorm"/>
            <p:cNvSpPr/>
            <p:nvPr/>
          </p:nvSpPr>
          <p:spPr>
            <a:xfrm>
              <a:off x="0" y="-1"/>
              <a:ext cx="20104101" cy="28194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7" y="21600"/>
                  </a:lnTo>
                  <a:lnTo>
                    <a:pt x="60" y="21503"/>
                  </a:lnTo>
                  <a:lnTo>
                    <a:pt x="7256" y="21503"/>
                  </a:lnTo>
                  <a:lnTo>
                    <a:pt x="7302" y="21405"/>
                  </a:lnTo>
                  <a:lnTo>
                    <a:pt x="7348" y="21405"/>
                  </a:lnTo>
                  <a:lnTo>
                    <a:pt x="7488" y="21114"/>
                  </a:lnTo>
                  <a:lnTo>
                    <a:pt x="7536" y="21114"/>
                  </a:lnTo>
                  <a:lnTo>
                    <a:pt x="7584" y="21016"/>
                  </a:lnTo>
                  <a:lnTo>
                    <a:pt x="7632" y="21016"/>
                  </a:lnTo>
                  <a:lnTo>
                    <a:pt x="7681" y="20919"/>
                  </a:lnTo>
                  <a:lnTo>
                    <a:pt x="7780" y="20919"/>
                  </a:lnTo>
                  <a:lnTo>
                    <a:pt x="7831" y="20822"/>
                  </a:lnTo>
                  <a:lnTo>
                    <a:pt x="15676" y="20822"/>
                  </a:lnTo>
                  <a:lnTo>
                    <a:pt x="15725" y="20724"/>
                  </a:lnTo>
                  <a:lnTo>
                    <a:pt x="15775" y="20724"/>
                  </a:lnTo>
                  <a:lnTo>
                    <a:pt x="15826" y="20627"/>
                  </a:lnTo>
                  <a:lnTo>
                    <a:pt x="15878" y="20627"/>
                  </a:lnTo>
                  <a:lnTo>
                    <a:pt x="15931" y="20530"/>
                  </a:lnTo>
                  <a:lnTo>
                    <a:pt x="21600" y="20530"/>
                  </a:lnTo>
                  <a:lnTo>
                    <a:pt x="21600" y="0"/>
                  </a:lnTo>
                  <a:close/>
                </a:path>
              </a:pathLst>
            </a:custGeom>
            <a:solidFill>
              <a:srgbClr val="3AA7DF"/>
            </a:solidFill>
            <a:ln w="12700" cap="flat">
              <a:noFill/>
              <a:miter lim="400000"/>
            </a:ln>
            <a:effectLst/>
          </p:spPr>
          <p:txBody>
            <a:bodyPr wrap="square" lIns="27733" tIns="27733" rIns="27733" bIns="27733" numCol="1" anchor="t">
              <a:noAutofit/>
            </a:bodyPr>
            <a:lstStyle/>
            <a:p>
              <a:endParaRPr sz="1274"/>
            </a:p>
          </p:txBody>
        </p:sp>
        <p:sp>
          <p:nvSpPr>
            <p:cNvPr id="172" name="Vorm"/>
            <p:cNvSpPr/>
            <p:nvPr/>
          </p:nvSpPr>
          <p:spPr>
            <a:xfrm>
              <a:off x="7717762" y="2717800"/>
              <a:ext cx="6872216"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38" y="21600"/>
                  </a:lnTo>
                  <a:lnTo>
                    <a:pt x="21458" y="21600"/>
                  </a:lnTo>
                  <a:lnTo>
                    <a:pt x="21600" y="0"/>
                  </a:lnTo>
                  <a:close/>
                </a:path>
              </a:pathLst>
            </a:custGeom>
            <a:solidFill>
              <a:srgbClr val="5BA5DA"/>
            </a:solidFill>
            <a:ln w="12700" cap="flat">
              <a:noFill/>
              <a:miter lim="400000"/>
            </a:ln>
            <a:effectLst/>
          </p:spPr>
          <p:txBody>
            <a:bodyPr wrap="square" lIns="27733" tIns="27733" rIns="27733" bIns="27733" numCol="1" anchor="t">
              <a:noAutofit/>
            </a:bodyPr>
            <a:lstStyle/>
            <a:p>
              <a:endParaRPr sz="1274"/>
            </a:p>
          </p:txBody>
        </p:sp>
      </p:grpSp>
      <p:sp>
        <p:nvSpPr>
          <p:cNvPr id="174" name="object 37"/>
          <p:cNvSpPr txBox="1">
            <a:spLocks noGrp="1"/>
          </p:cNvSpPr>
          <p:nvPr>
            <p:ph type="title"/>
          </p:nvPr>
        </p:nvSpPr>
        <p:spPr>
          <a:xfrm>
            <a:off x="792349" y="591532"/>
            <a:ext cx="10610474" cy="625167"/>
          </a:xfrm>
          <a:prstGeom prst="rect">
            <a:avLst/>
          </a:prstGeom>
        </p:spPr>
        <p:txBody>
          <a:bodyPr>
            <a:normAutofit/>
          </a:bodyPr>
          <a:lstStyle/>
          <a:p>
            <a:pPr indent="54312">
              <a:defRPr spc="-100"/>
            </a:pPr>
            <a:r>
              <a:rPr lang="nl-NL"/>
              <a:t>Stoppen met roken of </a:t>
            </a:r>
            <a:r>
              <a:rPr lang="nl-NL" err="1"/>
              <a:t>vapen</a:t>
            </a:r>
            <a:r>
              <a:rPr lang="nl-NL"/>
              <a:t> in</a:t>
            </a:r>
            <a:r>
              <a:rPr spc="-121"/>
              <a:t> </a:t>
            </a:r>
            <a:r>
              <a:t>5</a:t>
            </a:r>
            <a:r>
              <a:rPr spc="-121"/>
              <a:t> </a:t>
            </a:r>
            <a:r>
              <a:rPr err="1"/>
              <a:t>stappen</a:t>
            </a:r>
            <a:endParaRPr/>
          </a:p>
        </p:txBody>
      </p:sp>
      <p:sp>
        <p:nvSpPr>
          <p:cNvPr id="175" name="object 38"/>
          <p:cNvSpPr txBox="1"/>
          <p:nvPr/>
        </p:nvSpPr>
        <p:spPr>
          <a:xfrm>
            <a:off x="10386553" y="6634691"/>
            <a:ext cx="328569" cy="1182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7704">
              <a:spcBef>
                <a:spcPts val="61"/>
              </a:spcBef>
              <a:defRPr sz="1900" baseline="4273">
                <a:solidFill>
                  <a:srgbClr val="0D71B9"/>
                </a:solidFill>
                <a:latin typeface="Raleway Bold"/>
                <a:ea typeface="Raleway Bold"/>
                <a:cs typeface="Raleway Bold"/>
                <a:sym typeface="Raleway Bold"/>
              </a:defRPr>
            </a:pPr>
            <a:r>
              <a:rPr sz="1153"/>
              <a:t>@</a:t>
            </a:r>
            <a:r>
              <a:rPr sz="1153" spc="-168"/>
              <a:t> </a:t>
            </a:r>
            <a:r>
              <a:rPr sz="789" spc="-12">
                <a:latin typeface="Raleway Medium"/>
                <a:ea typeface="Raleway Medium"/>
                <a:cs typeface="Raleway Medium"/>
                <a:sym typeface="Raleway Medium"/>
              </a:rPr>
              <a:t>2025</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2" name="object 2"/>
          <p:cNvGrpSpPr/>
          <p:nvPr/>
        </p:nvGrpSpPr>
        <p:grpSpPr>
          <a:xfrm>
            <a:off x="-2" y="791"/>
            <a:ext cx="12195176" cy="6859788"/>
            <a:chOff x="-1" y="-1"/>
            <a:chExt cx="20104101" cy="11308558"/>
          </a:xfrm>
        </p:grpSpPr>
        <p:pic>
          <p:nvPicPr>
            <p:cNvPr id="177" name="object 3" descr="object 3"/>
            <p:cNvPicPr>
              <a:picLocks noChangeAspect="1"/>
            </p:cNvPicPr>
            <p:nvPr/>
          </p:nvPicPr>
          <p:blipFill>
            <a:blip r:embed="rId2"/>
            <a:stretch>
              <a:fillRect/>
            </a:stretch>
          </p:blipFill>
          <p:spPr>
            <a:xfrm>
              <a:off x="0" y="-1"/>
              <a:ext cx="20104100" cy="11308558"/>
            </a:xfrm>
            <a:prstGeom prst="rect">
              <a:avLst/>
            </a:prstGeom>
            <a:ln w="12700" cap="flat">
              <a:noFill/>
              <a:miter lim="400000"/>
            </a:ln>
            <a:effectLst/>
          </p:spPr>
        </p:pic>
        <p:sp>
          <p:nvSpPr>
            <p:cNvPr id="178" name="object 4"/>
            <p:cNvSpPr/>
            <p:nvPr/>
          </p:nvSpPr>
          <p:spPr>
            <a:xfrm>
              <a:off x="-1" y="-1"/>
              <a:ext cx="20104101" cy="11308558"/>
            </a:xfrm>
            <a:prstGeom prst="rect">
              <a:avLst/>
            </a:prstGeom>
            <a:solidFill>
              <a:srgbClr val="FFFFFF">
                <a:alpha val="9999"/>
              </a:srgbClr>
            </a:solidFill>
            <a:ln w="12700" cap="flat">
              <a:noFill/>
              <a:miter lim="400000"/>
            </a:ln>
            <a:effectLst/>
          </p:spPr>
          <p:txBody>
            <a:bodyPr wrap="square" lIns="27733" tIns="27733" rIns="27733" bIns="27733" numCol="1" anchor="t">
              <a:noAutofit/>
            </a:bodyPr>
            <a:lstStyle/>
            <a:p>
              <a:endParaRPr sz="1274"/>
            </a:p>
          </p:txBody>
        </p:sp>
        <p:sp>
          <p:nvSpPr>
            <p:cNvPr id="179" name="object 5"/>
            <p:cNvSpPr/>
            <p:nvPr/>
          </p:nvSpPr>
          <p:spPr>
            <a:xfrm>
              <a:off x="1318913" y="2968298"/>
              <a:ext cx="10076573" cy="4554719"/>
            </a:xfrm>
            <a:custGeom>
              <a:avLst/>
              <a:gdLst/>
              <a:ahLst/>
              <a:cxnLst>
                <a:cxn ang="0">
                  <a:pos x="wd2" y="hd2"/>
                </a:cxn>
                <a:cxn ang="5400000">
                  <a:pos x="wd2" y="hd2"/>
                </a:cxn>
                <a:cxn ang="10800000">
                  <a:pos x="wd2" y="hd2"/>
                </a:cxn>
                <a:cxn ang="16200000">
                  <a:pos x="wd2" y="hd2"/>
                </a:cxn>
              </a:cxnLst>
              <a:rect l="0" t="0" r="r" b="b"/>
              <a:pathLst>
                <a:path w="21600" h="21600" extrusionOk="0">
                  <a:moveTo>
                    <a:pt x="21420" y="0"/>
                  </a:moveTo>
                  <a:lnTo>
                    <a:pt x="180" y="0"/>
                  </a:lnTo>
                  <a:lnTo>
                    <a:pt x="110" y="20"/>
                  </a:lnTo>
                  <a:lnTo>
                    <a:pt x="53" y="75"/>
                  </a:lnTo>
                  <a:lnTo>
                    <a:pt x="14" y="156"/>
                  </a:lnTo>
                  <a:lnTo>
                    <a:pt x="0" y="255"/>
                  </a:lnTo>
                  <a:lnTo>
                    <a:pt x="0" y="21345"/>
                  </a:lnTo>
                  <a:lnTo>
                    <a:pt x="14" y="21444"/>
                  </a:lnTo>
                  <a:lnTo>
                    <a:pt x="53" y="21525"/>
                  </a:lnTo>
                  <a:lnTo>
                    <a:pt x="110" y="21580"/>
                  </a:lnTo>
                  <a:lnTo>
                    <a:pt x="180" y="21600"/>
                  </a:lnTo>
                  <a:lnTo>
                    <a:pt x="21420" y="21600"/>
                  </a:lnTo>
                  <a:lnTo>
                    <a:pt x="21490" y="21580"/>
                  </a:lnTo>
                  <a:lnTo>
                    <a:pt x="21547" y="21525"/>
                  </a:lnTo>
                  <a:lnTo>
                    <a:pt x="21586" y="21444"/>
                  </a:lnTo>
                  <a:lnTo>
                    <a:pt x="21600" y="21345"/>
                  </a:lnTo>
                  <a:lnTo>
                    <a:pt x="21600" y="255"/>
                  </a:lnTo>
                  <a:lnTo>
                    <a:pt x="21586" y="156"/>
                  </a:lnTo>
                  <a:lnTo>
                    <a:pt x="21547" y="75"/>
                  </a:lnTo>
                  <a:lnTo>
                    <a:pt x="21490" y="20"/>
                  </a:lnTo>
                  <a:lnTo>
                    <a:pt x="2142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grpSp>
      <p:sp>
        <p:nvSpPr>
          <p:cNvPr id="183" name="object 8"/>
          <p:cNvSpPr txBox="1">
            <a:spLocks noGrp="1"/>
          </p:cNvSpPr>
          <p:nvPr>
            <p:ph type="title"/>
          </p:nvPr>
        </p:nvSpPr>
        <p:spPr>
          <a:xfrm>
            <a:off x="792350" y="699508"/>
            <a:ext cx="10821750" cy="625167"/>
          </a:xfrm>
          <a:prstGeom prst="rect">
            <a:avLst/>
          </a:prstGeom>
        </p:spPr>
        <p:txBody>
          <a:bodyPr>
            <a:normAutofit/>
          </a:bodyPr>
          <a:lstStyle/>
          <a:p>
            <a:pPr indent="7704">
              <a:defRPr spc="-100"/>
            </a:pPr>
            <a:r>
              <a:rPr lang="nl-NL"/>
              <a:t>Rookvrij en Fitter</a:t>
            </a:r>
            <a:endParaRPr/>
          </a:p>
        </p:txBody>
      </p:sp>
      <p:sp>
        <p:nvSpPr>
          <p:cNvPr id="184" name="object 9"/>
          <p:cNvSpPr txBox="1"/>
          <p:nvPr/>
        </p:nvSpPr>
        <p:spPr>
          <a:xfrm>
            <a:off x="1173238" y="2151235"/>
            <a:ext cx="7046056" cy="1974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r>
              <a:rPr lang="nl-NL" sz="2062" spc="-6">
                <a:latin typeface="Raleway ExtraBold" pitchFamily="2" charset="0"/>
                <a:ea typeface="Raleway Bold"/>
                <a:cs typeface="Raleway Bold"/>
                <a:sym typeface="Raleway Bold"/>
              </a:rPr>
              <a:t>Landelijk programma – 115 locaties</a:t>
            </a:r>
          </a:p>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r>
              <a:rPr lang="nl-NL" sz="2062" spc="-6">
                <a:latin typeface="Raleway ExtraBold" pitchFamily="2" charset="0"/>
                <a:ea typeface="Raleway Bold"/>
                <a:cs typeface="Raleway Bold"/>
                <a:sym typeface="Raleway Bold"/>
              </a:rPr>
              <a:t>Stoppen met roken en </a:t>
            </a:r>
            <a:r>
              <a:rPr lang="nl-NL" sz="2062" spc="-6" err="1">
                <a:latin typeface="Raleway ExtraBold" pitchFamily="2" charset="0"/>
                <a:ea typeface="Raleway Bold"/>
                <a:cs typeface="Raleway Bold"/>
                <a:sym typeface="Raleway Bold"/>
              </a:rPr>
              <a:t>vapen</a:t>
            </a:r>
            <a:endParaRPr lang="nl-NL" sz="2062" spc="-6">
              <a:latin typeface="Raleway ExtraBold" pitchFamily="2" charset="0"/>
              <a:ea typeface="Raleway Bold"/>
              <a:cs typeface="Raleway Bold"/>
              <a:sym typeface="Raleway Bold"/>
            </a:endParaRPr>
          </a:p>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r>
              <a:rPr lang="nl-NL" sz="2062" spc="-6">
                <a:latin typeface="Raleway ExtraBold" pitchFamily="2" charset="0"/>
                <a:ea typeface="Raleway Bold"/>
                <a:cs typeface="Raleway Bold"/>
                <a:sym typeface="Raleway Bold"/>
              </a:rPr>
              <a:t>Begeleiding fysiek, online of telefonisch</a:t>
            </a:r>
          </a:p>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r>
              <a:rPr lang="nl-NL" sz="2062" spc="-6">
                <a:latin typeface="Raleway ExtraBold" pitchFamily="2" charset="0"/>
                <a:ea typeface="Raleway Bold"/>
                <a:cs typeface="Raleway Bold"/>
                <a:sym typeface="Raleway Bold"/>
              </a:rPr>
              <a:t>Keuze uit groepstraject, individueel of hybride</a:t>
            </a:r>
          </a:p>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r>
              <a:rPr lang="nl-NL" sz="2062" spc="-6">
                <a:latin typeface="Raleway ExtraBold" pitchFamily="2" charset="0"/>
                <a:ea typeface="Raleway Bold"/>
                <a:cs typeface="Raleway Bold"/>
                <a:sym typeface="Raleway Bold"/>
              </a:rPr>
              <a:t>Stoppen in combinatie met leefstijlverbeteringen</a:t>
            </a:r>
            <a:endParaRPr lang="nl-NL" sz="2062" b="1" spc="-6">
              <a:latin typeface="Raleway Bold"/>
              <a:ea typeface="Raleway Bold"/>
              <a:cs typeface="Raleway Bold"/>
              <a:sym typeface="Raleway Bold"/>
            </a:endParaRPr>
          </a:p>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endParaRPr sz="2062" spc="-6">
              <a:latin typeface="Raleway Bold"/>
              <a:ea typeface="Raleway Bold"/>
              <a:cs typeface="Raleway Bold"/>
              <a:sym typeface="Raleway Bold"/>
            </a:endParaRPr>
          </a:p>
        </p:txBody>
      </p:sp>
      <p:grpSp>
        <p:nvGrpSpPr>
          <p:cNvPr id="203" name="object 10"/>
          <p:cNvGrpSpPr/>
          <p:nvPr/>
        </p:nvGrpSpPr>
        <p:grpSpPr>
          <a:xfrm>
            <a:off x="10806096" y="6654345"/>
            <a:ext cx="1277034" cy="91407"/>
            <a:chOff x="0" y="0"/>
            <a:chExt cx="2105227" cy="150685"/>
          </a:xfrm>
        </p:grpSpPr>
        <p:grpSp>
          <p:nvGrpSpPr>
            <p:cNvPr id="194" name="object 11"/>
            <p:cNvGrpSpPr/>
            <p:nvPr/>
          </p:nvGrpSpPr>
          <p:grpSpPr>
            <a:xfrm>
              <a:off x="-1" y="-1"/>
              <a:ext cx="1189725" cy="150687"/>
              <a:chOff x="0" y="0"/>
              <a:chExt cx="1189723" cy="150685"/>
            </a:xfrm>
          </p:grpSpPr>
          <p:sp>
            <p:nvSpPr>
              <p:cNvPr id="185" name="Vorm"/>
              <p:cNvSpPr/>
              <p:nvPr/>
            </p:nvSpPr>
            <p:spPr>
              <a:xfrm>
                <a:off x="0" y="1104"/>
                <a:ext cx="128118" cy="1484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76" y="14958"/>
                    </a:lnTo>
                    <a:lnTo>
                      <a:pt x="16307" y="13654"/>
                    </a:lnTo>
                    <a:lnTo>
                      <a:pt x="17436" y="12963"/>
                    </a:lnTo>
                    <a:lnTo>
                      <a:pt x="18320" y="12074"/>
                    </a:lnTo>
                    <a:lnTo>
                      <a:pt x="18947" y="10991"/>
                    </a:lnTo>
                    <a:lnTo>
                      <a:pt x="19592" y="9907"/>
                    </a:lnTo>
                    <a:lnTo>
                      <a:pt x="19622" y="9796"/>
                    </a:lnTo>
                    <a:lnTo>
                      <a:pt x="19891" y="8785"/>
                    </a:lnTo>
                    <a:lnTo>
                      <a:pt x="19904" y="6568"/>
                    </a:lnTo>
                    <a:lnTo>
                      <a:pt x="19705" y="5655"/>
                    </a:lnTo>
                    <a:lnTo>
                      <a:pt x="19482" y="5188"/>
                    </a:lnTo>
                    <a:lnTo>
                      <a:pt x="19277" y="4758"/>
                    </a:lnTo>
                    <a:lnTo>
                      <a:pt x="18864" y="3856"/>
                    </a:lnTo>
                    <a:lnTo>
                      <a:pt x="13836" y="222"/>
                    </a:lnTo>
                    <a:lnTo>
                      <a:pt x="12937" y="44"/>
                    </a:lnTo>
                    <a:lnTo>
                      <a:pt x="12937" y="8220"/>
                    </a:lnTo>
                    <a:lnTo>
                      <a:pt x="12781" y="8735"/>
                    </a:lnTo>
                    <a:lnTo>
                      <a:pt x="12766" y="8785"/>
                    </a:lnTo>
                    <a:lnTo>
                      <a:pt x="12023" y="9600"/>
                    </a:lnTo>
                    <a:lnTo>
                      <a:pt x="11637" y="9796"/>
                    </a:lnTo>
                    <a:lnTo>
                      <a:pt x="6882" y="9796"/>
                    </a:lnTo>
                    <a:lnTo>
                      <a:pt x="6882" y="5188"/>
                    </a:lnTo>
                    <a:lnTo>
                      <a:pt x="11466" y="5188"/>
                    </a:lnTo>
                    <a:lnTo>
                      <a:pt x="11879" y="5384"/>
                    </a:lnTo>
                    <a:lnTo>
                      <a:pt x="12310" y="5779"/>
                    </a:lnTo>
                    <a:lnTo>
                      <a:pt x="12723" y="6173"/>
                    </a:lnTo>
                    <a:lnTo>
                      <a:pt x="12937" y="6740"/>
                    </a:lnTo>
                    <a:lnTo>
                      <a:pt x="12937" y="44"/>
                    </a:lnTo>
                    <a:lnTo>
                      <a:pt x="12723" y="0"/>
                    </a:lnTo>
                    <a:lnTo>
                      <a:pt x="0" y="0"/>
                    </a:lnTo>
                    <a:lnTo>
                      <a:pt x="0" y="21600"/>
                    </a:lnTo>
                    <a:lnTo>
                      <a:pt x="6869" y="21600"/>
                    </a:lnTo>
                    <a:lnTo>
                      <a:pt x="6869" y="14958"/>
                    </a:lnTo>
                    <a:lnTo>
                      <a:pt x="9438" y="14958"/>
                    </a:lnTo>
                    <a:lnTo>
                      <a:pt x="13845"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86" name="Vorm"/>
              <p:cNvSpPr/>
              <p:nvPr/>
            </p:nvSpPr>
            <p:spPr>
              <a:xfrm>
                <a:off x="126719" y="49"/>
                <a:ext cx="150764" cy="150599"/>
              </a:xfrm>
              <a:custGeom>
                <a:avLst/>
                <a:gdLst/>
                <a:ahLst/>
                <a:cxnLst>
                  <a:cxn ang="0">
                    <a:pos x="wd2" y="hd2"/>
                  </a:cxn>
                  <a:cxn ang="5400000">
                    <a:pos x="wd2" y="hd2"/>
                  </a:cxn>
                  <a:cxn ang="10800000">
                    <a:pos x="wd2" y="hd2"/>
                  </a:cxn>
                  <a:cxn ang="16200000">
                    <a:pos x="wd2" y="hd2"/>
                  </a:cxn>
                </a:cxnLst>
                <a:rect l="0" t="0" r="r" b="b"/>
                <a:pathLst>
                  <a:path w="21600" h="21600" extrusionOk="0">
                    <a:moveTo>
                      <a:pt x="21600" y="10835"/>
                    </a:moveTo>
                    <a:lnTo>
                      <a:pt x="21565" y="10108"/>
                    </a:lnTo>
                    <a:lnTo>
                      <a:pt x="21553" y="9822"/>
                    </a:lnTo>
                    <a:lnTo>
                      <a:pt x="21409" y="8820"/>
                    </a:lnTo>
                    <a:lnTo>
                      <a:pt x="18663" y="3377"/>
                    </a:lnTo>
                    <a:lnTo>
                      <a:pt x="15677" y="1133"/>
                    </a:lnTo>
                    <a:lnTo>
                      <a:pt x="15677" y="10046"/>
                    </a:lnTo>
                    <a:lnTo>
                      <a:pt x="15668" y="11529"/>
                    </a:lnTo>
                    <a:lnTo>
                      <a:pt x="12366" y="16266"/>
                    </a:lnTo>
                    <a:lnTo>
                      <a:pt x="12337" y="16266"/>
                    </a:lnTo>
                    <a:lnTo>
                      <a:pt x="11661" y="16423"/>
                    </a:lnTo>
                    <a:lnTo>
                      <a:pt x="9988" y="16423"/>
                    </a:lnTo>
                    <a:lnTo>
                      <a:pt x="9258" y="16266"/>
                    </a:lnTo>
                    <a:lnTo>
                      <a:pt x="6236" y="12900"/>
                    </a:lnTo>
                    <a:lnTo>
                      <a:pt x="6032" y="12221"/>
                    </a:lnTo>
                    <a:lnTo>
                      <a:pt x="5934" y="11529"/>
                    </a:lnTo>
                    <a:lnTo>
                      <a:pt x="5943" y="10046"/>
                    </a:lnTo>
                    <a:lnTo>
                      <a:pt x="6032" y="9427"/>
                    </a:lnTo>
                    <a:lnTo>
                      <a:pt x="9962" y="5211"/>
                    </a:lnTo>
                    <a:lnTo>
                      <a:pt x="11612" y="5211"/>
                    </a:lnTo>
                    <a:lnTo>
                      <a:pt x="15375" y="8680"/>
                    </a:lnTo>
                    <a:lnTo>
                      <a:pt x="15581" y="9354"/>
                    </a:lnTo>
                    <a:lnTo>
                      <a:pt x="15677" y="10046"/>
                    </a:lnTo>
                    <a:lnTo>
                      <a:pt x="15677" y="1133"/>
                    </a:lnTo>
                    <a:lnTo>
                      <a:pt x="10872" y="0"/>
                    </a:lnTo>
                    <a:lnTo>
                      <a:pt x="9629" y="58"/>
                    </a:lnTo>
                    <a:lnTo>
                      <a:pt x="9685" y="58"/>
                    </a:lnTo>
                    <a:lnTo>
                      <a:pt x="8506" y="233"/>
                    </a:lnTo>
                    <a:lnTo>
                      <a:pt x="8546" y="233"/>
                    </a:lnTo>
                    <a:lnTo>
                      <a:pt x="7533" y="497"/>
                    </a:lnTo>
                    <a:lnTo>
                      <a:pt x="6516" y="885"/>
                    </a:lnTo>
                    <a:lnTo>
                      <a:pt x="1778" y="4860"/>
                    </a:lnTo>
                    <a:lnTo>
                      <a:pt x="0" y="10738"/>
                    </a:lnTo>
                    <a:lnTo>
                      <a:pt x="33" y="11456"/>
                    </a:lnTo>
                    <a:lnTo>
                      <a:pt x="2298" y="17438"/>
                    </a:lnTo>
                    <a:lnTo>
                      <a:pt x="7384" y="21081"/>
                    </a:lnTo>
                    <a:lnTo>
                      <a:pt x="10750" y="21600"/>
                    </a:lnTo>
                    <a:lnTo>
                      <a:pt x="11911" y="21543"/>
                    </a:lnTo>
                    <a:lnTo>
                      <a:pt x="17788" y="18986"/>
                    </a:lnTo>
                    <a:lnTo>
                      <a:pt x="19981" y="16423"/>
                    </a:lnTo>
                    <a:lnTo>
                      <a:pt x="20346" y="15807"/>
                    </a:lnTo>
                    <a:lnTo>
                      <a:pt x="20787" y="14869"/>
                    </a:lnTo>
                    <a:lnTo>
                      <a:pt x="21145" y="13891"/>
                    </a:lnTo>
                    <a:lnTo>
                      <a:pt x="21396" y="12900"/>
                    </a:lnTo>
                    <a:lnTo>
                      <a:pt x="21549" y="11875"/>
                    </a:lnTo>
                    <a:lnTo>
                      <a:pt x="21600" y="10835"/>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87" name="Vorm"/>
              <p:cNvSpPr/>
              <p:nvPr/>
            </p:nvSpPr>
            <p:spPr>
              <a:xfrm>
                <a:off x="286308" y="49"/>
                <a:ext cx="150763" cy="150599"/>
              </a:xfrm>
              <a:custGeom>
                <a:avLst/>
                <a:gdLst/>
                <a:ahLst/>
                <a:cxnLst>
                  <a:cxn ang="0">
                    <a:pos x="wd2" y="hd2"/>
                  </a:cxn>
                  <a:cxn ang="5400000">
                    <a:pos x="wd2" y="hd2"/>
                  </a:cxn>
                  <a:cxn ang="10800000">
                    <a:pos x="wd2" y="hd2"/>
                  </a:cxn>
                  <a:cxn ang="16200000">
                    <a:pos x="wd2" y="hd2"/>
                  </a:cxn>
                </a:cxnLst>
                <a:rect l="0" t="0" r="r" b="b"/>
                <a:pathLst>
                  <a:path w="21600" h="21600" extrusionOk="0">
                    <a:moveTo>
                      <a:pt x="21600" y="10835"/>
                    </a:moveTo>
                    <a:lnTo>
                      <a:pt x="20850" y="6900"/>
                    </a:lnTo>
                    <a:lnTo>
                      <a:pt x="20834" y="6851"/>
                    </a:lnTo>
                    <a:lnTo>
                      <a:pt x="17115" y="2000"/>
                    </a:lnTo>
                    <a:lnTo>
                      <a:pt x="15677" y="1135"/>
                    </a:lnTo>
                    <a:lnTo>
                      <a:pt x="15677" y="10046"/>
                    </a:lnTo>
                    <a:lnTo>
                      <a:pt x="15668" y="11529"/>
                    </a:lnTo>
                    <a:lnTo>
                      <a:pt x="12366" y="16266"/>
                    </a:lnTo>
                    <a:lnTo>
                      <a:pt x="12337" y="16266"/>
                    </a:lnTo>
                    <a:lnTo>
                      <a:pt x="11660" y="16423"/>
                    </a:lnTo>
                    <a:lnTo>
                      <a:pt x="9986" y="16423"/>
                    </a:lnTo>
                    <a:lnTo>
                      <a:pt x="9258" y="16266"/>
                    </a:lnTo>
                    <a:lnTo>
                      <a:pt x="6236" y="12900"/>
                    </a:lnTo>
                    <a:lnTo>
                      <a:pt x="6030" y="12221"/>
                    </a:lnTo>
                    <a:lnTo>
                      <a:pt x="5934" y="11529"/>
                    </a:lnTo>
                    <a:lnTo>
                      <a:pt x="5941" y="10046"/>
                    </a:lnTo>
                    <a:lnTo>
                      <a:pt x="6030" y="9427"/>
                    </a:lnTo>
                    <a:lnTo>
                      <a:pt x="9962" y="5211"/>
                    </a:lnTo>
                    <a:lnTo>
                      <a:pt x="11612" y="5211"/>
                    </a:lnTo>
                    <a:lnTo>
                      <a:pt x="15375" y="8680"/>
                    </a:lnTo>
                    <a:lnTo>
                      <a:pt x="15581" y="9354"/>
                    </a:lnTo>
                    <a:lnTo>
                      <a:pt x="15677" y="10046"/>
                    </a:lnTo>
                    <a:lnTo>
                      <a:pt x="15677" y="1135"/>
                    </a:lnTo>
                    <a:lnTo>
                      <a:pt x="10872" y="0"/>
                    </a:lnTo>
                    <a:lnTo>
                      <a:pt x="9627" y="58"/>
                    </a:lnTo>
                    <a:lnTo>
                      <a:pt x="9685" y="58"/>
                    </a:lnTo>
                    <a:lnTo>
                      <a:pt x="8506" y="233"/>
                    </a:lnTo>
                    <a:lnTo>
                      <a:pt x="8545" y="233"/>
                    </a:lnTo>
                    <a:lnTo>
                      <a:pt x="7533" y="497"/>
                    </a:lnTo>
                    <a:lnTo>
                      <a:pt x="6514" y="885"/>
                    </a:lnTo>
                    <a:lnTo>
                      <a:pt x="1776" y="4860"/>
                    </a:lnTo>
                    <a:lnTo>
                      <a:pt x="0" y="10738"/>
                    </a:lnTo>
                    <a:lnTo>
                      <a:pt x="33" y="11456"/>
                    </a:lnTo>
                    <a:lnTo>
                      <a:pt x="2298" y="17438"/>
                    </a:lnTo>
                    <a:lnTo>
                      <a:pt x="7384" y="21081"/>
                    </a:lnTo>
                    <a:lnTo>
                      <a:pt x="10750" y="21600"/>
                    </a:lnTo>
                    <a:lnTo>
                      <a:pt x="11911" y="21543"/>
                    </a:lnTo>
                    <a:lnTo>
                      <a:pt x="17788" y="18986"/>
                    </a:lnTo>
                    <a:lnTo>
                      <a:pt x="19981" y="16423"/>
                    </a:lnTo>
                    <a:lnTo>
                      <a:pt x="20345" y="15807"/>
                    </a:lnTo>
                    <a:lnTo>
                      <a:pt x="20787" y="14869"/>
                    </a:lnTo>
                    <a:lnTo>
                      <a:pt x="21143" y="13891"/>
                    </a:lnTo>
                    <a:lnTo>
                      <a:pt x="21396" y="12900"/>
                    </a:lnTo>
                    <a:lnTo>
                      <a:pt x="21549" y="11875"/>
                    </a:lnTo>
                    <a:lnTo>
                      <a:pt x="21600" y="10835"/>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88" name="Vorm"/>
              <p:cNvSpPr/>
              <p:nvPr/>
            </p:nvSpPr>
            <p:spPr>
              <a:xfrm>
                <a:off x="448424" y="1104"/>
                <a:ext cx="135599" cy="1484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13" y="9685"/>
                    </a:lnTo>
                    <a:lnTo>
                      <a:pt x="21007" y="13"/>
                    </a:lnTo>
                    <a:lnTo>
                      <a:pt x="13682" y="13"/>
                    </a:lnTo>
                    <a:lnTo>
                      <a:pt x="6490" y="8218"/>
                    </a:lnTo>
                    <a:lnTo>
                      <a:pt x="6490" y="0"/>
                    </a:lnTo>
                    <a:lnTo>
                      <a:pt x="0" y="0"/>
                    </a:lnTo>
                    <a:lnTo>
                      <a:pt x="0" y="21600"/>
                    </a:lnTo>
                    <a:lnTo>
                      <a:pt x="6504" y="21600"/>
                    </a:lnTo>
                    <a:lnTo>
                      <a:pt x="6504" y="15366"/>
                    </a:lnTo>
                    <a:lnTo>
                      <a:pt x="8298" y="13665"/>
                    </a:lnTo>
                    <a:lnTo>
                      <a:pt x="14153"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89" name="Vorm"/>
              <p:cNvSpPr/>
              <p:nvPr/>
            </p:nvSpPr>
            <p:spPr>
              <a:xfrm>
                <a:off x="586917" y="1143"/>
                <a:ext cx="143664" cy="1484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155" y="0"/>
                    </a:lnTo>
                    <a:lnTo>
                      <a:pt x="10851" y="14154"/>
                    </a:lnTo>
                    <a:lnTo>
                      <a:pt x="6483" y="0"/>
                    </a:lnTo>
                    <a:lnTo>
                      <a:pt x="0" y="0"/>
                    </a:lnTo>
                    <a:lnTo>
                      <a:pt x="8304" y="21600"/>
                    </a:lnTo>
                    <a:lnTo>
                      <a:pt x="13397" y="21600"/>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0" name="Vorm"/>
              <p:cNvSpPr/>
              <p:nvPr/>
            </p:nvSpPr>
            <p:spPr>
              <a:xfrm>
                <a:off x="738543" y="1104"/>
                <a:ext cx="128118" cy="1484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76" y="14958"/>
                    </a:lnTo>
                    <a:lnTo>
                      <a:pt x="16307" y="13654"/>
                    </a:lnTo>
                    <a:lnTo>
                      <a:pt x="17436" y="12963"/>
                    </a:lnTo>
                    <a:lnTo>
                      <a:pt x="18320" y="12074"/>
                    </a:lnTo>
                    <a:lnTo>
                      <a:pt x="18949" y="10991"/>
                    </a:lnTo>
                    <a:lnTo>
                      <a:pt x="19592" y="9907"/>
                    </a:lnTo>
                    <a:lnTo>
                      <a:pt x="19622" y="9796"/>
                    </a:lnTo>
                    <a:lnTo>
                      <a:pt x="19891" y="8785"/>
                    </a:lnTo>
                    <a:lnTo>
                      <a:pt x="19906" y="6568"/>
                    </a:lnTo>
                    <a:lnTo>
                      <a:pt x="19707" y="5655"/>
                    </a:lnTo>
                    <a:lnTo>
                      <a:pt x="19482" y="5188"/>
                    </a:lnTo>
                    <a:lnTo>
                      <a:pt x="19277" y="4758"/>
                    </a:lnTo>
                    <a:lnTo>
                      <a:pt x="18864" y="3856"/>
                    </a:lnTo>
                    <a:lnTo>
                      <a:pt x="18279" y="3056"/>
                    </a:lnTo>
                    <a:lnTo>
                      <a:pt x="17534" y="2354"/>
                    </a:lnTo>
                    <a:lnTo>
                      <a:pt x="16808" y="1652"/>
                    </a:lnTo>
                    <a:lnTo>
                      <a:pt x="15907" y="1085"/>
                    </a:lnTo>
                    <a:lnTo>
                      <a:pt x="13853" y="222"/>
                    </a:lnTo>
                    <a:lnTo>
                      <a:pt x="12937" y="44"/>
                    </a:lnTo>
                    <a:lnTo>
                      <a:pt x="12937" y="8220"/>
                    </a:lnTo>
                    <a:lnTo>
                      <a:pt x="11639" y="9796"/>
                    </a:lnTo>
                    <a:lnTo>
                      <a:pt x="6882" y="9796"/>
                    </a:lnTo>
                    <a:lnTo>
                      <a:pt x="6882" y="5188"/>
                    </a:lnTo>
                    <a:lnTo>
                      <a:pt x="11468" y="5188"/>
                    </a:lnTo>
                    <a:lnTo>
                      <a:pt x="11881" y="5384"/>
                    </a:lnTo>
                    <a:lnTo>
                      <a:pt x="12310" y="5779"/>
                    </a:lnTo>
                    <a:lnTo>
                      <a:pt x="12725" y="6173"/>
                    </a:lnTo>
                    <a:lnTo>
                      <a:pt x="12937" y="6740"/>
                    </a:lnTo>
                    <a:lnTo>
                      <a:pt x="12937" y="44"/>
                    </a:lnTo>
                    <a:lnTo>
                      <a:pt x="12708" y="0"/>
                    </a:lnTo>
                    <a:lnTo>
                      <a:pt x="0" y="0"/>
                    </a:lnTo>
                    <a:lnTo>
                      <a:pt x="0" y="21600"/>
                    </a:lnTo>
                    <a:lnTo>
                      <a:pt x="6869" y="21600"/>
                    </a:lnTo>
                    <a:lnTo>
                      <a:pt x="6869" y="14958"/>
                    </a:lnTo>
                    <a:lnTo>
                      <a:pt x="9438" y="14958"/>
                    </a:lnTo>
                    <a:lnTo>
                      <a:pt x="13845"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1" name="Rechthoek"/>
              <p:cNvSpPr/>
              <p:nvPr/>
            </p:nvSpPr>
            <p:spPr>
              <a:xfrm>
                <a:off x="873734" y="1104"/>
                <a:ext cx="40743" cy="148401"/>
              </a:xfrm>
              <a:prstGeom prst="rect">
                <a:avLst/>
              </a:pr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2" name="Vorm"/>
              <p:cNvSpPr/>
              <p:nvPr/>
            </p:nvSpPr>
            <p:spPr>
              <a:xfrm>
                <a:off x="921600" y="0"/>
                <a:ext cx="92737" cy="15068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113" y="0"/>
                    </a:lnTo>
                    <a:lnTo>
                      <a:pt x="12113" y="10819"/>
                    </a:lnTo>
                    <a:lnTo>
                      <a:pt x="12075" y="12700"/>
                    </a:lnTo>
                    <a:lnTo>
                      <a:pt x="8502" y="16415"/>
                    </a:lnTo>
                    <a:lnTo>
                      <a:pt x="6807" y="16415"/>
                    </a:lnTo>
                    <a:lnTo>
                      <a:pt x="6156" y="16379"/>
                    </a:lnTo>
                    <a:lnTo>
                      <a:pt x="4893" y="16221"/>
                    </a:lnTo>
                    <a:lnTo>
                      <a:pt x="2938" y="15820"/>
                    </a:lnTo>
                    <a:lnTo>
                      <a:pt x="1994" y="15518"/>
                    </a:lnTo>
                    <a:lnTo>
                      <a:pt x="0" y="20276"/>
                    </a:lnTo>
                    <a:lnTo>
                      <a:pt x="1636" y="20857"/>
                    </a:lnTo>
                    <a:lnTo>
                      <a:pt x="3431" y="21270"/>
                    </a:lnTo>
                    <a:lnTo>
                      <a:pt x="5387" y="21518"/>
                    </a:lnTo>
                    <a:lnTo>
                      <a:pt x="7496" y="21600"/>
                    </a:lnTo>
                    <a:lnTo>
                      <a:pt x="9732" y="21553"/>
                    </a:lnTo>
                    <a:lnTo>
                      <a:pt x="18308" y="19572"/>
                    </a:lnTo>
                    <a:lnTo>
                      <a:pt x="21360" y="14216"/>
                    </a:lnTo>
                    <a:lnTo>
                      <a:pt x="21576" y="12004"/>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3" name="Vorm"/>
              <p:cNvSpPr/>
              <p:nvPr/>
            </p:nvSpPr>
            <p:spPr>
              <a:xfrm>
                <a:off x="1090866" y="1498"/>
                <a:ext cx="98858"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20123"/>
                    </a:moveTo>
                    <a:lnTo>
                      <a:pt x="2314" y="20123"/>
                    </a:lnTo>
                    <a:lnTo>
                      <a:pt x="2314" y="11262"/>
                    </a:lnTo>
                    <a:lnTo>
                      <a:pt x="18806" y="11262"/>
                    </a:lnTo>
                    <a:lnTo>
                      <a:pt x="18806" y="9785"/>
                    </a:lnTo>
                    <a:lnTo>
                      <a:pt x="2314" y="9785"/>
                    </a:lnTo>
                    <a:lnTo>
                      <a:pt x="2314" y="1292"/>
                    </a:lnTo>
                    <a:lnTo>
                      <a:pt x="21192" y="1292"/>
                    </a:lnTo>
                    <a:lnTo>
                      <a:pt x="21192" y="0"/>
                    </a:lnTo>
                    <a:lnTo>
                      <a:pt x="0" y="0"/>
                    </a:lnTo>
                    <a:lnTo>
                      <a:pt x="0" y="21600"/>
                    </a:lnTo>
                    <a:lnTo>
                      <a:pt x="21600" y="21600"/>
                    </a:lnTo>
                    <a:lnTo>
                      <a:pt x="21600" y="20123"/>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grpSp>
        <p:pic>
          <p:nvPicPr>
            <p:cNvPr id="195" name="object 12" descr="object 12"/>
            <p:cNvPicPr>
              <a:picLocks noChangeAspect="1"/>
            </p:cNvPicPr>
            <p:nvPr/>
          </p:nvPicPr>
          <p:blipFill>
            <a:blip r:embed="rId3"/>
            <a:stretch>
              <a:fillRect/>
            </a:stretch>
          </p:blipFill>
          <p:spPr>
            <a:xfrm>
              <a:off x="1209120" y="1142"/>
              <a:ext cx="122897" cy="148394"/>
            </a:xfrm>
            <a:prstGeom prst="rect">
              <a:avLst/>
            </a:prstGeom>
            <a:ln w="12700" cap="flat">
              <a:noFill/>
              <a:miter lim="400000"/>
            </a:ln>
            <a:effectLst/>
          </p:spPr>
        </p:pic>
        <p:grpSp>
          <p:nvGrpSpPr>
            <p:cNvPr id="202" name="object 13"/>
            <p:cNvGrpSpPr/>
            <p:nvPr/>
          </p:nvGrpSpPr>
          <p:grpSpPr>
            <a:xfrm>
              <a:off x="1411033" y="901"/>
              <a:ext cx="694195" cy="148806"/>
              <a:chOff x="0" y="0"/>
              <a:chExt cx="694194" cy="148804"/>
            </a:xfrm>
          </p:grpSpPr>
          <p:sp>
            <p:nvSpPr>
              <p:cNvPr id="196" name="Vorm"/>
              <p:cNvSpPr/>
              <p:nvPr/>
            </p:nvSpPr>
            <p:spPr>
              <a:xfrm>
                <a:off x="0" y="0"/>
                <a:ext cx="101804" cy="14859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8644" y="21600"/>
                    </a:lnTo>
                    <a:lnTo>
                      <a:pt x="8644" y="13662"/>
                    </a:lnTo>
                    <a:lnTo>
                      <a:pt x="19194" y="13662"/>
                    </a:lnTo>
                    <a:lnTo>
                      <a:pt x="19194" y="8862"/>
                    </a:lnTo>
                    <a:lnTo>
                      <a:pt x="8644" y="8862"/>
                    </a:lnTo>
                    <a:lnTo>
                      <a:pt x="8644" y="5169"/>
                    </a:lnTo>
                    <a:lnTo>
                      <a:pt x="21600" y="5169"/>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7" name="Rechthoek"/>
              <p:cNvSpPr/>
              <p:nvPr/>
            </p:nvSpPr>
            <p:spPr>
              <a:xfrm>
                <a:off x="115862" y="241"/>
                <a:ext cx="40742" cy="148399"/>
              </a:xfrm>
              <a:prstGeom prst="rect">
                <a:avLst/>
              </a:pr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8" name="Vorm"/>
              <p:cNvSpPr/>
              <p:nvPr/>
            </p:nvSpPr>
            <p:spPr>
              <a:xfrm>
                <a:off x="171513" y="214"/>
                <a:ext cx="126290"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69"/>
                    </a:lnTo>
                    <a:lnTo>
                      <a:pt x="7329" y="5169"/>
                    </a:lnTo>
                    <a:lnTo>
                      <a:pt x="7329" y="21600"/>
                    </a:lnTo>
                    <a:lnTo>
                      <a:pt x="14297" y="21600"/>
                    </a:lnTo>
                    <a:lnTo>
                      <a:pt x="14297" y="5169"/>
                    </a:lnTo>
                    <a:lnTo>
                      <a:pt x="21600" y="5169"/>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9" name="Vorm"/>
              <p:cNvSpPr/>
              <p:nvPr/>
            </p:nvSpPr>
            <p:spPr>
              <a:xfrm>
                <a:off x="307619" y="214"/>
                <a:ext cx="126290"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69"/>
                    </a:lnTo>
                    <a:lnTo>
                      <a:pt x="7331" y="5169"/>
                    </a:lnTo>
                    <a:lnTo>
                      <a:pt x="7331" y="21600"/>
                    </a:lnTo>
                    <a:lnTo>
                      <a:pt x="14299" y="21600"/>
                    </a:lnTo>
                    <a:lnTo>
                      <a:pt x="14299" y="5169"/>
                    </a:lnTo>
                    <a:lnTo>
                      <a:pt x="21600" y="5169"/>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200" name="Vorm"/>
              <p:cNvSpPr/>
              <p:nvPr/>
            </p:nvSpPr>
            <p:spPr>
              <a:xfrm>
                <a:off x="447128" y="37"/>
                <a:ext cx="105780"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16431"/>
                    </a:moveTo>
                    <a:lnTo>
                      <a:pt x="8319" y="16431"/>
                    </a:lnTo>
                    <a:lnTo>
                      <a:pt x="8319" y="13108"/>
                    </a:lnTo>
                    <a:lnTo>
                      <a:pt x="19333" y="13108"/>
                    </a:lnTo>
                    <a:lnTo>
                      <a:pt x="19333" y="8308"/>
                    </a:lnTo>
                    <a:lnTo>
                      <a:pt x="8319" y="8308"/>
                    </a:lnTo>
                    <a:lnTo>
                      <a:pt x="8319" y="5169"/>
                    </a:lnTo>
                    <a:lnTo>
                      <a:pt x="21203" y="5169"/>
                    </a:lnTo>
                    <a:lnTo>
                      <a:pt x="21203" y="0"/>
                    </a:lnTo>
                    <a:lnTo>
                      <a:pt x="0" y="0"/>
                    </a:lnTo>
                    <a:lnTo>
                      <a:pt x="0" y="21600"/>
                    </a:lnTo>
                    <a:lnTo>
                      <a:pt x="21600" y="21600"/>
                    </a:lnTo>
                    <a:lnTo>
                      <a:pt x="21600" y="16431"/>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201" name="Vorm"/>
              <p:cNvSpPr/>
              <p:nvPr/>
            </p:nvSpPr>
            <p:spPr>
              <a:xfrm>
                <a:off x="566127" y="241"/>
                <a:ext cx="128068" cy="14839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83" y="14968"/>
                    </a:lnTo>
                    <a:lnTo>
                      <a:pt x="16314" y="13661"/>
                    </a:lnTo>
                    <a:lnTo>
                      <a:pt x="17442" y="12971"/>
                    </a:lnTo>
                    <a:lnTo>
                      <a:pt x="18327" y="12082"/>
                    </a:lnTo>
                    <a:lnTo>
                      <a:pt x="18957" y="10999"/>
                    </a:lnTo>
                    <a:lnTo>
                      <a:pt x="19599" y="9914"/>
                    </a:lnTo>
                    <a:lnTo>
                      <a:pt x="19629" y="9801"/>
                    </a:lnTo>
                    <a:lnTo>
                      <a:pt x="19899" y="8792"/>
                    </a:lnTo>
                    <a:lnTo>
                      <a:pt x="19912" y="6571"/>
                    </a:lnTo>
                    <a:lnTo>
                      <a:pt x="19713" y="5658"/>
                    </a:lnTo>
                    <a:lnTo>
                      <a:pt x="19490" y="5191"/>
                    </a:lnTo>
                    <a:lnTo>
                      <a:pt x="19285" y="4760"/>
                    </a:lnTo>
                    <a:lnTo>
                      <a:pt x="18871" y="3860"/>
                    </a:lnTo>
                    <a:lnTo>
                      <a:pt x="18284" y="3057"/>
                    </a:lnTo>
                    <a:lnTo>
                      <a:pt x="17541" y="2355"/>
                    </a:lnTo>
                    <a:lnTo>
                      <a:pt x="16813" y="1653"/>
                    </a:lnTo>
                    <a:lnTo>
                      <a:pt x="15913" y="1085"/>
                    </a:lnTo>
                    <a:lnTo>
                      <a:pt x="13855" y="224"/>
                    </a:lnTo>
                    <a:lnTo>
                      <a:pt x="12942" y="46"/>
                    </a:lnTo>
                    <a:lnTo>
                      <a:pt x="12942" y="8224"/>
                    </a:lnTo>
                    <a:lnTo>
                      <a:pt x="12773" y="8742"/>
                    </a:lnTo>
                    <a:lnTo>
                      <a:pt x="12758" y="8792"/>
                    </a:lnTo>
                    <a:lnTo>
                      <a:pt x="12398" y="9198"/>
                    </a:lnTo>
                    <a:lnTo>
                      <a:pt x="12027" y="9605"/>
                    </a:lnTo>
                    <a:lnTo>
                      <a:pt x="11642" y="9801"/>
                    </a:lnTo>
                    <a:lnTo>
                      <a:pt x="6884" y="9801"/>
                    </a:lnTo>
                    <a:lnTo>
                      <a:pt x="6884" y="5191"/>
                    </a:lnTo>
                    <a:lnTo>
                      <a:pt x="11471" y="5191"/>
                    </a:lnTo>
                    <a:lnTo>
                      <a:pt x="11884" y="5388"/>
                    </a:lnTo>
                    <a:lnTo>
                      <a:pt x="12314" y="5782"/>
                    </a:lnTo>
                    <a:lnTo>
                      <a:pt x="12728" y="6178"/>
                    </a:lnTo>
                    <a:lnTo>
                      <a:pt x="12942" y="6745"/>
                    </a:lnTo>
                    <a:lnTo>
                      <a:pt x="12942" y="46"/>
                    </a:lnTo>
                    <a:lnTo>
                      <a:pt x="12713" y="0"/>
                    </a:lnTo>
                    <a:lnTo>
                      <a:pt x="0" y="0"/>
                    </a:lnTo>
                    <a:lnTo>
                      <a:pt x="0" y="21600"/>
                    </a:lnTo>
                    <a:lnTo>
                      <a:pt x="6872" y="21600"/>
                    </a:lnTo>
                    <a:lnTo>
                      <a:pt x="6872" y="14968"/>
                    </a:lnTo>
                    <a:lnTo>
                      <a:pt x="9442" y="14968"/>
                    </a:lnTo>
                    <a:lnTo>
                      <a:pt x="13842"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grpSp>
      </p:grpSp>
      <p:sp>
        <p:nvSpPr>
          <p:cNvPr id="204" name="object 14"/>
          <p:cNvSpPr txBox="1"/>
          <p:nvPr/>
        </p:nvSpPr>
        <p:spPr>
          <a:xfrm>
            <a:off x="10386553" y="6634691"/>
            <a:ext cx="328569" cy="1182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7704">
              <a:spcBef>
                <a:spcPts val="61"/>
              </a:spcBef>
              <a:defRPr sz="1900" baseline="4273">
                <a:solidFill>
                  <a:srgbClr val="0D71B9"/>
                </a:solidFill>
                <a:latin typeface="Raleway Bold"/>
                <a:ea typeface="Raleway Bold"/>
                <a:cs typeface="Raleway Bold"/>
                <a:sym typeface="Raleway Bold"/>
              </a:defRPr>
            </a:pPr>
            <a:r>
              <a:rPr sz="1153"/>
              <a:t>@</a:t>
            </a:r>
            <a:r>
              <a:rPr sz="1153" spc="-168"/>
              <a:t> </a:t>
            </a:r>
            <a:r>
              <a:rPr sz="789" spc="-12">
                <a:latin typeface="Raleway Medium"/>
                <a:ea typeface="Raleway Medium"/>
                <a:cs typeface="Raleway Medium"/>
                <a:sym typeface="Raleway Medium"/>
              </a:rPr>
              <a:t>2025</a:t>
            </a:r>
          </a:p>
        </p:txBody>
      </p:sp>
      <p:pic>
        <p:nvPicPr>
          <p:cNvPr id="4" name="Afbeelding 3">
            <a:extLst>
              <a:ext uri="{FF2B5EF4-FFF2-40B4-BE49-F238E27FC236}">
                <a16:creationId xmlns:a16="http://schemas.microsoft.com/office/drawing/2014/main" id="{D58FC182-EC8C-44E3-0F30-388575F7DAEC}"/>
              </a:ext>
            </a:extLst>
          </p:cNvPr>
          <p:cNvPicPr>
            <a:picLocks noChangeAspect="1"/>
          </p:cNvPicPr>
          <p:nvPr/>
        </p:nvPicPr>
        <p:blipFill>
          <a:blip r:embed="rId4"/>
          <a:stretch>
            <a:fillRect/>
          </a:stretch>
        </p:blipFill>
        <p:spPr>
          <a:xfrm>
            <a:off x="7726711" y="919422"/>
            <a:ext cx="4270715" cy="4815599"/>
          </a:xfrm>
          <a:prstGeom prst="rect">
            <a:avLst/>
          </a:prstGeom>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8FE55-1EC1-C367-C2AB-4FE9AC874DF4}"/>
            </a:ext>
          </a:extLst>
        </p:cNvPr>
        <p:cNvGrpSpPr/>
        <p:nvPr/>
      </p:nvGrpSpPr>
      <p:grpSpPr>
        <a:xfrm>
          <a:off x="0" y="0"/>
          <a:ext cx="0" cy="0"/>
          <a:chOff x="0" y="0"/>
          <a:chExt cx="0" cy="0"/>
        </a:xfrm>
      </p:grpSpPr>
      <p:grpSp>
        <p:nvGrpSpPr>
          <p:cNvPr id="182" name="object 2">
            <a:extLst>
              <a:ext uri="{FF2B5EF4-FFF2-40B4-BE49-F238E27FC236}">
                <a16:creationId xmlns:a16="http://schemas.microsoft.com/office/drawing/2014/main" id="{C5835F69-942B-9C03-2601-245FF21AE27B}"/>
              </a:ext>
            </a:extLst>
          </p:cNvPr>
          <p:cNvGrpSpPr/>
          <p:nvPr/>
        </p:nvGrpSpPr>
        <p:grpSpPr>
          <a:xfrm>
            <a:off x="-2" y="791"/>
            <a:ext cx="12195176" cy="6859788"/>
            <a:chOff x="-1" y="-1"/>
            <a:chExt cx="20104101" cy="11308558"/>
          </a:xfrm>
        </p:grpSpPr>
        <p:pic>
          <p:nvPicPr>
            <p:cNvPr id="177" name="object 3" descr="object 3">
              <a:extLst>
                <a:ext uri="{FF2B5EF4-FFF2-40B4-BE49-F238E27FC236}">
                  <a16:creationId xmlns:a16="http://schemas.microsoft.com/office/drawing/2014/main" id="{EA14B905-2F4D-A71C-AE08-4F74F404F55A}"/>
                </a:ext>
              </a:extLst>
            </p:cNvPr>
            <p:cNvPicPr>
              <a:picLocks noChangeAspect="1"/>
            </p:cNvPicPr>
            <p:nvPr/>
          </p:nvPicPr>
          <p:blipFill>
            <a:blip r:embed="rId2"/>
            <a:stretch>
              <a:fillRect/>
            </a:stretch>
          </p:blipFill>
          <p:spPr>
            <a:xfrm>
              <a:off x="0" y="-1"/>
              <a:ext cx="20104100" cy="11308558"/>
            </a:xfrm>
            <a:prstGeom prst="rect">
              <a:avLst/>
            </a:prstGeom>
            <a:ln w="12700" cap="flat">
              <a:noFill/>
              <a:miter lim="400000"/>
            </a:ln>
            <a:effectLst/>
          </p:spPr>
        </p:pic>
        <p:sp>
          <p:nvSpPr>
            <p:cNvPr id="178" name="object 4">
              <a:extLst>
                <a:ext uri="{FF2B5EF4-FFF2-40B4-BE49-F238E27FC236}">
                  <a16:creationId xmlns:a16="http://schemas.microsoft.com/office/drawing/2014/main" id="{FDD9E380-528E-EAD0-DE77-B4B333DEF712}"/>
                </a:ext>
              </a:extLst>
            </p:cNvPr>
            <p:cNvSpPr/>
            <p:nvPr/>
          </p:nvSpPr>
          <p:spPr>
            <a:xfrm>
              <a:off x="-1" y="-1"/>
              <a:ext cx="20104101" cy="11308558"/>
            </a:xfrm>
            <a:prstGeom prst="rect">
              <a:avLst/>
            </a:prstGeom>
            <a:solidFill>
              <a:srgbClr val="FFFFFF">
                <a:alpha val="9999"/>
              </a:srgbClr>
            </a:solidFill>
            <a:ln w="12700" cap="flat">
              <a:noFill/>
              <a:miter lim="400000"/>
            </a:ln>
            <a:effectLst/>
          </p:spPr>
          <p:txBody>
            <a:bodyPr wrap="square" lIns="27733" tIns="27733" rIns="27733" bIns="27733" numCol="1" anchor="t">
              <a:noAutofit/>
            </a:bodyPr>
            <a:lstStyle/>
            <a:p>
              <a:endParaRPr sz="1274"/>
            </a:p>
          </p:txBody>
        </p:sp>
        <p:sp>
          <p:nvSpPr>
            <p:cNvPr id="179" name="object 5">
              <a:extLst>
                <a:ext uri="{FF2B5EF4-FFF2-40B4-BE49-F238E27FC236}">
                  <a16:creationId xmlns:a16="http://schemas.microsoft.com/office/drawing/2014/main" id="{842307D1-33B6-98DA-F406-D3E28B014BE6}"/>
                </a:ext>
              </a:extLst>
            </p:cNvPr>
            <p:cNvSpPr/>
            <p:nvPr/>
          </p:nvSpPr>
          <p:spPr>
            <a:xfrm>
              <a:off x="1318913" y="2968298"/>
              <a:ext cx="10076573" cy="4554719"/>
            </a:xfrm>
            <a:custGeom>
              <a:avLst/>
              <a:gdLst/>
              <a:ahLst/>
              <a:cxnLst>
                <a:cxn ang="0">
                  <a:pos x="wd2" y="hd2"/>
                </a:cxn>
                <a:cxn ang="5400000">
                  <a:pos x="wd2" y="hd2"/>
                </a:cxn>
                <a:cxn ang="10800000">
                  <a:pos x="wd2" y="hd2"/>
                </a:cxn>
                <a:cxn ang="16200000">
                  <a:pos x="wd2" y="hd2"/>
                </a:cxn>
              </a:cxnLst>
              <a:rect l="0" t="0" r="r" b="b"/>
              <a:pathLst>
                <a:path w="21600" h="21600" extrusionOk="0">
                  <a:moveTo>
                    <a:pt x="21420" y="0"/>
                  </a:moveTo>
                  <a:lnTo>
                    <a:pt x="180" y="0"/>
                  </a:lnTo>
                  <a:lnTo>
                    <a:pt x="110" y="20"/>
                  </a:lnTo>
                  <a:lnTo>
                    <a:pt x="53" y="75"/>
                  </a:lnTo>
                  <a:lnTo>
                    <a:pt x="14" y="156"/>
                  </a:lnTo>
                  <a:lnTo>
                    <a:pt x="0" y="255"/>
                  </a:lnTo>
                  <a:lnTo>
                    <a:pt x="0" y="21345"/>
                  </a:lnTo>
                  <a:lnTo>
                    <a:pt x="14" y="21444"/>
                  </a:lnTo>
                  <a:lnTo>
                    <a:pt x="53" y="21525"/>
                  </a:lnTo>
                  <a:lnTo>
                    <a:pt x="110" y="21580"/>
                  </a:lnTo>
                  <a:lnTo>
                    <a:pt x="180" y="21600"/>
                  </a:lnTo>
                  <a:lnTo>
                    <a:pt x="21420" y="21600"/>
                  </a:lnTo>
                  <a:lnTo>
                    <a:pt x="21490" y="21580"/>
                  </a:lnTo>
                  <a:lnTo>
                    <a:pt x="21547" y="21525"/>
                  </a:lnTo>
                  <a:lnTo>
                    <a:pt x="21586" y="21444"/>
                  </a:lnTo>
                  <a:lnTo>
                    <a:pt x="21600" y="21345"/>
                  </a:lnTo>
                  <a:lnTo>
                    <a:pt x="21600" y="255"/>
                  </a:lnTo>
                  <a:lnTo>
                    <a:pt x="21586" y="156"/>
                  </a:lnTo>
                  <a:lnTo>
                    <a:pt x="21547" y="75"/>
                  </a:lnTo>
                  <a:lnTo>
                    <a:pt x="21490" y="20"/>
                  </a:lnTo>
                  <a:lnTo>
                    <a:pt x="2142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grpSp>
      <p:sp>
        <p:nvSpPr>
          <p:cNvPr id="183" name="object 8">
            <a:extLst>
              <a:ext uri="{FF2B5EF4-FFF2-40B4-BE49-F238E27FC236}">
                <a16:creationId xmlns:a16="http://schemas.microsoft.com/office/drawing/2014/main" id="{DEAB1621-E5DA-AE81-B01A-434421340BCB}"/>
              </a:ext>
            </a:extLst>
          </p:cNvPr>
          <p:cNvSpPr txBox="1">
            <a:spLocks noGrp="1"/>
          </p:cNvSpPr>
          <p:nvPr>
            <p:ph type="title"/>
          </p:nvPr>
        </p:nvSpPr>
        <p:spPr>
          <a:xfrm>
            <a:off x="792350" y="699508"/>
            <a:ext cx="10821750" cy="625167"/>
          </a:xfrm>
          <a:prstGeom prst="rect">
            <a:avLst/>
          </a:prstGeom>
        </p:spPr>
        <p:txBody>
          <a:bodyPr>
            <a:normAutofit/>
          </a:bodyPr>
          <a:lstStyle/>
          <a:p>
            <a:pPr indent="7704">
              <a:defRPr spc="-100"/>
            </a:pPr>
            <a:r>
              <a:rPr lang="nl-NL"/>
              <a:t>Van cognitieve therapie naar gezonde leefstijl</a:t>
            </a:r>
            <a:endParaRPr/>
          </a:p>
        </p:txBody>
      </p:sp>
      <p:sp>
        <p:nvSpPr>
          <p:cNvPr id="184" name="object 9">
            <a:extLst>
              <a:ext uri="{FF2B5EF4-FFF2-40B4-BE49-F238E27FC236}">
                <a16:creationId xmlns:a16="http://schemas.microsoft.com/office/drawing/2014/main" id="{DB43DB1C-9824-0291-DCA1-8695C5C82C90}"/>
              </a:ext>
            </a:extLst>
          </p:cNvPr>
          <p:cNvSpPr txBox="1"/>
          <p:nvPr/>
        </p:nvSpPr>
        <p:spPr>
          <a:xfrm>
            <a:off x="1173238" y="2151235"/>
            <a:ext cx="7046056" cy="225702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r>
              <a:rPr lang="nl-NL" sz="2062" b="1" spc="-6">
                <a:latin typeface="Raleway ExtraBold" pitchFamily="2" charset="0"/>
                <a:ea typeface="Raleway Bold"/>
                <a:cs typeface="Raleway Bold"/>
                <a:sym typeface="Raleway Bold"/>
              </a:rPr>
              <a:t>Cognitieve- en ervaringsgerichte therapie, </a:t>
            </a:r>
            <a:r>
              <a:rPr lang="nl-NL" sz="2062" b="1" spc="-6" err="1">
                <a:latin typeface="Raleway ExtraBold" pitchFamily="2" charset="0"/>
                <a:ea typeface="Raleway Bold"/>
                <a:cs typeface="Raleway Bold"/>
                <a:sym typeface="Raleway Bold"/>
              </a:rPr>
              <a:t>psycho</a:t>
            </a:r>
            <a:r>
              <a:rPr lang="nl-NL" sz="2062" b="1" spc="-6">
                <a:latin typeface="Raleway ExtraBold" pitchFamily="2" charset="0"/>
                <a:ea typeface="Raleway Bold"/>
                <a:cs typeface="Raleway Bold"/>
                <a:sym typeface="Raleway Bold"/>
              </a:rPr>
              <a:t>-educatie</a:t>
            </a:r>
          </a:p>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r>
              <a:rPr lang="nl-NL" sz="2062" b="1" spc="-6">
                <a:latin typeface="Raleway ExtraBold" pitchFamily="2" charset="0"/>
                <a:ea typeface="Raleway Bold"/>
                <a:cs typeface="Raleway Bold"/>
                <a:sym typeface="Raleway Bold"/>
              </a:rPr>
              <a:t>Gezonde leefstijl</a:t>
            </a:r>
          </a:p>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r>
              <a:rPr lang="nl-NL" sz="2062" b="1" spc="-6">
                <a:latin typeface="Raleway ExtraBold" pitchFamily="2" charset="0"/>
                <a:ea typeface="Raleway Bold"/>
                <a:cs typeface="Raleway Bold"/>
                <a:sym typeface="Raleway Bold"/>
              </a:rPr>
              <a:t>Verbetering leefstijl als middel voor gedragsverandering</a:t>
            </a:r>
          </a:p>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endParaRPr lang="nl-NL" sz="2062" b="1" spc="-6">
              <a:latin typeface="Raleway Bold"/>
              <a:ea typeface="Raleway Bold"/>
              <a:cs typeface="Raleway Bold"/>
              <a:sym typeface="Raleway Bold"/>
            </a:endParaRPr>
          </a:p>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endParaRPr sz="2062" spc="-6">
              <a:latin typeface="Raleway Bold"/>
              <a:ea typeface="Raleway Bold"/>
              <a:cs typeface="Raleway Bold"/>
              <a:sym typeface="Raleway Bold"/>
            </a:endParaRPr>
          </a:p>
        </p:txBody>
      </p:sp>
      <p:grpSp>
        <p:nvGrpSpPr>
          <p:cNvPr id="203" name="object 10">
            <a:extLst>
              <a:ext uri="{FF2B5EF4-FFF2-40B4-BE49-F238E27FC236}">
                <a16:creationId xmlns:a16="http://schemas.microsoft.com/office/drawing/2014/main" id="{F1084665-529B-166D-D656-E9A29D46CDDA}"/>
              </a:ext>
            </a:extLst>
          </p:cNvPr>
          <p:cNvGrpSpPr/>
          <p:nvPr/>
        </p:nvGrpSpPr>
        <p:grpSpPr>
          <a:xfrm>
            <a:off x="10806096" y="6654345"/>
            <a:ext cx="1277034" cy="91407"/>
            <a:chOff x="0" y="0"/>
            <a:chExt cx="2105227" cy="150685"/>
          </a:xfrm>
        </p:grpSpPr>
        <p:grpSp>
          <p:nvGrpSpPr>
            <p:cNvPr id="194" name="object 11">
              <a:extLst>
                <a:ext uri="{FF2B5EF4-FFF2-40B4-BE49-F238E27FC236}">
                  <a16:creationId xmlns:a16="http://schemas.microsoft.com/office/drawing/2014/main" id="{979C57CD-8EAC-3DF6-E933-11891B9D3A21}"/>
                </a:ext>
              </a:extLst>
            </p:cNvPr>
            <p:cNvGrpSpPr/>
            <p:nvPr/>
          </p:nvGrpSpPr>
          <p:grpSpPr>
            <a:xfrm>
              <a:off x="-1" y="-1"/>
              <a:ext cx="1189725" cy="150687"/>
              <a:chOff x="0" y="0"/>
              <a:chExt cx="1189723" cy="150685"/>
            </a:xfrm>
          </p:grpSpPr>
          <p:sp>
            <p:nvSpPr>
              <p:cNvPr id="185" name="Vorm">
                <a:extLst>
                  <a:ext uri="{FF2B5EF4-FFF2-40B4-BE49-F238E27FC236}">
                    <a16:creationId xmlns:a16="http://schemas.microsoft.com/office/drawing/2014/main" id="{B906738F-C04D-BCB1-E0B4-512E4F9C40EA}"/>
                  </a:ext>
                </a:extLst>
              </p:cNvPr>
              <p:cNvSpPr/>
              <p:nvPr/>
            </p:nvSpPr>
            <p:spPr>
              <a:xfrm>
                <a:off x="0" y="1104"/>
                <a:ext cx="128118" cy="1484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76" y="14958"/>
                    </a:lnTo>
                    <a:lnTo>
                      <a:pt x="16307" y="13654"/>
                    </a:lnTo>
                    <a:lnTo>
                      <a:pt x="17436" y="12963"/>
                    </a:lnTo>
                    <a:lnTo>
                      <a:pt x="18320" y="12074"/>
                    </a:lnTo>
                    <a:lnTo>
                      <a:pt x="18947" y="10991"/>
                    </a:lnTo>
                    <a:lnTo>
                      <a:pt x="19592" y="9907"/>
                    </a:lnTo>
                    <a:lnTo>
                      <a:pt x="19622" y="9796"/>
                    </a:lnTo>
                    <a:lnTo>
                      <a:pt x="19891" y="8785"/>
                    </a:lnTo>
                    <a:lnTo>
                      <a:pt x="19904" y="6568"/>
                    </a:lnTo>
                    <a:lnTo>
                      <a:pt x="19705" y="5655"/>
                    </a:lnTo>
                    <a:lnTo>
                      <a:pt x="19482" y="5188"/>
                    </a:lnTo>
                    <a:lnTo>
                      <a:pt x="19277" y="4758"/>
                    </a:lnTo>
                    <a:lnTo>
                      <a:pt x="18864" y="3856"/>
                    </a:lnTo>
                    <a:lnTo>
                      <a:pt x="13836" y="222"/>
                    </a:lnTo>
                    <a:lnTo>
                      <a:pt x="12937" y="44"/>
                    </a:lnTo>
                    <a:lnTo>
                      <a:pt x="12937" y="8220"/>
                    </a:lnTo>
                    <a:lnTo>
                      <a:pt x="12781" y="8735"/>
                    </a:lnTo>
                    <a:lnTo>
                      <a:pt x="12766" y="8785"/>
                    </a:lnTo>
                    <a:lnTo>
                      <a:pt x="12023" y="9600"/>
                    </a:lnTo>
                    <a:lnTo>
                      <a:pt x="11637" y="9796"/>
                    </a:lnTo>
                    <a:lnTo>
                      <a:pt x="6882" y="9796"/>
                    </a:lnTo>
                    <a:lnTo>
                      <a:pt x="6882" y="5188"/>
                    </a:lnTo>
                    <a:lnTo>
                      <a:pt x="11466" y="5188"/>
                    </a:lnTo>
                    <a:lnTo>
                      <a:pt x="11879" y="5384"/>
                    </a:lnTo>
                    <a:lnTo>
                      <a:pt x="12310" y="5779"/>
                    </a:lnTo>
                    <a:lnTo>
                      <a:pt x="12723" y="6173"/>
                    </a:lnTo>
                    <a:lnTo>
                      <a:pt x="12937" y="6740"/>
                    </a:lnTo>
                    <a:lnTo>
                      <a:pt x="12937" y="44"/>
                    </a:lnTo>
                    <a:lnTo>
                      <a:pt x="12723" y="0"/>
                    </a:lnTo>
                    <a:lnTo>
                      <a:pt x="0" y="0"/>
                    </a:lnTo>
                    <a:lnTo>
                      <a:pt x="0" y="21600"/>
                    </a:lnTo>
                    <a:lnTo>
                      <a:pt x="6869" y="21600"/>
                    </a:lnTo>
                    <a:lnTo>
                      <a:pt x="6869" y="14958"/>
                    </a:lnTo>
                    <a:lnTo>
                      <a:pt x="9438" y="14958"/>
                    </a:lnTo>
                    <a:lnTo>
                      <a:pt x="13845"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86" name="Vorm">
                <a:extLst>
                  <a:ext uri="{FF2B5EF4-FFF2-40B4-BE49-F238E27FC236}">
                    <a16:creationId xmlns:a16="http://schemas.microsoft.com/office/drawing/2014/main" id="{345BE15B-65AD-1007-DDD2-4E882BB1ACC8}"/>
                  </a:ext>
                </a:extLst>
              </p:cNvPr>
              <p:cNvSpPr/>
              <p:nvPr/>
            </p:nvSpPr>
            <p:spPr>
              <a:xfrm>
                <a:off x="126719" y="49"/>
                <a:ext cx="150764" cy="150599"/>
              </a:xfrm>
              <a:custGeom>
                <a:avLst/>
                <a:gdLst/>
                <a:ahLst/>
                <a:cxnLst>
                  <a:cxn ang="0">
                    <a:pos x="wd2" y="hd2"/>
                  </a:cxn>
                  <a:cxn ang="5400000">
                    <a:pos x="wd2" y="hd2"/>
                  </a:cxn>
                  <a:cxn ang="10800000">
                    <a:pos x="wd2" y="hd2"/>
                  </a:cxn>
                  <a:cxn ang="16200000">
                    <a:pos x="wd2" y="hd2"/>
                  </a:cxn>
                </a:cxnLst>
                <a:rect l="0" t="0" r="r" b="b"/>
                <a:pathLst>
                  <a:path w="21600" h="21600" extrusionOk="0">
                    <a:moveTo>
                      <a:pt x="21600" y="10835"/>
                    </a:moveTo>
                    <a:lnTo>
                      <a:pt x="21565" y="10108"/>
                    </a:lnTo>
                    <a:lnTo>
                      <a:pt x="21553" y="9822"/>
                    </a:lnTo>
                    <a:lnTo>
                      <a:pt x="21409" y="8820"/>
                    </a:lnTo>
                    <a:lnTo>
                      <a:pt x="18663" y="3377"/>
                    </a:lnTo>
                    <a:lnTo>
                      <a:pt x="15677" y="1133"/>
                    </a:lnTo>
                    <a:lnTo>
                      <a:pt x="15677" y="10046"/>
                    </a:lnTo>
                    <a:lnTo>
                      <a:pt x="15668" y="11529"/>
                    </a:lnTo>
                    <a:lnTo>
                      <a:pt x="12366" y="16266"/>
                    </a:lnTo>
                    <a:lnTo>
                      <a:pt x="12337" y="16266"/>
                    </a:lnTo>
                    <a:lnTo>
                      <a:pt x="11661" y="16423"/>
                    </a:lnTo>
                    <a:lnTo>
                      <a:pt x="9988" y="16423"/>
                    </a:lnTo>
                    <a:lnTo>
                      <a:pt x="9258" y="16266"/>
                    </a:lnTo>
                    <a:lnTo>
                      <a:pt x="6236" y="12900"/>
                    </a:lnTo>
                    <a:lnTo>
                      <a:pt x="6032" y="12221"/>
                    </a:lnTo>
                    <a:lnTo>
                      <a:pt x="5934" y="11529"/>
                    </a:lnTo>
                    <a:lnTo>
                      <a:pt x="5943" y="10046"/>
                    </a:lnTo>
                    <a:lnTo>
                      <a:pt x="6032" y="9427"/>
                    </a:lnTo>
                    <a:lnTo>
                      <a:pt x="9962" y="5211"/>
                    </a:lnTo>
                    <a:lnTo>
                      <a:pt x="11612" y="5211"/>
                    </a:lnTo>
                    <a:lnTo>
                      <a:pt x="15375" y="8680"/>
                    </a:lnTo>
                    <a:lnTo>
                      <a:pt x="15581" y="9354"/>
                    </a:lnTo>
                    <a:lnTo>
                      <a:pt x="15677" y="10046"/>
                    </a:lnTo>
                    <a:lnTo>
                      <a:pt x="15677" y="1133"/>
                    </a:lnTo>
                    <a:lnTo>
                      <a:pt x="10872" y="0"/>
                    </a:lnTo>
                    <a:lnTo>
                      <a:pt x="9629" y="58"/>
                    </a:lnTo>
                    <a:lnTo>
                      <a:pt x="9685" y="58"/>
                    </a:lnTo>
                    <a:lnTo>
                      <a:pt x="8506" y="233"/>
                    </a:lnTo>
                    <a:lnTo>
                      <a:pt x="8546" y="233"/>
                    </a:lnTo>
                    <a:lnTo>
                      <a:pt x="7533" y="497"/>
                    </a:lnTo>
                    <a:lnTo>
                      <a:pt x="6516" y="885"/>
                    </a:lnTo>
                    <a:lnTo>
                      <a:pt x="1778" y="4860"/>
                    </a:lnTo>
                    <a:lnTo>
                      <a:pt x="0" y="10738"/>
                    </a:lnTo>
                    <a:lnTo>
                      <a:pt x="33" y="11456"/>
                    </a:lnTo>
                    <a:lnTo>
                      <a:pt x="2298" y="17438"/>
                    </a:lnTo>
                    <a:lnTo>
                      <a:pt x="7384" y="21081"/>
                    </a:lnTo>
                    <a:lnTo>
                      <a:pt x="10750" y="21600"/>
                    </a:lnTo>
                    <a:lnTo>
                      <a:pt x="11911" y="21543"/>
                    </a:lnTo>
                    <a:lnTo>
                      <a:pt x="17788" y="18986"/>
                    </a:lnTo>
                    <a:lnTo>
                      <a:pt x="19981" y="16423"/>
                    </a:lnTo>
                    <a:lnTo>
                      <a:pt x="20346" y="15807"/>
                    </a:lnTo>
                    <a:lnTo>
                      <a:pt x="20787" y="14869"/>
                    </a:lnTo>
                    <a:lnTo>
                      <a:pt x="21145" y="13891"/>
                    </a:lnTo>
                    <a:lnTo>
                      <a:pt x="21396" y="12900"/>
                    </a:lnTo>
                    <a:lnTo>
                      <a:pt x="21549" y="11875"/>
                    </a:lnTo>
                    <a:lnTo>
                      <a:pt x="21600" y="10835"/>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87" name="Vorm">
                <a:extLst>
                  <a:ext uri="{FF2B5EF4-FFF2-40B4-BE49-F238E27FC236}">
                    <a16:creationId xmlns:a16="http://schemas.microsoft.com/office/drawing/2014/main" id="{43B06D50-3188-45A6-534C-DDCAB8A9345C}"/>
                  </a:ext>
                </a:extLst>
              </p:cNvPr>
              <p:cNvSpPr/>
              <p:nvPr/>
            </p:nvSpPr>
            <p:spPr>
              <a:xfrm>
                <a:off x="286308" y="49"/>
                <a:ext cx="150763" cy="150599"/>
              </a:xfrm>
              <a:custGeom>
                <a:avLst/>
                <a:gdLst/>
                <a:ahLst/>
                <a:cxnLst>
                  <a:cxn ang="0">
                    <a:pos x="wd2" y="hd2"/>
                  </a:cxn>
                  <a:cxn ang="5400000">
                    <a:pos x="wd2" y="hd2"/>
                  </a:cxn>
                  <a:cxn ang="10800000">
                    <a:pos x="wd2" y="hd2"/>
                  </a:cxn>
                  <a:cxn ang="16200000">
                    <a:pos x="wd2" y="hd2"/>
                  </a:cxn>
                </a:cxnLst>
                <a:rect l="0" t="0" r="r" b="b"/>
                <a:pathLst>
                  <a:path w="21600" h="21600" extrusionOk="0">
                    <a:moveTo>
                      <a:pt x="21600" y="10835"/>
                    </a:moveTo>
                    <a:lnTo>
                      <a:pt x="20850" y="6900"/>
                    </a:lnTo>
                    <a:lnTo>
                      <a:pt x="20834" y="6851"/>
                    </a:lnTo>
                    <a:lnTo>
                      <a:pt x="17115" y="2000"/>
                    </a:lnTo>
                    <a:lnTo>
                      <a:pt x="15677" y="1135"/>
                    </a:lnTo>
                    <a:lnTo>
                      <a:pt x="15677" y="10046"/>
                    </a:lnTo>
                    <a:lnTo>
                      <a:pt x="15668" y="11529"/>
                    </a:lnTo>
                    <a:lnTo>
                      <a:pt x="12366" y="16266"/>
                    </a:lnTo>
                    <a:lnTo>
                      <a:pt x="12337" y="16266"/>
                    </a:lnTo>
                    <a:lnTo>
                      <a:pt x="11660" y="16423"/>
                    </a:lnTo>
                    <a:lnTo>
                      <a:pt x="9986" y="16423"/>
                    </a:lnTo>
                    <a:lnTo>
                      <a:pt x="9258" y="16266"/>
                    </a:lnTo>
                    <a:lnTo>
                      <a:pt x="6236" y="12900"/>
                    </a:lnTo>
                    <a:lnTo>
                      <a:pt x="6030" y="12221"/>
                    </a:lnTo>
                    <a:lnTo>
                      <a:pt x="5934" y="11529"/>
                    </a:lnTo>
                    <a:lnTo>
                      <a:pt x="5941" y="10046"/>
                    </a:lnTo>
                    <a:lnTo>
                      <a:pt x="6030" y="9427"/>
                    </a:lnTo>
                    <a:lnTo>
                      <a:pt x="9962" y="5211"/>
                    </a:lnTo>
                    <a:lnTo>
                      <a:pt x="11612" y="5211"/>
                    </a:lnTo>
                    <a:lnTo>
                      <a:pt x="15375" y="8680"/>
                    </a:lnTo>
                    <a:lnTo>
                      <a:pt x="15581" y="9354"/>
                    </a:lnTo>
                    <a:lnTo>
                      <a:pt x="15677" y="10046"/>
                    </a:lnTo>
                    <a:lnTo>
                      <a:pt x="15677" y="1135"/>
                    </a:lnTo>
                    <a:lnTo>
                      <a:pt x="10872" y="0"/>
                    </a:lnTo>
                    <a:lnTo>
                      <a:pt x="9627" y="58"/>
                    </a:lnTo>
                    <a:lnTo>
                      <a:pt x="9685" y="58"/>
                    </a:lnTo>
                    <a:lnTo>
                      <a:pt x="8506" y="233"/>
                    </a:lnTo>
                    <a:lnTo>
                      <a:pt x="8545" y="233"/>
                    </a:lnTo>
                    <a:lnTo>
                      <a:pt x="7533" y="497"/>
                    </a:lnTo>
                    <a:lnTo>
                      <a:pt x="6514" y="885"/>
                    </a:lnTo>
                    <a:lnTo>
                      <a:pt x="1776" y="4860"/>
                    </a:lnTo>
                    <a:lnTo>
                      <a:pt x="0" y="10738"/>
                    </a:lnTo>
                    <a:lnTo>
                      <a:pt x="33" y="11456"/>
                    </a:lnTo>
                    <a:lnTo>
                      <a:pt x="2298" y="17438"/>
                    </a:lnTo>
                    <a:lnTo>
                      <a:pt x="7384" y="21081"/>
                    </a:lnTo>
                    <a:lnTo>
                      <a:pt x="10750" y="21600"/>
                    </a:lnTo>
                    <a:lnTo>
                      <a:pt x="11911" y="21543"/>
                    </a:lnTo>
                    <a:lnTo>
                      <a:pt x="17788" y="18986"/>
                    </a:lnTo>
                    <a:lnTo>
                      <a:pt x="19981" y="16423"/>
                    </a:lnTo>
                    <a:lnTo>
                      <a:pt x="20345" y="15807"/>
                    </a:lnTo>
                    <a:lnTo>
                      <a:pt x="20787" y="14869"/>
                    </a:lnTo>
                    <a:lnTo>
                      <a:pt x="21143" y="13891"/>
                    </a:lnTo>
                    <a:lnTo>
                      <a:pt x="21396" y="12900"/>
                    </a:lnTo>
                    <a:lnTo>
                      <a:pt x="21549" y="11875"/>
                    </a:lnTo>
                    <a:lnTo>
                      <a:pt x="21600" y="10835"/>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88" name="Vorm">
                <a:extLst>
                  <a:ext uri="{FF2B5EF4-FFF2-40B4-BE49-F238E27FC236}">
                    <a16:creationId xmlns:a16="http://schemas.microsoft.com/office/drawing/2014/main" id="{6750B799-39DB-1803-1E80-5F4B05134937}"/>
                  </a:ext>
                </a:extLst>
              </p:cNvPr>
              <p:cNvSpPr/>
              <p:nvPr/>
            </p:nvSpPr>
            <p:spPr>
              <a:xfrm>
                <a:off x="448424" y="1104"/>
                <a:ext cx="135599" cy="1484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13" y="9685"/>
                    </a:lnTo>
                    <a:lnTo>
                      <a:pt x="21007" y="13"/>
                    </a:lnTo>
                    <a:lnTo>
                      <a:pt x="13682" y="13"/>
                    </a:lnTo>
                    <a:lnTo>
                      <a:pt x="6490" y="8218"/>
                    </a:lnTo>
                    <a:lnTo>
                      <a:pt x="6490" y="0"/>
                    </a:lnTo>
                    <a:lnTo>
                      <a:pt x="0" y="0"/>
                    </a:lnTo>
                    <a:lnTo>
                      <a:pt x="0" y="21600"/>
                    </a:lnTo>
                    <a:lnTo>
                      <a:pt x="6504" y="21600"/>
                    </a:lnTo>
                    <a:lnTo>
                      <a:pt x="6504" y="15366"/>
                    </a:lnTo>
                    <a:lnTo>
                      <a:pt x="8298" y="13665"/>
                    </a:lnTo>
                    <a:lnTo>
                      <a:pt x="14153"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89" name="Vorm">
                <a:extLst>
                  <a:ext uri="{FF2B5EF4-FFF2-40B4-BE49-F238E27FC236}">
                    <a16:creationId xmlns:a16="http://schemas.microsoft.com/office/drawing/2014/main" id="{C6F46159-F5A2-DEFC-7A4A-78EB49B48518}"/>
                  </a:ext>
                </a:extLst>
              </p:cNvPr>
              <p:cNvSpPr/>
              <p:nvPr/>
            </p:nvSpPr>
            <p:spPr>
              <a:xfrm>
                <a:off x="586917" y="1143"/>
                <a:ext cx="143664" cy="1484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155" y="0"/>
                    </a:lnTo>
                    <a:lnTo>
                      <a:pt x="10851" y="14154"/>
                    </a:lnTo>
                    <a:lnTo>
                      <a:pt x="6483" y="0"/>
                    </a:lnTo>
                    <a:lnTo>
                      <a:pt x="0" y="0"/>
                    </a:lnTo>
                    <a:lnTo>
                      <a:pt x="8304" y="21600"/>
                    </a:lnTo>
                    <a:lnTo>
                      <a:pt x="13397" y="21600"/>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0" name="Vorm">
                <a:extLst>
                  <a:ext uri="{FF2B5EF4-FFF2-40B4-BE49-F238E27FC236}">
                    <a16:creationId xmlns:a16="http://schemas.microsoft.com/office/drawing/2014/main" id="{CF6DD8FD-EF0E-EB93-E747-05055DDD6C05}"/>
                  </a:ext>
                </a:extLst>
              </p:cNvPr>
              <p:cNvSpPr/>
              <p:nvPr/>
            </p:nvSpPr>
            <p:spPr>
              <a:xfrm>
                <a:off x="738543" y="1104"/>
                <a:ext cx="128118" cy="1484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76" y="14958"/>
                    </a:lnTo>
                    <a:lnTo>
                      <a:pt x="16307" y="13654"/>
                    </a:lnTo>
                    <a:lnTo>
                      <a:pt x="17436" y="12963"/>
                    </a:lnTo>
                    <a:lnTo>
                      <a:pt x="18320" y="12074"/>
                    </a:lnTo>
                    <a:lnTo>
                      <a:pt x="18949" y="10991"/>
                    </a:lnTo>
                    <a:lnTo>
                      <a:pt x="19592" y="9907"/>
                    </a:lnTo>
                    <a:lnTo>
                      <a:pt x="19622" y="9796"/>
                    </a:lnTo>
                    <a:lnTo>
                      <a:pt x="19891" y="8785"/>
                    </a:lnTo>
                    <a:lnTo>
                      <a:pt x="19906" y="6568"/>
                    </a:lnTo>
                    <a:lnTo>
                      <a:pt x="19707" y="5655"/>
                    </a:lnTo>
                    <a:lnTo>
                      <a:pt x="19482" y="5188"/>
                    </a:lnTo>
                    <a:lnTo>
                      <a:pt x="19277" y="4758"/>
                    </a:lnTo>
                    <a:lnTo>
                      <a:pt x="18864" y="3856"/>
                    </a:lnTo>
                    <a:lnTo>
                      <a:pt x="18279" y="3056"/>
                    </a:lnTo>
                    <a:lnTo>
                      <a:pt x="17534" y="2354"/>
                    </a:lnTo>
                    <a:lnTo>
                      <a:pt x="16808" y="1652"/>
                    </a:lnTo>
                    <a:lnTo>
                      <a:pt x="15907" y="1085"/>
                    </a:lnTo>
                    <a:lnTo>
                      <a:pt x="13853" y="222"/>
                    </a:lnTo>
                    <a:lnTo>
                      <a:pt x="12937" y="44"/>
                    </a:lnTo>
                    <a:lnTo>
                      <a:pt x="12937" y="8220"/>
                    </a:lnTo>
                    <a:lnTo>
                      <a:pt x="11639" y="9796"/>
                    </a:lnTo>
                    <a:lnTo>
                      <a:pt x="6882" y="9796"/>
                    </a:lnTo>
                    <a:lnTo>
                      <a:pt x="6882" y="5188"/>
                    </a:lnTo>
                    <a:lnTo>
                      <a:pt x="11468" y="5188"/>
                    </a:lnTo>
                    <a:lnTo>
                      <a:pt x="11881" y="5384"/>
                    </a:lnTo>
                    <a:lnTo>
                      <a:pt x="12310" y="5779"/>
                    </a:lnTo>
                    <a:lnTo>
                      <a:pt x="12725" y="6173"/>
                    </a:lnTo>
                    <a:lnTo>
                      <a:pt x="12937" y="6740"/>
                    </a:lnTo>
                    <a:lnTo>
                      <a:pt x="12937" y="44"/>
                    </a:lnTo>
                    <a:lnTo>
                      <a:pt x="12708" y="0"/>
                    </a:lnTo>
                    <a:lnTo>
                      <a:pt x="0" y="0"/>
                    </a:lnTo>
                    <a:lnTo>
                      <a:pt x="0" y="21600"/>
                    </a:lnTo>
                    <a:lnTo>
                      <a:pt x="6869" y="21600"/>
                    </a:lnTo>
                    <a:lnTo>
                      <a:pt x="6869" y="14958"/>
                    </a:lnTo>
                    <a:lnTo>
                      <a:pt x="9438" y="14958"/>
                    </a:lnTo>
                    <a:lnTo>
                      <a:pt x="13845"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1" name="Rechthoek">
                <a:extLst>
                  <a:ext uri="{FF2B5EF4-FFF2-40B4-BE49-F238E27FC236}">
                    <a16:creationId xmlns:a16="http://schemas.microsoft.com/office/drawing/2014/main" id="{22062138-F178-E32B-3D74-086E9B2259D3}"/>
                  </a:ext>
                </a:extLst>
              </p:cNvPr>
              <p:cNvSpPr/>
              <p:nvPr/>
            </p:nvSpPr>
            <p:spPr>
              <a:xfrm>
                <a:off x="873734" y="1104"/>
                <a:ext cx="40743" cy="148401"/>
              </a:xfrm>
              <a:prstGeom prst="rect">
                <a:avLst/>
              </a:pr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2" name="Vorm">
                <a:extLst>
                  <a:ext uri="{FF2B5EF4-FFF2-40B4-BE49-F238E27FC236}">
                    <a16:creationId xmlns:a16="http://schemas.microsoft.com/office/drawing/2014/main" id="{38D804B2-8C83-AEB6-DF9D-432F4FBCEEA7}"/>
                  </a:ext>
                </a:extLst>
              </p:cNvPr>
              <p:cNvSpPr/>
              <p:nvPr/>
            </p:nvSpPr>
            <p:spPr>
              <a:xfrm>
                <a:off x="921600" y="0"/>
                <a:ext cx="92737" cy="15068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113" y="0"/>
                    </a:lnTo>
                    <a:lnTo>
                      <a:pt x="12113" y="10819"/>
                    </a:lnTo>
                    <a:lnTo>
                      <a:pt x="12075" y="12700"/>
                    </a:lnTo>
                    <a:lnTo>
                      <a:pt x="8502" y="16415"/>
                    </a:lnTo>
                    <a:lnTo>
                      <a:pt x="6807" y="16415"/>
                    </a:lnTo>
                    <a:lnTo>
                      <a:pt x="6156" y="16379"/>
                    </a:lnTo>
                    <a:lnTo>
                      <a:pt x="4893" y="16221"/>
                    </a:lnTo>
                    <a:lnTo>
                      <a:pt x="2938" y="15820"/>
                    </a:lnTo>
                    <a:lnTo>
                      <a:pt x="1994" y="15518"/>
                    </a:lnTo>
                    <a:lnTo>
                      <a:pt x="0" y="20276"/>
                    </a:lnTo>
                    <a:lnTo>
                      <a:pt x="1636" y="20857"/>
                    </a:lnTo>
                    <a:lnTo>
                      <a:pt x="3431" y="21270"/>
                    </a:lnTo>
                    <a:lnTo>
                      <a:pt x="5387" y="21518"/>
                    </a:lnTo>
                    <a:lnTo>
                      <a:pt x="7496" y="21600"/>
                    </a:lnTo>
                    <a:lnTo>
                      <a:pt x="9732" y="21553"/>
                    </a:lnTo>
                    <a:lnTo>
                      <a:pt x="18308" y="19572"/>
                    </a:lnTo>
                    <a:lnTo>
                      <a:pt x="21360" y="14216"/>
                    </a:lnTo>
                    <a:lnTo>
                      <a:pt x="21576" y="12004"/>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3" name="Vorm">
                <a:extLst>
                  <a:ext uri="{FF2B5EF4-FFF2-40B4-BE49-F238E27FC236}">
                    <a16:creationId xmlns:a16="http://schemas.microsoft.com/office/drawing/2014/main" id="{E5A33800-F74E-A6CF-813E-E024362F40D6}"/>
                  </a:ext>
                </a:extLst>
              </p:cNvPr>
              <p:cNvSpPr/>
              <p:nvPr/>
            </p:nvSpPr>
            <p:spPr>
              <a:xfrm>
                <a:off x="1090866" y="1498"/>
                <a:ext cx="98858"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20123"/>
                    </a:moveTo>
                    <a:lnTo>
                      <a:pt x="2314" y="20123"/>
                    </a:lnTo>
                    <a:lnTo>
                      <a:pt x="2314" y="11262"/>
                    </a:lnTo>
                    <a:lnTo>
                      <a:pt x="18806" y="11262"/>
                    </a:lnTo>
                    <a:lnTo>
                      <a:pt x="18806" y="9785"/>
                    </a:lnTo>
                    <a:lnTo>
                      <a:pt x="2314" y="9785"/>
                    </a:lnTo>
                    <a:lnTo>
                      <a:pt x="2314" y="1292"/>
                    </a:lnTo>
                    <a:lnTo>
                      <a:pt x="21192" y="1292"/>
                    </a:lnTo>
                    <a:lnTo>
                      <a:pt x="21192" y="0"/>
                    </a:lnTo>
                    <a:lnTo>
                      <a:pt x="0" y="0"/>
                    </a:lnTo>
                    <a:lnTo>
                      <a:pt x="0" y="21600"/>
                    </a:lnTo>
                    <a:lnTo>
                      <a:pt x="21600" y="21600"/>
                    </a:lnTo>
                    <a:lnTo>
                      <a:pt x="21600" y="20123"/>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grpSp>
        <p:pic>
          <p:nvPicPr>
            <p:cNvPr id="195" name="object 12" descr="object 12">
              <a:extLst>
                <a:ext uri="{FF2B5EF4-FFF2-40B4-BE49-F238E27FC236}">
                  <a16:creationId xmlns:a16="http://schemas.microsoft.com/office/drawing/2014/main" id="{B8C40660-10E8-C3A2-2236-8A8534B70970}"/>
                </a:ext>
              </a:extLst>
            </p:cNvPr>
            <p:cNvPicPr>
              <a:picLocks noChangeAspect="1"/>
            </p:cNvPicPr>
            <p:nvPr/>
          </p:nvPicPr>
          <p:blipFill>
            <a:blip r:embed="rId3"/>
            <a:stretch>
              <a:fillRect/>
            </a:stretch>
          </p:blipFill>
          <p:spPr>
            <a:xfrm>
              <a:off x="1209120" y="1142"/>
              <a:ext cx="122897" cy="148394"/>
            </a:xfrm>
            <a:prstGeom prst="rect">
              <a:avLst/>
            </a:prstGeom>
            <a:ln w="12700" cap="flat">
              <a:noFill/>
              <a:miter lim="400000"/>
            </a:ln>
            <a:effectLst/>
          </p:spPr>
        </p:pic>
        <p:grpSp>
          <p:nvGrpSpPr>
            <p:cNvPr id="202" name="object 13">
              <a:extLst>
                <a:ext uri="{FF2B5EF4-FFF2-40B4-BE49-F238E27FC236}">
                  <a16:creationId xmlns:a16="http://schemas.microsoft.com/office/drawing/2014/main" id="{244D6727-DD2C-54C0-C48A-77B666C6CA10}"/>
                </a:ext>
              </a:extLst>
            </p:cNvPr>
            <p:cNvGrpSpPr/>
            <p:nvPr/>
          </p:nvGrpSpPr>
          <p:grpSpPr>
            <a:xfrm>
              <a:off x="1411033" y="901"/>
              <a:ext cx="694195" cy="148806"/>
              <a:chOff x="0" y="0"/>
              <a:chExt cx="694194" cy="148804"/>
            </a:xfrm>
          </p:grpSpPr>
          <p:sp>
            <p:nvSpPr>
              <p:cNvPr id="196" name="Vorm">
                <a:extLst>
                  <a:ext uri="{FF2B5EF4-FFF2-40B4-BE49-F238E27FC236}">
                    <a16:creationId xmlns:a16="http://schemas.microsoft.com/office/drawing/2014/main" id="{C66B174F-C040-9997-0D89-B8057DD25C71}"/>
                  </a:ext>
                </a:extLst>
              </p:cNvPr>
              <p:cNvSpPr/>
              <p:nvPr/>
            </p:nvSpPr>
            <p:spPr>
              <a:xfrm>
                <a:off x="0" y="0"/>
                <a:ext cx="101804" cy="14859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8644" y="21600"/>
                    </a:lnTo>
                    <a:lnTo>
                      <a:pt x="8644" y="13662"/>
                    </a:lnTo>
                    <a:lnTo>
                      <a:pt x="19194" y="13662"/>
                    </a:lnTo>
                    <a:lnTo>
                      <a:pt x="19194" y="8862"/>
                    </a:lnTo>
                    <a:lnTo>
                      <a:pt x="8644" y="8862"/>
                    </a:lnTo>
                    <a:lnTo>
                      <a:pt x="8644" y="5169"/>
                    </a:lnTo>
                    <a:lnTo>
                      <a:pt x="21600" y="5169"/>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7" name="Rechthoek">
                <a:extLst>
                  <a:ext uri="{FF2B5EF4-FFF2-40B4-BE49-F238E27FC236}">
                    <a16:creationId xmlns:a16="http://schemas.microsoft.com/office/drawing/2014/main" id="{8F6052B6-A592-201F-9229-E0D3454C6EF3}"/>
                  </a:ext>
                </a:extLst>
              </p:cNvPr>
              <p:cNvSpPr/>
              <p:nvPr/>
            </p:nvSpPr>
            <p:spPr>
              <a:xfrm>
                <a:off x="115862" y="241"/>
                <a:ext cx="40742" cy="148399"/>
              </a:xfrm>
              <a:prstGeom prst="rect">
                <a:avLst/>
              </a:pr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8" name="Vorm">
                <a:extLst>
                  <a:ext uri="{FF2B5EF4-FFF2-40B4-BE49-F238E27FC236}">
                    <a16:creationId xmlns:a16="http://schemas.microsoft.com/office/drawing/2014/main" id="{E226130C-D488-3557-13E6-1011BED777D8}"/>
                  </a:ext>
                </a:extLst>
              </p:cNvPr>
              <p:cNvSpPr/>
              <p:nvPr/>
            </p:nvSpPr>
            <p:spPr>
              <a:xfrm>
                <a:off x="171513" y="214"/>
                <a:ext cx="126290"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69"/>
                    </a:lnTo>
                    <a:lnTo>
                      <a:pt x="7329" y="5169"/>
                    </a:lnTo>
                    <a:lnTo>
                      <a:pt x="7329" y="21600"/>
                    </a:lnTo>
                    <a:lnTo>
                      <a:pt x="14297" y="21600"/>
                    </a:lnTo>
                    <a:lnTo>
                      <a:pt x="14297" y="5169"/>
                    </a:lnTo>
                    <a:lnTo>
                      <a:pt x="21600" y="5169"/>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9" name="Vorm">
                <a:extLst>
                  <a:ext uri="{FF2B5EF4-FFF2-40B4-BE49-F238E27FC236}">
                    <a16:creationId xmlns:a16="http://schemas.microsoft.com/office/drawing/2014/main" id="{32742355-68D0-E127-A04A-9364AF438052}"/>
                  </a:ext>
                </a:extLst>
              </p:cNvPr>
              <p:cNvSpPr/>
              <p:nvPr/>
            </p:nvSpPr>
            <p:spPr>
              <a:xfrm>
                <a:off x="307619" y="214"/>
                <a:ext cx="126290"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69"/>
                    </a:lnTo>
                    <a:lnTo>
                      <a:pt x="7331" y="5169"/>
                    </a:lnTo>
                    <a:lnTo>
                      <a:pt x="7331" y="21600"/>
                    </a:lnTo>
                    <a:lnTo>
                      <a:pt x="14299" y="21600"/>
                    </a:lnTo>
                    <a:lnTo>
                      <a:pt x="14299" y="5169"/>
                    </a:lnTo>
                    <a:lnTo>
                      <a:pt x="21600" y="5169"/>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200" name="Vorm">
                <a:extLst>
                  <a:ext uri="{FF2B5EF4-FFF2-40B4-BE49-F238E27FC236}">
                    <a16:creationId xmlns:a16="http://schemas.microsoft.com/office/drawing/2014/main" id="{F9D38235-CBC6-E207-F7FC-3E75C35CBA19}"/>
                  </a:ext>
                </a:extLst>
              </p:cNvPr>
              <p:cNvSpPr/>
              <p:nvPr/>
            </p:nvSpPr>
            <p:spPr>
              <a:xfrm>
                <a:off x="447128" y="37"/>
                <a:ext cx="105780"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16431"/>
                    </a:moveTo>
                    <a:lnTo>
                      <a:pt x="8319" y="16431"/>
                    </a:lnTo>
                    <a:lnTo>
                      <a:pt x="8319" y="13108"/>
                    </a:lnTo>
                    <a:lnTo>
                      <a:pt x="19333" y="13108"/>
                    </a:lnTo>
                    <a:lnTo>
                      <a:pt x="19333" y="8308"/>
                    </a:lnTo>
                    <a:lnTo>
                      <a:pt x="8319" y="8308"/>
                    </a:lnTo>
                    <a:lnTo>
                      <a:pt x="8319" y="5169"/>
                    </a:lnTo>
                    <a:lnTo>
                      <a:pt x="21203" y="5169"/>
                    </a:lnTo>
                    <a:lnTo>
                      <a:pt x="21203" y="0"/>
                    </a:lnTo>
                    <a:lnTo>
                      <a:pt x="0" y="0"/>
                    </a:lnTo>
                    <a:lnTo>
                      <a:pt x="0" y="21600"/>
                    </a:lnTo>
                    <a:lnTo>
                      <a:pt x="21600" y="21600"/>
                    </a:lnTo>
                    <a:lnTo>
                      <a:pt x="21600" y="16431"/>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201" name="Vorm">
                <a:extLst>
                  <a:ext uri="{FF2B5EF4-FFF2-40B4-BE49-F238E27FC236}">
                    <a16:creationId xmlns:a16="http://schemas.microsoft.com/office/drawing/2014/main" id="{4C800FF3-0552-0959-C3B1-6EDB221A1BA3}"/>
                  </a:ext>
                </a:extLst>
              </p:cNvPr>
              <p:cNvSpPr/>
              <p:nvPr/>
            </p:nvSpPr>
            <p:spPr>
              <a:xfrm>
                <a:off x="566127" y="241"/>
                <a:ext cx="128068" cy="14839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83" y="14968"/>
                    </a:lnTo>
                    <a:lnTo>
                      <a:pt x="16314" y="13661"/>
                    </a:lnTo>
                    <a:lnTo>
                      <a:pt x="17442" y="12971"/>
                    </a:lnTo>
                    <a:lnTo>
                      <a:pt x="18327" y="12082"/>
                    </a:lnTo>
                    <a:lnTo>
                      <a:pt x="18957" y="10999"/>
                    </a:lnTo>
                    <a:lnTo>
                      <a:pt x="19599" y="9914"/>
                    </a:lnTo>
                    <a:lnTo>
                      <a:pt x="19629" y="9801"/>
                    </a:lnTo>
                    <a:lnTo>
                      <a:pt x="19899" y="8792"/>
                    </a:lnTo>
                    <a:lnTo>
                      <a:pt x="19912" y="6571"/>
                    </a:lnTo>
                    <a:lnTo>
                      <a:pt x="19713" y="5658"/>
                    </a:lnTo>
                    <a:lnTo>
                      <a:pt x="19490" y="5191"/>
                    </a:lnTo>
                    <a:lnTo>
                      <a:pt x="19285" y="4760"/>
                    </a:lnTo>
                    <a:lnTo>
                      <a:pt x="18871" y="3860"/>
                    </a:lnTo>
                    <a:lnTo>
                      <a:pt x="18284" y="3057"/>
                    </a:lnTo>
                    <a:lnTo>
                      <a:pt x="17541" y="2355"/>
                    </a:lnTo>
                    <a:lnTo>
                      <a:pt x="16813" y="1653"/>
                    </a:lnTo>
                    <a:lnTo>
                      <a:pt x="15913" y="1085"/>
                    </a:lnTo>
                    <a:lnTo>
                      <a:pt x="13855" y="224"/>
                    </a:lnTo>
                    <a:lnTo>
                      <a:pt x="12942" y="46"/>
                    </a:lnTo>
                    <a:lnTo>
                      <a:pt x="12942" y="8224"/>
                    </a:lnTo>
                    <a:lnTo>
                      <a:pt x="12773" y="8742"/>
                    </a:lnTo>
                    <a:lnTo>
                      <a:pt x="12758" y="8792"/>
                    </a:lnTo>
                    <a:lnTo>
                      <a:pt x="12398" y="9198"/>
                    </a:lnTo>
                    <a:lnTo>
                      <a:pt x="12027" y="9605"/>
                    </a:lnTo>
                    <a:lnTo>
                      <a:pt x="11642" y="9801"/>
                    </a:lnTo>
                    <a:lnTo>
                      <a:pt x="6884" y="9801"/>
                    </a:lnTo>
                    <a:lnTo>
                      <a:pt x="6884" y="5191"/>
                    </a:lnTo>
                    <a:lnTo>
                      <a:pt x="11471" y="5191"/>
                    </a:lnTo>
                    <a:lnTo>
                      <a:pt x="11884" y="5388"/>
                    </a:lnTo>
                    <a:lnTo>
                      <a:pt x="12314" y="5782"/>
                    </a:lnTo>
                    <a:lnTo>
                      <a:pt x="12728" y="6178"/>
                    </a:lnTo>
                    <a:lnTo>
                      <a:pt x="12942" y="6745"/>
                    </a:lnTo>
                    <a:lnTo>
                      <a:pt x="12942" y="46"/>
                    </a:lnTo>
                    <a:lnTo>
                      <a:pt x="12713" y="0"/>
                    </a:lnTo>
                    <a:lnTo>
                      <a:pt x="0" y="0"/>
                    </a:lnTo>
                    <a:lnTo>
                      <a:pt x="0" y="21600"/>
                    </a:lnTo>
                    <a:lnTo>
                      <a:pt x="6872" y="21600"/>
                    </a:lnTo>
                    <a:lnTo>
                      <a:pt x="6872" y="14968"/>
                    </a:lnTo>
                    <a:lnTo>
                      <a:pt x="9442" y="14968"/>
                    </a:lnTo>
                    <a:lnTo>
                      <a:pt x="13842"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grpSp>
      </p:grpSp>
      <p:sp>
        <p:nvSpPr>
          <p:cNvPr id="204" name="object 14">
            <a:extLst>
              <a:ext uri="{FF2B5EF4-FFF2-40B4-BE49-F238E27FC236}">
                <a16:creationId xmlns:a16="http://schemas.microsoft.com/office/drawing/2014/main" id="{B89AFADC-FF8D-BC02-8918-DA6047000FA5}"/>
              </a:ext>
            </a:extLst>
          </p:cNvPr>
          <p:cNvSpPr txBox="1"/>
          <p:nvPr/>
        </p:nvSpPr>
        <p:spPr>
          <a:xfrm>
            <a:off x="10386553" y="6634691"/>
            <a:ext cx="328569" cy="11823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p>
            <a:pPr indent="7704">
              <a:spcBef>
                <a:spcPts val="61"/>
              </a:spcBef>
              <a:defRPr sz="1900" baseline="4273">
                <a:solidFill>
                  <a:srgbClr val="0D71B9"/>
                </a:solidFill>
                <a:latin typeface="Raleway Bold"/>
                <a:ea typeface="Raleway Bold"/>
                <a:cs typeface="Raleway Bold"/>
                <a:sym typeface="Raleway Bold"/>
              </a:defRPr>
            </a:pPr>
            <a:r>
              <a:rPr sz="1153"/>
              <a:t>@</a:t>
            </a:r>
            <a:r>
              <a:rPr sz="1153" spc="-168"/>
              <a:t> </a:t>
            </a:r>
            <a:r>
              <a:rPr sz="789" spc="-12">
                <a:latin typeface="Raleway Medium"/>
                <a:ea typeface="Raleway Medium"/>
                <a:cs typeface="Raleway Medium"/>
                <a:sym typeface="Raleway Medium"/>
              </a:rPr>
              <a:t>2025</a:t>
            </a:r>
          </a:p>
        </p:txBody>
      </p:sp>
      <p:pic>
        <p:nvPicPr>
          <p:cNvPr id="3" name="Afbeelding 2">
            <a:extLst>
              <a:ext uri="{FF2B5EF4-FFF2-40B4-BE49-F238E27FC236}">
                <a16:creationId xmlns:a16="http://schemas.microsoft.com/office/drawing/2014/main" id="{C021210E-FC41-DB29-9BE9-6C17D3B18397}"/>
              </a:ext>
            </a:extLst>
          </p:cNvPr>
          <p:cNvPicPr>
            <a:picLocks noChangeAspect="1"/>
          </p:cNvPicPr>
          <p:nvPr/>
        </p:nvPicPr>
        <p:blipFill rotWithShape="1">
          <a:blip r:embed="rId4"/>
          <a:srcRect l="35528" t="38549" r="1637" b="13791"/>
          <a:stretch/>
        </p:blipFill>
        <p:spPr>
          <a:xfrm>
            <a:off x="7015075" y="2151235"/>
            <a:ext cx="5116442" cy="2183011"/>
          </a:xfrm>
          <a:prstGeom prst="rect">
            <a:avLst/>
          </a:prstGeom>
        </p:spPr>
      </p:pic>
    </p:spTree>
    <p:extLst>
      <p:ext uri="{BB962C8B-B14F-4D97-AF65-F5344CB8AC3E}">
        <p14:creationId xmlns:p14="http://schemas.microsoft.com/office/powerpoint/2010/main" val="1363659267"/>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7D4ED-78CE-86C4-6525-584FA1D5924B}"/>
            </a:ext>
          </a:extLst>
        </p:cNvPr>
        <p:cNvGrpSpPr/>
        <p:nvPr/>
      </p:nvGrpSpPr>
      <p:grpSpPr>
        <a:xfrm>
          <a:off x="0" y="0"/>
          <a:ext cx="0" cy="0"/>
          <a:chOff x="0" y="0"/>
          <a:chExt cx="0" cy="0"/>
        </a:xfrm>
      </p:grpSpPr>
      <p:grpSp>
        <p:nvGrpSpPr>
          <p:cNvPr id="182" name="object 2">
            <a:extLst>
              <a:ext uri="{FF2B5EF4-FFF2-40B4-BE49-F238E27FC236}">
                <a16:creationId xmlns:a16="http://schemas.microsoft.com/office/drawing/2014/main" id="{545A4F2A-D382-182C-6687-F325AA6BB2E1}"/>
              </a:ext>
            </a:extLst>
          </p:cNvPr>
          <p:cNvGrpSpPr/>
          <p:nvPr/>
        </p:nvGrpSpPr>
        <p:grpSpPr>
          <a:xfrm>
            <a:off x="-2" y="791"/>
            <a:ext cx="12195176" cy="6859788"/>
            <a:chOff x="-1" y="-1"/>
            <a:chExt cx="20104101" cy="11308558"/>
          </a:xfrm>
        </p:grpSpPr>
        <p:pic>
          <p:nvPicPr>
            <p:cNvPr id="177" name="object 3" descr="object 3">
              <a:extLst>
                <a:ext uri="{FF2B5EF4-FFF2-40B4-BE49-F238E27FC236}">
                  <a16:creationId xmlns:a16="http://schemas.microsoft.com/office/drawing/2014/main" id="{2A4AC972-012F-AB4D-066D-90CA6D6E8764}"/>
                </a:ext>
              </a:extLst>
            </p:cNvPr>
            <p:cNvPicPr>
              <a:picLocks noChangeAspect="1"/>
            </p:cNvPicPr>
            <p:nvPr/>
          </p:nvPicPr>
          <p:blipFill>
            <a:blip r:embed="rId3"/>
            <a:stretch>
              <a:fillRect/>
            </a:stretch>
          </p:blipFill>
          <p:spPr>
            <a:xfrm>
              <a:off x="0" y="-1"/>
              <a:ext cx="20104100" cy="11308558"/>
            </a:xfrm>
            <a:prstGeom prst="rect">
              <a:avLst/>
            </a:prstGeom>
            <a:ln w="12700" cap="flat">
              <a:noFill/>
              <a:miter lim="400000"/>
            </a:ln>
            <a:effectLst/>
          </p:spPr>
        </p:pic>
        <p:sp>
          <p:nvSpPr>
            <p:cNvPr id="178" name="object 4">
              <a:extLst>
                <a:ext uri="{FF2B5EF4-FFF2-40B4-BE49-F238E27FC236}">
                  <a16:creationId xmlns:a16="http://schemas.microsoft.com/office/drawing/2014/main" id="{AF2EA2AD-A6EB-FB15-BEE3-96D55BBACDE2}"/>
                </a:ext>
              </a:extLst>
            </p:cNvPr>
            <p:cNvSpPr/>
            <p:nvPr/>
          </p:nvSpPr>
          <p:spPr>
            <a:xfrm>
              <a:off x="-1" y="-1"/>
              <a:ext cx="20104101" cy="11308558"/>
            </a:xfrm>
            <a:prstGeom prst="rect">
              <a:avLst/>
            </a:prstGeom>
            <a:solidFill>
              <a:srgbClr val="FFFFFF">
                <a:alpha val="9999"/>
              </a:srgbClr>
            </a:solidFill>
            <a:ln w="12700" cap="flat">
              <a:noFill/>
              <a:miter lim="400000"/>
            </a:ln>
            <a:effectLst/>
          </p:spPr>
          <p:txBody>
            <a:bodyPr wrap="square" lIns="27733" tIns="27733" rIns="27733" bIns="27733" numCol="1" anchor="t">
              <a:noAutofit/>
            </a:bodyPr>
            <a:lstStyle/>
            <a:p>
              <a:endParaRPr sz="1274"/>
            </a:p>
          </p:txBody>
        </p:sp>
        <p:sp>
          <p:nvSpPr>
            <p:cNvPr id="179" name="object 5">
              <a:extLst>
                <a:ext uri="{FF2B5EF4-FFF2-40B4-BE49-F238E27FC236}">
                  <a16:creationId xmlns:a16="http://schemas.microsoft.com/office/drawing/2014/main" id="{E38C77D0-7511-6F58-2446-7E245CF1A0A3}"/>
                </a:ext>
              </a:extLst>
            </p:cNvPr>
            <p:cNvSpPr/>
            <p:nvPr/>
          </p:nvSpPr>
          <p:spPr>
            <a:xfrm>
              <a:off x="1306213" y="4872353"/>
              <a:ext cx="9327041" cy="2060902"/>
            </a:xfrm>
            <a:custGeom>
              <a:avLst/>
              <a:gdLst/>
              <a:ahLst/>
              <a:cxnLst>
                <a:cxn ang="0">
                  <a:pos x="wd2" y="hd2"/>
                </a:cxn>
                <a:cxn ang="5400000">
                  <a:pos x="wd2" y="hd2"/>
                </a:cxn>
                <a:cxn ang="10800000">
                  <a:pos x="wd2" y="hd2"/>
                </a:cxn>
                <a:cxn ang="16200000">
                  <a:pos x="wd2" y="hd2"/>
                </a:cxn>
              </a:cxnLst>
              <a:rect l="0" t="0" r="r" b="b"/>
              <a:pathLst>
                <a:path w="21600" h="21600" extrusionOk="0">
                  <a:moveTo>
                    <a:pt x="21420" y="0"/>
                  </a:moveTo>
                  <a:lnTo>
                    <a:pt x="180" y="0"/>
                  </a:lnTo>
                  <a:lnTo>
                    <a:pt x="110" y="20"/>
                  </a:lnTo>
                  <a:lnTo>
                    <a:pt x="53" y="75"/>
                  </a:lnTo>
                  <a:lnTo>
                    <a:pt x="14" y="156"/>
                  </a:lnTo>
                  <a:lnTo>
                    <a:pt x="0" y="255"/>
                  </a:lnTo>
                  <a:lnTo>
                    <a:pt x="0" y="21345"/>
                  </a:lnTo>
                  <a:lnTo>
                    <a:pt x="14" y="21444"/>
                  </a:lnTo>
                  <a:lnTo>
                    <a:pt x="53" y="21525"/>
                  </a:lnTo>
                  <a:lnTo>
                    <a:pt x="110" y="21580"/>
                  </a:lnTo>
                  <a:lnTo>
                    <a:pt x="180" y="21600"/>
                  </a:lnTo>
                  <a:lnTo>
                    <a:pt x="21420" y="21600"/>
                  </a:lnTo>
                  <a:lnTo>
                    <a:pt x="21490" y="21580"/>
                  </a:lnTo>
                  <a:lnTo>
                    <a:pt x="21547" y="21525"/>
                  </a:lnTo>
                  <a:lnTo>
                    <a:pt x="21586" y="21444"/>
                  </a:lnTo>
                  <a:lnTo>
                    <a:pt x="21600" y="21345"/>
                  </a:lnTo>
                  <a:lnTo>
                    <a:pt x="21600" y="255"/>
                  </a:lnTo>
                  <a:lnTo>
                    <a:pt x="21586" y="156"/>
                  </a:lnTo>
                  <a:lnTo>
                    <a:pt x="21547" y="75"/>
                  </a:lnTo>
                  <a:lnTo>
                    <a:pt x="21490" y="20"/>
                  </a:lnTo>
                  <a:lnTo>
                    <a:pt x="2142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grpSp>
      <p:sp>
        <p:nvSpPr>
          <p:cNvPr id="183" name="object 8">
            <a:extLst>
              <a:ext uri="{FF2B5EF4-FFF2-40B4-BE49-F238E27FC236}">
                <a16:creationId xmlns:a16="http://schemas.microsoft.com/office/drawing/2014/main" id="{9DB60C2A-0443-B71A-3C17-C60D5C2BB1DF}"/>
              </a:ext>
            </a:extLst>
          </p:cNvPr>
          <p:cNvSpPr txBox="1">
            <a:spLocks noGrp="1"/>
          </p:cNvSpPr>
          <p:nvPr>
            <p:ph type="title"/>
          </p:nvPr>
        </p:nvSpPr>
        <p:spPr>
          <a:xfrm>
            <a:off x="792350" y="699508"/>
            <a:ext cx="10821750" cy="625167"/>
          </a:xfrm>
          <a:prstGeom prst="rect">
            <a:avLst/>
          </a:prstGeom>
        </p:spPr>
        <p:txBody>
          <a:bodyPr>
            <a:normAutofit/>
          </a:bodyPr>
          <a:lstStyle/>
          <a:p>
            <a:pPr indent="7704">
              <a:defRPr spc="-100"/>
            </a:pPr>
            <a:r>
              <a:rPr lang="nl-NL"/>
              <a:t>Succes (verhaal)</a:t>
            </a:r>
            <a:endParaRPr/>
          </a:p>
        </p:txBody>
      </p:sp>
      <p:sp>
        <p:nvSpPr>
          <p:cNvPr id="184" name="object 9">
            <a:extLst>
              <a:ext uri="{FF2B5EF4-FFF2-40B4-BE49-F238E27FC236}">
                <a16:creationId xmlns:a16="http://schemas.microsoft.com/office/drawing/2014/main" id="{ED0F6A60-FA6C-8BFB-6EA7-B0D7F792409C}"/>
              </a:ext>
            </a:extLst>
          </p:cNvPr>
          <p:cNvSpPr txBox="1"/>
          <p:nvPr/>
        </p:nvSpPr>
        <p:spPr>
          <a:xfrm>
            <a:off x="1030367" y="3118146"/>
            <a:ext cx="7046056" cy="16414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r>
              <a:rPr lang="nl-NL" sz="2062" b="1" spc="-6">
                <a:latin typeface="Raleway extra Bold"/>
                <a:ea typeface="Raleway Bold"/>
                <a:cs typeface="Raleway Bold"/>
                <a:sym typeface="Raleway Bold"/>
              </a:rPr>
              <a:t>Sinds 2020 meer dan 23.000 mensen</a:t>
            </a:r>
          </a:p>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r>
              <a:rPr lang="nl-NL" sz="2062" b="1" spc="-6">
                <a:latin typeface="Raleway extra Bold"/>
                <a:ea typeface="Raleway Bold"/>
                <a:cs typeface="Raleway Bold"/>
                <a:sym typeface="Raleway Bold"/>
              </a:rPr>
              <a:t>40% na één jaar nog steeds gestopt</a:t>
            </a:r>
          </a:p>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endParaRPr lang="nl-NL" sz="2062" b="1" spc="-6">
              <a:latin typeface="Raleway extra Bold"/>
              <a:ea typeface="Raleway Bold"/>
              <a:cs typeface="Raleway Bold"/>
              <a:sym typeface="Raleway Bold"/>
            </a:endParaRPr>
          </a:p>
          <a:p>
            <a:pPr marL="284657" marR="1579283" indent="-277338">
              <a:lnSpc>
                <a:spcPts val="2366"/>
              </a:lnSpc>
              <a:spcBef>
                <a:spcPts val="182"/>
              </a:spcBef>
              <a:buSzPct val="100000"/>
              <a:buFont typeface="Arial" panose="020B0604020202020204" pitchFamily="34" charset="0"/>
              <a:buChar char="•"/>
              <a:tabLst>
                <a:tab pos="154076" algn="l"/>
              </a:tabLst>
              <a:defRPr sz="3400" spc="-20">
                <a:solidFill>
                  <a:srgbClr val="0D71B9"/>
                </a:solidFill>
                <a:latin typeface="Raleway Bold"/>
                <a:ea typeface="Raleway Bold"/>
                <a:cs typeface="Raleway Bold"/>
                <a:sym typeface="Raleway Bold"/>
              </a:defRPr>
            </a:pPr>
            <a:endParaRPr lang="nl-NL" sz="2062" b="1" spc="-6">
              <a:latin typeface="Raleway extra Bold"/>
              <a:ea typeface="Raleway Bold"/>
              <a:cs typeface="Raleway Bold"/>
              <a:sym typeface="Raleway Bold"/>
            </a:endParaRPr>
          </a:p>
          <a:p>
            <a:pPr marL="7319" marR="1579283">
              <a:lnSpc>
                <a:spcPts val="2366"/>
              </a:lnSpc>
              <a:spcBef>
                <a:spcPts val="182"/>
              </a:spcBef>
              <a:buSzPct val="100000"/>
              <a:tabLst>
                <a:tab pos="154076" algn="l"/>
              </a:tabLst>
              <a:defRPr sz="3400" spc="-20">
                <a:solidFill>
                  <a:srgbClr val="0D71B9"/>
                </a:solidFill>
                <a:latin typeface="Raleway Bold"/>
                <a:ea typeface="Raleway Bold"/>
                <a:cs typeface="Raleway Bold"/>
                <a:sym typeface="Raleway Bold"/>
              </a:defRPr>
            </a:pPr>
            <a:endParaRPr sz="2062" b="1" spc="-6">
              <a:latin typeface="Raleway extra Bold"/>
              <a:ea typeface="Raleway Bold"/>
              <a:cs typeface="Raleway Bold"/>
              <a:sym typeface="Raleway Bold"/>
            </a:endParaRPr>
          </a:p>
        </p:txBody>
      </p:sp>
      <p:grpSp>
        <p:nvGrpSpPr>
          <p:cNvPr id="203" name="object 10">
            <a:extLst>
              <a:ext uri="{FF2B5EF4-FFF2-40B4-BE49-F238E27FC236}">
                <a16:creationId xmlns:a16="http://schemas.microsoft.com/office/drawing/2014/main" id="{01DCD635-98A3-880B-F6B9-2A457E0F4A11}"/>
              </a:ext>
            </a:extLst>
          </p:cNvPr>
          <p:cNvGrpSpPr/>
          <p:nvPr/>
        </p:nvGrpSpPr>
        <p:grpSpPr>
          <a:xfrm>
            <a:off x="10806096" y="6654345"/>
            <a:ext cx="1277034" cy="91407"/>
            <a:chOff x="0" y="0"/>
            <a:chExt cx="2105227" cy="150685"/>
          </a:xfrm>
        </p:grpSpPr>
        <p:grpSp>
          <p:nvGrpSpPr>
            <p:cNvPr id="194" name="object 11">
              <a:extLst>
                <a:ext uri="{FF2B5EF4-FFF2-40B4-BE49-F238E27FC236}">
                  <a16:creationId xmlns:a16="http://schemas.microsoft.com/office/drawing/2014/main" id="{C77712E6-A94E-7618-0CA8-6FF8597ECDA5}"/>
                </a:ext>
              </a:extLst>
            </p:cNvPr>
            <p:cNvGrpSpPr/>
            <p:nvPr/>
          </p:nvGrpSpPr>
          <p:grpSpPr>
            <a:xfrm>
              <a:off x="-1" y="-1"/>
              <a:ext cx="1189725" cy="150687"/>
              <a:chOff x="0" y="0"/>
              <a:chExt cx="1189723" cy="150685"/>
            </a:xfrm>
          </p:grpSpPr>
          <p:sp>
            <p:nvSpPr>
              <p:cNvPr id="185" name="Vorm">
                <a:extLst>
                  <a:ext uri="{FF2B5EF4-FFF2-40B4-BE49-F238E27FC236}">
                    <a16:creationId xmlns:a16="http://schemas.microsoft.com/office/drawing/2014/main" id="{FB683908-FB99-8B1A-0A98-82E90A8A0DA7}"/>
                  </a:ext>
                </a:extLst>
              </p:cNvPr>
              <p:cNvSpPr/>
              <p:nvPr/>
            </p:nvSpPr>
            <p:spPr>
              <a:xfrm>
                <a:off x="0" y="1104"/>
                <a:ext cx="128118" cy="1484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76" y="14958"/>
                    </a:lnTo>
                    <a:lnTo>
                      <a:pt x="16307" y="13654"/>
                    </a:lnTo>
                    <a:lnTo>
                      <a:pt x="17436" y="12963"/>
                    </a:lnTo>
                    <a:lnTo>
                      <a:pt x="18320" y="12074"/>
                    </a:lnTo>
                    <a:lnTo>
                      <a:pt x="18947" y="10991"/>
                    </a:lnTo>
                    <a:lnTo>
                      <a:pt x="19592" y="9907"/>
                    </a:lnTo>
                    <a:lnTo>
                      <a:pt x="19622" y="9796"/>
                    </a:lnTo>
                    <a:lnTo>
                      <a:pt x="19891" y="8785"/>
                    </a:lnTo>
                    <a:lnTo>
                      <a:pt x="19904" y="6568"/>
                    </a:lnTo>
                    <a:lnTo>
                      <a:pt x="19705" y="5655"/>
                    </a:lnTo>
                    <a:lnTo>
                      <a:pt x="19482" y="5188"/>
                    </a:lnTo>
                    <a:lnTo>
                      <a:pt x="19277" y="4758"/>
                    </a:lnTo>
                    <a:lnTo>
                      <a:pt x="18864" y="3856"/>
                    </a:lnTo>
                    <a:lnTo>
                      <a:pt x="13836" y="222"/>
                    </a:lnTo>
                    <a:lnTo>
                      <a:pt x="12937" y="44"/>
                    </a:lnTo>
                    <a:lnTo>
                      <a:pt x="12937" y="8220"/>
                    </a:lnTo>
                    <a:lnTo>
                      <a:pt x="12781" y="8735"/>
                    </a:lnTo>
                    <a:lnTo>
                      <a:pt x="12766" y="8785"/>
                    </a:lnTo>
                    <a:lnTo>
                      <a:pt x="12023" y="9600"/>
                    </a:lnTo>
                    <a:lnTo>
                      <a:pt x="11637" y="9796"/>
                    </a:lnTo>
                    <a:lnTo>
                      <a:pt x="6882" y="9796"/>
                    </a:lnTo>
                    <a:lnTo>
                      <a:pt x="6882" y="5188"/>
                    </a:lnTo>
                    <a:lnTo>
                      <a:pt x="11466" y="5188"/>
                    </a:lnTo>
                    <a:lnTo>
                      <a:pt x="11879" y="5384"/>
                    </a:lnTo>
                    <a:lnTo>
                      <a:pt x="12310" y="5779"/>
                    </a:lnTo>
                    <a:lnTo>
                      <a:pt x="12723" y="6173"/>
                    </a:lnTo>
                    <a:lnTo>
                      <a:pt x="12937" y="6740"/>
                    </a:lnTo>
                    <a:lnTo>
                      <a:pt x="12937" y="44"/>
                    </a:lnTo>
                    <a:lnTo>
                      <a:pt x="12723" y="0"/>
                    </a:lnTo>
                    <a:lnTo>
                      <a:pt x="0" y="0"/>
                    </a:lnTo>
                    <a:lnTo>
                      <a:pt x="0" y="21600"/>
                    </a:lnTo>
                    <a:lnTo>
                      <a:pt x="6869" y="21600"/>
                    </a:lnTo>
                    <a:lnTo>
                      <a:pt x="6869" y="14958"/>
                    </a:lnTo>
                    <a:lnTo>
                      <a:pt x="9438" y="14958"/>
                    </a:lnTo>
                    <a:lnTo>
                      <a:pt x="13845"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86" name="Vorm">
                <a:extLst>
                  <a:ext uri="{FF2B5EF4-FFF2-40B4-BE49-F238E27FC236}">
                    <a16:creationId xmlns:a16="http://schemas.microsoft.com/office/drawing/2014/main" id="{FD79E8E6-1129-246F-EE7A-5CD9945B9E0E}"/>
                  </a:ext>
                </a:extLst>
              </p:cNvPr>
              <p:cNvSpPr/>
              <p:nvPr/>
            </p:nvSpPr>
            <p:spPr>
              <a:xfrm>
                <a:off x="126719" y="49"/>
                <a:ext cx="150764" cy="150599"/>
              </a:xfrm>
              <a:custGeom>
                <a:avLst/>
                <a:gdLst/>
                <a:ahLst/>
                <a:cxnLst>
                  <a:cxn ang="0">
                    <a:pos x="wd2" y="hd2"/>
                  </a:cxn>
                  <a:cxn ang="5400000">
                    <a:pos x="wd2" y="hd2"/>
                  </a:cxn>
                  <a:cxn ang="10800000">
                    <a:pos x="wd2" y="hd2"/>
                  </a:cxn>
                  <a:cxn ang="16200000">
                    <a:pos x="wd2" y="hd2"/>
                  </a:cxn>
                </a:cxnLst>
                <a:rect l="0" t="0" r="r" b="b"/>
                <a:pathLst>
                  <a:path w="21600" h="21600" extrusionOk="0">
                    <a:moveTo>
                      <a:pt x="21600" y="10835"/>
                    </a:moveTo>
                    <a:lnTo>
                      <a:pt x="21565" y="10108"/>
                    </a:lnTo>
                    <a:lnTo>
                      <a:pt x="21553" y="9822"/>
                    </a:lnTo>
                    <a:lnTo>
                      <a:pt x="21409" y="8820"/>
                    </a:lnTo>
                    <a:lnTo>
                      <a:pt x="18663" y="3377"/>
                    </a:lnTo>
                    <a:lnTo>
                      <a:pt x="15677" y="1133"/>
                    </a:lnTo>
                    <a:lnTo>
                      <a:pt x="15677" y="10046"/>
                    </a:lnTo>
                    <a:lnTo>
                      <a:pt x="15668" y="11529"/>
                    </a:lnTo>
                    <a:lnTo>
                      <a:pt x="12366" y="16266"/>
                    </a:lnTo>
                    <a:lnTo>
                      <a:pt x="12337" y="16266"/>
                    </a:lnTo>
                    <a:lnTo>
                      <a:pt x="11661" y="16423"/>
                    </a:lnTo>
                    <a:lnTo>
                      <a:pt x="9988" y="16423"/>
                    </a:lnTo>
                    <a:lnTo>
                      <a:pt x="9258" y="16266"/>
                    </a:lnTo>
                    <a:lnTo>
                      <a:pt x="6236" y="12900"/>
                    </a:lnTo>
                    <a:lnTo>
                      <a:pt x="6032" y="12221"/>
                    </a:lnTo>
                    <a:lnTo>
                      <a:pt x="5934" y="11529"/>
                    </a:lnTo>
                    <a:lnTo>
                      <a:pt x="5943" y="10046"/>
                    </a:lnTo>
                    <a:lnTo>
                      <a:pt x="6032" y="9427"/>
                    </a:lnTo>
                    <a:lnTo>
                      <a:pt x="9962" y="5211"/>
                    </a:lnTo>
                    <a:lnTo>
                      <a:pt x="11612" y="5211"/>
                    </a:lnTo>
                    <a:lnTo>
                      <a:pt x="15375" y="8680"/>
                    </a:lnTo>
                    <a:lnTo>
                      <a:pt x="15581" y="9354"/>
                    </a:lnTo>
                    <a:lnTo>
                      <a:pt x="15677" y="10046"/>
                    </a:lnTo>
                    <a:lnTo>
                      <a:pt x="15677" y="1133"/>
                    </a:lnTo>
                    <a:lnTo>
                      <a:pt x="10872" y="0"/>
                    </a:lnTo>
                    <a:lnTo>
                      <a:pt x="9629" y="58"/>
                    </a:lnTo>
                    <a:lnTo>
                      <a:pt x="9685" y="58"/>
                    </a:lnTo>
                    <a:lnTo>
                      <a:pt x="8506" y="233"/>
                    </a:lnTo>
                    <a:lnTo>
                      <a:pt x="8546" y="233"/>
                    </a:lnTo>
                    <a:lnTo>
                      <a:pt x="7533" y="497"/>
                    </a:lnTo>
                    <a:lnTo>
                      <a:pt x="6516" y="885"/>
                    </a:lnTo>
                    <a:lnTo>
                      <a:pt x="1778" y="4860"/>
                    </a:lnTo>
                    <a:lnTo>
                      <a:pt x="0" y="10738"/>
                    </a:lnTo>
                    <a:lnTo>
                      <a:pt x="33" y="11456"/>
                    </a:lnTo>
                    <a:lnTo>
                      <a:pt x="2298" y="17438"/>
                    </a:lnTo>
                    <a:lnTo>
                      <a:pt x="7384" y="21081"/>
                    </a:lnTo>
                    <a:lnTo>
                      <a:pt x="10750" y="21600"/>
                    </a:lnTo>
                    <a:lnTo>
                      <a:pt x="11911" y="21543"/>
                    </a:lnTo>
                    <a:lnTo>
                      <a:pt x="17788" y="18986"/>
                    </a:lnTo>
                    <a:lnTo>
                      <a:pt x="19981" y="16423"/>
                    </a:lnTo>
                    <a:lnTo>
                      <a:pt x="20346" y="15807"/>
                    </a:lnTo>
                    <a:lnTo>
                      <a:pt x="20787" y="14869"/>
                    </a:lnTo>
                    <a:lnTo>
                      <a:pt x="21145" y="13891"/>
                    </a:lnTo>
                    <a:lnTo>
                      <a:pt x="21396" y="12900"/>
                    </a:lnTo>
                    <a:lnTo>
                      <a:pt x="21549" y="11875"/>
                    </a:lnTo>
                    <a:lnTo>
                      <a:pt x="21600" y="10835"/>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87" name="Vorm">
                <a:extLst>
                  <a:ext uri="{FF2B5EF4-FFF2-40B4-BE49-F238E27FC236}">
                    <a16:creationId xmlns:a16="http://schemas.microsoft.com/office/drawing/2014/main" id="{553AB4DD-4270-5E2F-C8FB-EFDC8C0AA637}"/>
                  </a:ext>
                </a:extLst>
              </p:cNvPr>
              <p:cNvSpPr/>
              <p:nvPr/>
            </p:nvSpPr>
            <p:spPr>
              <a:xfrm>
                <a:off x="286308" y="49"/>
                <a:ext cx="150763" cy="150599"/>
              </a:xfrm>
              <a:custGeom>
                <a:avLst/>
                <a:gdLst/>
                <a:ahLst/>
                <a:cxnLst>
                  <a:cxn ang="0">
                    <a:pos x="wd2" y="hd2"/>
                  </a:cxn>
                  <a:cxn ang="5400000">
                    <a:pos x="wd2" y="hd2"/>
                  </a:cxn>
                  <a:cxn ang="10800000">
                    <a:pos x="wd2" y="hd2"/>
                  </a:cxn>
                  <a:cxn ang="16200000">
                    <a:pos x="wd2" y="hd2"/>
                  </a:cxn>
                </a:cxnLst>
                <a:rect l="0" t="0" r="r" b="b"/>
                <a:pathLst>
                  <a:path w="21600" h="21600" extrusionOk="0">
                    <a:moveTo>
                      <a:pt x="21600" y="10835"/>
                    </a:moveTo>
                    <a:lnTo>
                      <a:pt x="20850" y="6900"/>
                    </a:lnTo>
                    <a:lnTo>
                      <a:pt x="20834" y="6851"/>
                    </a:lnTo>
                    <a:lnTo>
                      <a:pt x="17115" y="2000"/>
                    </a:lnTo>
                    <a:lnTo>
                      <a:pt x="15677" y="1135"/>
                    </a:lnTo>
                    <a:lnTo>
                      <a:pt x="15677" y="10046"/>
                    </a:lnTo>
                    <a:lnTo>
                      <a:pt x="15668" y="11529"/>
                    </a:lnTo>
                    <a:lnTo>
                      <a:pt x="12366" y="16266"/>
                    </a:lnTo>
                    <a:lnTo>
                      <a:pt x="12337" y="16266"/>
                    </a:lnTo>
                    <a:lnTo>
                      <a:pt x="11660" y="16423"/>
                    </a:lnTo>
                    <a:lnTo>
                      <a:pt x="9986" y="16423"/>
                    </a:lnTo>
                    <a:lnTo>
                      <a:pt x="9258" y="16266"/>
                    </a:lnTo>
                    <a:lnTo>
                      <a:pt x="6236" y="12900"/>
                    </a:lnTo>
                    <a:lnTo>
                      <a:pt x="6030" y="12221"/>
                    </a:lnTo>
                    <a:lnTo>
                      <a:pt x="5934" y="11529"/>
                    </a:lnTo>
                    <a:lnTo>
                      <a:pt x="5941" y="10046"/>
                    </a:lnTo>
                    <a:lnTo>
                      <a:pt x="6030" y="9427"/>
                    </a:lnTo>
                    <a:lnTo>
                      <a:pt x="9962" y="5211"/>
                    </a:lnTo>
                    <a:lnTo>
                      <a:pt x="11612" y="5211"/>
                    </a:lnTo>
                    <a:lnTo>
                      <a:pt x="15375" y="8680"/>
                    </a:lnTo>
                    <a:lnTo>
                      <a:pt x="15581" y="9354"/>
                    </a:lnTo>
                    <a:lnTo>
                      <a:pt x="15677" y="10046"/>
                    </a:lnTo>
                    <a:lnTo>
                      <a:pt x="15677" y="1135"/>
                    </a:lnTo>
                    <a:lnTo>
                      <a:pt x="10872" y="0"/>
                    </a:lnTo>
                    <a:lnTo>
                      <a:pt x="9627" y="58"/>
                    </a:lnTo>
                    <a:lnTo>
                      <a:pt x="9685" y="58"/>
                    </a:lnTo>
                    <a:lnTo>
                      <a:pt x="8506" y="233"/>
                    </a:lnTo>
                    <a:lnTo>
                      <a:pt x="8545" y="233"/>
                    </a:lnTo>
                    <a:lnTo>
                      <a:pt x="7533" y="497"/>
                    </a:lnTo>
                    <a:lnTo>
                      <a:pt x="6514" y="885"/>
                    </a:lnTo>
                    <a:lnTo>
                      <a:pt x="1776" y="4860"/>
                    </a:lnTo>
                    <a:lnTo>
                      <a:pt x="0" y="10738"/>
                    </a:lnTo>
                    <a:lnTo>
                      <a:pt x="33" y="11456"/>
                    </a:lnTo>
                    <a:lnTo>
                      <a:pt x="2298" y="17438"/>
                    </a:lnTo>
                    <a:lnTo>
                      <a:pt x="7384" y="21081"/>
                    </a:lnTo>
                    <a:lnTo>
                      <a:pt x="10750" y="21600"/>
                    </a:lnTo>
                    <a:lnTo>
                      <a:pt x="11911" y="21543"/>
                    </a:lnTo>
                    <a:lnTo>
                      <a:pt x="17788" y="18986"/>
                    </a:lnTo>
                    <a:lnTo>
                      <a:pt x="19981" y="16423"/>
                    </a:lnTo>
                    <a:lnTo>
                      <a:pt x="20345" y="15807"/>
                    </a:lnTo>
                    <a:lnTo>
                      <a:pt x="20787" y="14869"/>
                    </a:lnTo>
                    <a:lnTo>
                      <a:pt x="21143" y="13891"/>
                    </a:lnTo>
                    <a:lnTo>
                      <a:pt x="21396" y="12900"/>
                    </a:lnTo>
                    <a:lnTo>
                      <a:pt x="21549" y="11875"/>
                    </a:lnTo>
                    <a:lnTo>
                      <a:pt x="21600" y="10835"/>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88" name="Vorm">
                <a:extLst>
                  <a:ext uri="{FF2B5EF4-FFF2-40B4-BE49-F238E27FC236}">
                    <a16:creationId xmlns:a16="http://schemas.microsoft.com/office/drawing/2014/main" id="{2A61A2E5-59C8-786E-DFAF-1EB9A69983DF}"/>
                  </a:ext>
                </a:extLst>
              </p:cNvPr>
              <p:cNvSpPr/>
              <p:nvPr/>
            </p:nvSpPr>
            <p:spPr>
              <a:xfrm>
                <a:off x="448424" y="1104"/>
                <a:ext cx="135599" cy="1484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13" y="9685"/>
                    </a:lnTo>
                    <a:lnTo>
                      <a:pt x="21007" y="13"/>
                    </a:lnTo>
                    <a:lnTo>
                      <a:pt x="13682" y="13"/>
                    </a:lnTo>
                    <a:lnTo>
                      <a:pt x="6490" y="8218"/>
                    </a:lnTo>
                    <a:lnTo>
                      <a:pt x="6490" y="0"/>
                    </a:lnTo>
                    <a:lnTo>
                      <a:pt x="0" y="0"/>
                    </a:lnTo>
                    <a:lnTo>
                      <a:pt x="0" y="21600"/>
                    </a:lnTo>
                    <a:lnTo>
                      <a:pt x="6504" y="21600"/>
                    </a:lnTo>
                    <a:lnTo>
                      <a:pt x="6504" y="15366"/>
                    </a:lnTo>
                    <a:lnTo>
                      <a:pt x="8298" y="13665"/>
                    </a:lnTo>
                    <a:lnTo>
                      <a:pt x="14153"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89" name="Vorm">
                <a:extLst>
                  <a:ext uri="{FF2B5EF4-FFF2-40B4-BE49-F238E27FC236}">
                    <a16:creationId xmlns:a16="http://schemas.microsoft.com/office/drawing/2014/main" id="{72B258F3-D9B1-37C6-3699-1F80DCE3E2AA}"/>
                  </a:ext>
                </a:extLst>
              </p:cNvPr>
              <p:cNvSpPr/>
              <p:nvPr/>
            </p:nvSpPr>
            <p:spPr>
              <a:xfrm>
                <a:off x="586917" y="1143"/>
                <a:ext cx="143664" cy="1484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155" y="0"/>
                    </a:lnTo>
                    <a:lnTo>
                      <a:pt x="10851" y="14154"/>
                    </a:lnTo>
                    <a:lnTo>
                      <a:pt x="6483" y="0"/>
                    </a:lnTo>
                    <a:lnTo>
                      <a:pt x="0" y="0"/>
                    </a:lnTo>
                    <a:lnTo>
                      <a:pt x="8304" y="21600"/>
                    </a:lnTo>
                    <a:lnTo>
                      <a:pt x="13397" y="21600"/>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0" name="Vorm">
                <a:extLst>
                  <a:ext uri="{FF2B5EF4-FFF2-40B4-BE49-F238E27FC236}">
                    <a16:creationId xmlns:a16="http://schemas.microsoft.com/office/drawing/2014/main" id="{5DDB6121-8764-F3D5-AF2A-AA0DB9443B5F}"/>
                  </a:ext>
                </a:extLst>
              </p:cNvPr>
              <p:cNvSpPr/>
              <p:nvPr/>
            </p:nvSpPr>
            <p:spPr>
              <a:xfrm>
                <a:off x="738543" y="1104"/>
                <a:ext cx="128118" cy="1484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76" y="14958"/>
                    </a:lnTo>
                    <a:lnTo>
                      <a:pt x="16307" y="13654"/>
                    </a:lnTo>
                    <a:lnTo>
                      <a:pt x="17436" y="12963"/>
                    </a:lnTo>
                    <a:lnTo>
                      <a:pt x="18320" y="12074"/>
                    </a:lnTo>
                    <a:lnTo>
                      <a:pt x="18949" y="10991"/>
                    </a:lnTo>
                    <a:lnTo>
                      <a:pt x="19592" y="9907"/>
                    </a:lnTo>
                    <a:lnTo>
                      <a:pt x="19622" y="9796"/>
                    </a:lnTo>
                    <a:lnTo>
                      <a:pt x="19891" y="8785"/>
                    </a:lnTo>
                    <a:lnTo>
                      <a:pt x="19906" y="6568"/>
                    </a:lnTo>
                    <a:lnTo>
                      <a:pt x="19707" y="5655"/>
                    </a:lnTo>
                    <a:lnTo>
                      <a:pt x="19482" y="5188"/>
                    </a:lnTo>
                    <a:lnTo>
                      <a:pt x="19277" y="4758"/>
                    </a:lnTo>
                    <a:lnTo>
                      <a:pt x="18864" y="3856"/>
                    </a:lnTo>
                    <a:lnTo>
                      <a:pt x="18279" y="3056"/>
                    </a:lnTo>
                    <a:lnTo>
                      <a:pt x="17534" y="2354"/>
                    </a:lnTo>
                    <a:lnTo>
                      <a:pt x="16808" y="1652"/>
                    </a:lnTo>
                    <a:lnTo>
                      <a:pt x="15907" y="1085"/>
                    </a:lnTo>
                    <a:lnTo>
                      <a:pt x="13853" y="222"/>
                    </a:lnTo>
                    <a:lnTo>
                      <a:pt x="12937" y="44"/>
                    </a:lnTo>
                    <a:lnTo>
                      <a:pt x="12937" y="8220"/>
                    </a:lnTo>
                    <a:lnTo>
                      <a:pt x="11639" y="9796"/>
                    </a:lnTo>
                    <a:lnTo>
                      <a:pt x="6882" y="9796"/>
                    </a:lnTo>
                    <a:lnTo>
                      <a:pt x="6882" y="5188"/>
                    </a:lnTo>
                    <a:lnTo>
                      <a:pt x="11468" y="5188"/>
                    </a:lnTo>
                    <a:lnTo>
                      <a:pt x="11881" y="5384"/>
                    </a:lnTo>
                    <a:lnTo>
                      <a:pt x="12310" y="5779"/>
                    </a:lnTo>
                    <a:lnTo>
                      <a:pt x="12725" y="6173"/>
                    </a:lnTo>
                    <a:lnTo>
                      <a:pt x="12937" y="6740"/>
                    </a:lnTo>
                    <a:lnTo>
                      <a:pt x="12937" y="44"/>
                    </a:lnTo>
                    <a:lnTo>
                      <a:pt x="12708" y="0"/>
                    </a:lnTo>
                    <a:lnTo>
                      <a:pt x="0" y="0"/>
                    </a:lnTo>
                    <a:lnTo>
                      <a:pt x="0" y="21600"/>
                    </a:lnTo>
                    <a:lnTo>
                      <a:pt x="6869" y="21600"/>
                    </a:lnTo>
                    <a:lnTo>
                      <a:pt x="6869" y="14958"/>
                    </a:lnTo>
                    <a:lnTo>
                      <a:pt x="9438" y="14958"/>
                    </a:lnTo>
                    <a:lnTo>
                      <a:pt x="13845"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1" name="Rechthoek">
                <a:extLst>
                  <a:ext uri="{FF2B5EF4-FFF2-40B4-BE49-F238E27FC236}">
                    <a16:creationId xmlns:a16="http://schemas.microsoft.com/office/drawing/2014/main" id="{F27B87C9-0EF8-29D0-A763-12BFC52E51EA}"/>
                  </a:ext>
                </a:extLst>
              </p:cNvPr>
              <p:cNvSpPr/>
              <p:nvPr/>
            </p:nvSpPr>
            <p:spPr>
              <a:xfrm>
                <a:off x="873734" y="1104"/>
                <a:ext cx="40743" cy="148401"/>
              </a:xfrm>
              <a:prstGeom prst="rect">
                <a:avLst/>
              </a:pr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2" name="Vorm">
                <a:extLst>
                  <a:ext uri="{FF2B5EF4-FFF2-40B4-BE49-F238E27FC236}">
                    <a16:creationId xmlns:a16="http://schemas.microsoft.com/office/drawing/2014/main" id="{DCC3C0A4-5EF6-B147-D57C-602E3FBB728F}"/>
                  </a:ext>
                </a:extLst>
              </p:cNvPr>
              <p:cNvSpPr/>
              <p:nvPr/>
            </p:nvSpPr>
            <p:spPr>
              <a:xfrm>
                <a:off x="921600" y="0"/>
                <a:ext cx="92737" cy="15068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113" y="0"/>
                    </a:lnTo>
                    <a:lnTo>
                      <a:pt x="12113" y="10819"/>
                    </a:lnTo>
                    <a:lnTo>
                      <a:pt x="12075" y="12700"/>
                    </a:lnTo>
                    <a:lnTo>
                      <a:pt x="8502" y="16415"/>
                    </a:lnTo>
                    <a:lnTo>
                      <a:pt x="6807" y="16415"/>
                    </a:lnTo>
                    <a:lnTo>
                      <a:pt x="6156" y="16379"/>
                    </a:lnTo>
                    <a:lnTo>
                      <a:pt x="4893" y="16221"/>
                    </a:lnTo>
                    <a:lnTo>
                      <a:pt x="2938" y="15820"/>
                    </a:lnTo>
                    <a:lnTo>
                      <a:pt x="1994" y="15518"/>
                    </a:lnTo>
                    <a:lnTo>
                      <a:pt x="0" y="20276"/>
                    </a:lnTo>
                    <a:lnTo>
                      <a:pt x="1636" y="20857"/>
                    </a:lnTo>
                    <a:lnTo>
                      <a:pt x="3431" y="21270"/>
                    </a:lnTo>
                    <a:lnTo>
                      <a:pt x="5387" y="21518"/>
                    </a:lnTo>
                    <a:lnTo>
                      <a:pt x="7496" y="21600"/>
                    </a:lnTo>
                    <a:lnTo>
                      <a:pt x="9732" y="21553"/>
                    </a:lnTo>
                    <a:lnTo>
                      <a:pt x="18308" y="19572"/>
                    </a:lnTo>
                    <a:lnTo>
                      <a:pt x="21360" y="14216"/>
                    </a:lnTo>
                    <a:lnTo>
                      <a:pt x="21576" y="12004"/>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3" name="Vorm">
                <a:extLst>
                  <a:ext uri="{FF2B5EF4-FFF2-40B4-BE49-F238E27FC236}">
                    <a16:creationId xmlns:a16="http://schemas.microsoft.com/office/drawing/2014/main" id="{6AD2F818-724A-D85A-575B-5F17CFF01832}"/>
                  </a:ext>
                </a:extLst>
              </p:cNvPr>
              <p:cNvSpPr/>
              <p:nvPr/>
            </p:nvSpPr>
            <p:spPr>
              <a:xfrm>
                <a:off x="1090866" y="1498"/>
                <a:ext cx="98858"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20123"/>
                    </a:moveTo>
                    <a:lnTo>
                      <a:pt x="2314" y="20123"/>
                    </a:lnTo>
                    <a:lnTo>
                      <a:pt x="2314" y="11262"/>
                    </a:lnTo>
                    <a:lnTo>
                      <a:pt x="18806" y="11262"/>
                    </a:lnTo>
                    <a:lnTo>
                      <a:pt x="18806" y="9785"/>
                    </a:lnTo>
                    <a:lnTo>
                      <a:pt x="2314" y="9785"/>
                    </a:lnTo>
                    <a:lnTo>
                      <a:pt x="2314" y="1292"/>
                    </a:lnTo>
                    <a:lnTo>
                      <a:pt x="21192" y="1292"/>
                    </a:lnTo>
                    <a:lnTo>
                      <a:pt x="21192" y="0"/>
                    </a:lnTo>
                    <a:lnTo>
                      <a:pt x="0" y="0"/>
                    </a:lnTo>
                    <a:lnTo>
                      <a:pt x="0" y="21600"/>
                    </a:lnTo>
                    <a:lnTo>
                      <a:pt x="21600" y="21600"/>
                    </a:lnTo>
                    <a:lnTo>
                      <a:pt x="21600" y="20123"/>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grpSp>
        <p:pic>
          <p:nvPicPr>
            <p:cNvPr id="195" name="object 12" descr="object 12">
              <a:extLst>
                <a:ext uri="{FF2B5EF4-FFF2-40B4-BE49-F238E27FC236}">
                  <a16:creationId xmlns:a16="http://schemas.microsoft.com/office/drawing/2014/main" id="{193D73C5-6F78-529E-C977-BB7A2F956052}"/>
                </a:ext>
              </a:extLst>
            </p:cNvPr>
            <p:cNvPicPr>
              <a:picLocks noChangeAspect="1"/>
            </p:cNvPicPr>
            <p:nvPr/>
          </p:nvPicPr>
          <p:blipFill>
            <a:blip r:embed="rId4"/>
            <a:stretch>
              <a:fillRect/>
            </a:stretch>
          </p:blipFill>
          <p:spPr>
            <a:xfrm>
              <a:off x="1209120" y="1142"/>
              <a:ext cx="122897" cy="148394"/>
            </a:xfrm>
            <a:prstGeom prst="rect">
              <a:avLst/>
            </a:prstGeom>
            <a:ln w="12700" cap="flat">
              <a:noFill/>
              <a:miter lim="400000"/>
            </a:ln>
            <a:effectLst/>
          </p:spPr>
        </p:pic>
        <p:grpSp>
          <p:nvGrpSpPr>
            <p:cNvPr id="202" name="object 13">
              <a:extLst>
                <a:ext uri="{FF2B5EF4-FFF2-40B4-BE49-F238E27FC236}">
                  <a16:creationId xmlns:a16="http://schemas.microsoft.com/office/drawing/2014/main" id="{D8EBD6BD-C383-F1A0-E2C6-BFA5F77E0FF7}"/>
                </a:ext>
              </a:extLst>
            </p:cNvPr>
            <p:cNvGrpSpPr/>
            <p:nvPr/>
          </p:nvGrpSpPr>
          <p:grpSpPr>
            <a:xfrm>
              <a:off x="1411033" y="901"/>
              <a:ext cx="694195" cy="148806"/>
              <a:chOff x="0" y="0"/>
              <a:chExt cx="694194" cy="148804"/>
            </a:xfrm>
          </p:grpSpPr>
          <p:sp>
            <p:nvSpPr>
              <p:cNvPr id="196" name="Vorm">
                <a:extLst>
                  <a:ext uri="{FF2B5EF4-FFF2-40B4-BE49-F238E27FC236}">
                    <a16:creationId xmlns:a16="http://schemas.microsoft.com/office/drawing/2014/main" id="{B17BBACE-2659-0DC7-0BDA-91AFD1B32EF7}"/>
                  </a:ext>
                </a:extLst>
              </p:cNvPr>
              <p:cNvSpPr/>
              <p:nvPr/>
            </p:nvSpPr>
            <p:spPr>
              <a:xfrm>
                <a:off x="0" y="0"/>
                <a:ext cx="101804" cy="14859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8644" y="21600"/>
                    </a:lnTo>
                    <a:lnTo>
                      <a:pt x="8644" y="13662"/>
                    </a:lnTo>
                    <a:lnTo>
                      <a:pt x="19194" y="13662"/>
                    </a:lnTo>
                    <a:lnTo>
                      <a:pt x="19194" y="8862"/>
                    </a:lnTo>
                    <a:lnTo>
                      <a:pt x="8644" y="8862"/>
                    </a:lnTo>
                    <a:lnTo>
                      <a:pt x="8644" y="5169"/>
                    </a:lnTo>
                    <a:lnTo>
                      <a:pt x="21600" y="5169"/>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7" name="Rechthoek">
                <a:extLst>
                  <a:ext uri="{FF2B5EF4-FFF2-40B4-BE49-F238E27FC236}">
                    <a16:creationId xmlns:a16="http://schemas.microsoft.com/office/drawing/2014/main" id="{099C236D-84DA-43A7-C653-6B0BF93B56A6}"/>
                  </a:ext>
                </a:extLst>
              </p:cNvPr>
              <p:cNvSpPr/>
              <p:nvPr/>
            </p:nvSpPr>
            <p:spPr>
              <a:xfrm>
                <a:off x="115862" y="241"/>
                <a:ext cx="40742" cy="148399"/>
              </a:xfrm>
              <a:prstGeom prst="rect">
                <a:avLst/>
              </a:pr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8" name="Vorm">
                <a:extLst>
                  <a:ext uri="{FF2B5EF4-FFF2-40B4-BE49-F238E27FC236}">
                    <a16:creationId xmlns:a16="http://schemas.microsoft.com/office/drawing/2014/main" id="{8819C784-ED8A-4C2C-D94B-516E6D8F2DDC}"/>
                  </a:ext>
                </a:extLst>
              </p:cNvPr>
              <p:cNvSpPr/>
              <p:nvPr/>
            </p:nvSpPr>
            <p:spPr>
              <a:xfrm>
                <a:off x="171513" y="214"/>
                <a:ext cx="126290"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69"/>
                    </a:lnTo>
                    <a:lnTo>
                      <a:pt x="7329" y="5169"/>
                    </a:lnTo>
                    <a:lnTo>
                      <a:pt x="7329" y="21600"/>
                    </a:lnTo>
                    <a:lnTo>
                      <a:pt x="14297" y="21600"/>
                    </a:lnTo>
                    <a:lnTo>
                      <a:pt x="14297" y="5169"/>
                    </a:lnTo>
                    <a:lnTo>
                      <a:pt x="21600" y="5169"/>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199" name="Vorm">
                <a:extLst>
                  <a:ext uri="{FF2B5EF4-FFF2-40B4-BE49-F238E27FC236}">
                    <a16:creationId xmlns:a16="http://schemas.microsoft.com/office/drawing/2014/main" id="{E507790F-F5AD-A057-922E-3C528866AD80}"/>
                  </a:ext>
                </a:extLst>
              </p:cNvPr>
              <p:cNvSpPr/>
              <p:nvPr/>
            </p:nvSpPr>
            <p:spPr>
              <a:xfrm>
                <a:off x="307619" y="214"/>
                <a:ext cx="126290"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69"/>
                    </a:lnTo>
                    <a:lnTo>
                      <a:pt x="7331" y="5169"/>
                    </a:lnTo>
                    <a:lnTo>
                      <a:pt x="7331" y="21600"/>
                    </a:lnTo>
                    <a:lnTo>
                      <a:pt x="14299" y="21600"/>
                    </a:lnTo>
                    <a:lnTo>
                      <a:pt x="14299" y="5169"/>
                    </a:lnTo>
                    <a:lnTo>
                      <a:pt x="21600" y="5169"/>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200" name="Vorm">
                <a:extLst>
                  <a:ext uri="{FF2B5EF4-FFF2-40B4-BE49-F238E27FC236}">
                    <a16:creationId xmlns:a16="http://schemas.microsoft.com/office/drawing/2014/main" id="{E008C89F-79B0-A916-CCA3-6906F7513C2D}"/>
                  </a:ext>
                </a:extLst>
              </p:cNvPr>
              <p:cNvSpPr/>
              <p:nvPr/>
            </p:nvSpPr>
            <p:spPr>
              <a:xfrm>
                <a:off x="447128" y="37"/>
                <a:ext cx="105780"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16431"/>
                    </a:moveTo>
                    <a:lnTo>
                      <a:pt x="8319" y="16431"/>
                    </a:lnTo>
                    <a:lnTo>
                      <a:pt x="8319" y="13108"/>
                    </a:lnTo>
                    <a:lnTo>
                      <a:pt x="19333" y="13108"/>
                    </a:lnTo>
                    <a:lnTo>
                      <a:pt x="19333" y="8308"/>
                    </a:lnTo>
                    <a:lnTo>
                      <a:pt x="8319" y="8308"/>
                    </a:lnTo>
                    <a:lnTo>
                      <a:pt x="8319" y="5169"/>
                    </a:lnTo>
                    <a:lnTo>
                      <a:pt x="21203" y="5169"/>
                    </a:lnTo>
                    <a:lnTo>
                      <a:pt x="21203" y="0"/>
                    </a:lnTo>
                    <a:lnTo>
                      <a:pt x="0" y="0"/>
                    </a:lnTo>
                    <a:lnTo>
                      <a:pt x="0" y="21600"/>
                    </a:lnTo>
                    <a:lnTo>
                      <a:pt x="21600" y="21600"/>
                    </a:lnTo>
                    <a:lnTo>
                      <a:pt x="21600" y="16431"/>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201" name="Vorm">
                <a:extLst>
                  <a:ext uri="{FF2B5EF4-FFF2-40B4-BE49-F238E27FC236}">
                    <a16:creationId xmlns:a16="http://schemas.microsoft.com/office/drawing/2014/main" id="{59EF8946-77A8-E63C-54E5-04BCB5CC726E}"/>
                  </a:ext>
                </a:extLst>
              </p:cNvPr>
              <p:cNvSpPr/>
              <p:nvPr/>
            </p:nvSpPr>
            <p:spPr>
              <a:xfrm>
                <a:off x="566127" y="241"/>
                <a:ext cx="128068" cy="14839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83" y="14968"/>
                    </a:lnTo>
                    <a:lnTo>
                      <a:pt x="16314" y="13661"/>
                    </a:lnTo>
                    <a:lnTo>
                      <a:pt x="17442" y="12971"/>
                    </a:lnTo>
                    <a:lnTo>
                      <a:pt x="18327" y="12082"/>
                    </a:lnTo>
                    <a:lnTo>
                      <a:pt x="18957" y="10999"/>
                    </a:lnTo>
                    <a:lnTo>
                      <a:pt x="19599" y="9914"/>
                    </a:lnTo>
                    <a:lnTo>
                      <a:pt x="19629" y="9801"/>
                    </a:lnTo>
                    <a:lnTo>
                      <a:pt x="19899" y="8792"/>
                    </a:lnTo>
                    <a:lnTo>
                      <a:pt x="19912" y="6571"/>
                    </a:lnTo>
                    <a:lnTo>
                      <a:pt x="19713" y="5658"/>
                    </a:lnTo>
                    <a:lnTo>
                      <a:pt x="19490" y="5191"/>
                    </a:lnTo>
                    <a:lnTo>
                      <a:pt x="19285" y="4760"/>
                    </a:lnTo>
                    <a:lnTo>
                      <a:pt x="18871" y="3860"/>
                    </a:lnTo>
                    <a:lnTo>
                      <a:pt x="18284" y="3057"/>
                    </a:lnTo>
                    <a:lnTo>
                      <a:pt x="17541" y="2355"/>
                    </a:lnTo>
                    <a:lnTo>
                      <a:pt x="16813" y="1653"/>
                    </a:lnTo>
                    <a:lnTo>
                      <a:pt x="15913" y="1085"/>
                    </a:lnTo>
                    <a:lnTo>
                      <a:pt x="13855" y="224"/>
                    </a:lnTo>
                    <a:lnTo>
                      <a:pt x="12942" y="46"/>
                    </a:lnTo>
                    <a:lnTo>
                      <a:pt x="12942" y="8224"/>
                    </a:lnTo>
                    <a:lnTo>
                      <a:pt x="12773" y="8742"/>
                    </a:lnTo>
                    <a:lnTo>
                      <a:pt x="12758" y="8792"/>
                    </a:lnTo>
                    <a:lnTo>
                      <a:pt x="12398" y="9198"/>
                    </a:lnTo>
                    <a:lnTo>
                      <a:pt x="12027" y="9605"/>
                    </a:lnTo>
                    <a:lnTo>
                      <a:pt x="11642" y="9801"/>
                    </a:lnTo>
                    <a:lnTo>
                      <a:pt x="6884" y="9801"/>
                    </a:lnTo>
                    <a:lnTo>
                      <a:pt x="6884" y="5191"/>
                    </a:lnTo>
                    <a:lnTo>
                      <a:pt x="11471" y="5191"/>
                    </a:lnTo>
                    <a:lnTo>
                      <a:pt x="11884" y="5388"/>
                    </a:lnTo>
                    <a:lnTo>
                      <a:pt x="12314" y="5782"/>
                    </a:lnTo>
                    <a:lnTo>
                      <a:pt x="12728" y="6178"/>
                    </a:lnTo>
                    <a:lnTo>
                      <a:pt x="12942" y="6745"/>
                    </a:lnTo>
                    <a:lnTo>
                      <a:pt x="12942" y="46"/>
                    </a:lnTo>
                    <a:lnTo>
                      <a:pt x="12713" y="0"/>
                    </a:lnTo>
                    <a:lnTo>
                      <a:pt x="0" y="0"/>
                    </a:lnTo>
                    <a:lnTo>
                      <a:pt x="0" y="21600"/>
                    </a:lnTo>
                    <a:lnTo>
                      <a:pt x="6872" y="21600"/>
                    </a:lnTo>
                    <a:lnTo>
                      <a:pt x="6872" y="14968"/>
                    </a:lnTo>
                    <a:lnTo>
                      <a:pt x="9442" y="14968"/>
                    </a:lnTo>
                    <a:lnTo>
                      <a:pt x="13842"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grpSp>
      </p:grpSp>
      <p:sp>
        <p:nvSpPr>
          <p:cNvPr id="204" name="object 14">
            <a:extLst>
              <a:ext uri="{FF2B5EF4-FFF2-40B4-BE49-F238E27FC236}">
                <a16:creationId xmlns:a16="http://schemas.microsoft.com/office/drawing/2014/main" id="{BBC58DCD-BE79-7DF2-C971-3A9E03A30083}"/>
              </a:ext>
            </a:extLst>
          </p:cNvPr>
          <p:cNvSpPr txBox="1"/>
          <p:nvPr/>
        </p:nvSpPr>
        <p:spPr>
          <a:xfrm>
            <a:off x="10386553" y="6634691"/>
            <a:ext cx="328569" cy="1182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7704">
              <a:spcBef>
                <a:spcPts val="61"/>
              </a:spcBef>
              <a:defRPr sz="1900" baseline="4273">
                <a:solidFill>
                  <a:srgbClr val="0D71B9"/>
                </a:solidFill>
                <a:latin typeface="Raleway Bold"/>
                <a:ea typeface="Raleway Bold"/>
                <a:cs typeface="Raleway Bold"/>
                <a:sym typeface="Raleway Bold"/>
              </a:defRPr>
            </a:pPr>
            <a:r>
              <a:rPr sz="1153"/>
              <a:t>@</a:t>
            </a:r>
            <a:r>
              <a:rPr sz="1153" spc="-168"/>
              <a:t> </a:t>
            </a:r>
            <a:r>
              <a:rPr sz="789" spc="-12">
                <a:latin typeface="Raleway Medium"/>
                <a:ea typeface="Raleway Medium"/>
                <a:cs typeface="Raleway Medium"/>
                <a:sym typeface="Raleway Medium"/>
              </a:rPr>
              <a:t>2025</a:t>
            </a:r>
          </a:p>
        </p:txBody>
      </p:sp>
      <p:pic>
        <p:nvPicPr>
          <p:cNvPr id="2" name="Picture 2" descr="Uitvoerafbeelding">
            <a:extLst>
              <a:ext uri="{FF2B5EF4-FFF2-40B4-BE49-F238E27FC236}">
                <a16:creationId xmlns:a16="http://schemas.microsoft.com/office/drawing/2014/main" id="{CC2C345B-51A4-2766-0F34-D82A59B791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1682" y="1625938"/>
            <a:ext cx="5523493" cy="3291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1030383"/>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1" name="object 2"/>
          <p:cNvGrpSpPr/>
          <p:nvPr/>
        </p:nvGrpSpPr>
        <p:grpSpPr>
          <a:xfrm>
            <a:off x="-1" y="792"/>
            <a:ext cx="12195176" cy="6859787"/>
            <a:chOff x="0" y="0"/>
            <a:chExt cx="20104100" cy="11308556"/>
          </a:xfrm>
        </p:grpSpPr>
        <p:pic>
          <p:nvPicPr>
            <p:cNvPr id="328" name="object 3" descr="object 3"/>
            <p:cNvPicPr>
              <a:picLocks noChangeAspect="1"/>
            </p:cNvPicPr>
            <p:nvPr/>
          </p:nvPicPr>
          <p:blipFill>
            <a:blip r:embed="rId2"/>
            <a:stretch>
              <a:fillRect/>
            </a:stretch>
          </p:blipFill>
          <p:spPr>
            <a:xfrm>
              <a:off x="-1" y="10524998"/>
              <a:ext cx="20104101" cy="783558"/>
            </a:xfrm>
            <a:prstGeom prst="rect">
              <a:avLst/>
            </a:prstGeom>
            <a:ln w="12700" cap="flat">
              <a:noFill/>
              <a:miter lim="400000"/>
            </a:ln>
            <a:effectLst/>
          </p:spPr>
        </p:pic>
        <p:pic>
          <p:nvPicPr>
            <p:cNvPr id="329" name="object 4" descr="object 4"/>
            <p:cNvPicPr>
              <a:picLocks noChangeAspect="1"/>
            </p:cNvPicPr>
            <p:nvPr/>
          </p:nvPicPr>
          <p:blipFill>
            <a:blip r:embed="rId3"/>
            <a:stretch>
              <a:fillRect/>
            </a:stretch>
          </p:blipFill>
          <p:spPr>
            <a:xfrm>
              <a:off x="0" y="-1"/>
              <a:ext cx="20104100" cy="11308558"/>
            </a:xfrm>
            <a:prstGeom prst="rect">
              <a:avLst/>
            </a:prstGeom>
            <a:ln w="12700" cap="flat">
              <a:noFill/>
              <a:miter lim="400000"/>
            </a:ln>
            <a:effectLst/>
          </p:spPr>
        </p:pic>
        <p:sp>
          <p:nvSpPr>
            <p:cNvPr id="330" name="object 5"/>
            <p:cNvSpPr/>
            <p:nvPr/>
          </p:nvSpPr>
          <p:spPr>
            <a:xfrm>
              <a:off x="-1" y="-1"/>
              <a:ext cx="20104101" cy="11308558"/>
            </a:xfrm>
            <a:prstGeom prst="rect">
              <a:avLst/>
            </a:prstGeom>
            <a:solidFill>
              <a:srgbClr val="FFFFFF">
                <a:alpha val="9999"/>
              </a:srgbClr>
            </a:solidFill>
            <a:ln w="12700" cap="flat">
              <a:noFill/>
              <a:miter lim="400000"/>
            </a:ln>
            <a:effectLst/>
          </p:spPr>
          <p:txBody>
            <a:bodyPr wrap="square" lIns="27733" tIns="27733" rIns="27733" bIns="27733" numCol="1" anchor="t">
              <a:noAutofit/>
            </a:bodyPr>
            <a:lstStyle/>
            <a:p>
              <a:endParaRPr sz="1274"/>
            </a:p>
          </p:txBody>
        </p:sp>
      </p:grpSp>
      <p:sp>
        <p:nvSpPr>
          <p:cNvPr id="332" name="object 6"/>
          <p:cNvSpPr txBox="1">
            <a:spLocks noGrp="1"/>
          </p:cNvSpPr>
          <p:nvPr>
            <p:ph type="title"/>
          </p:nvPr>
        </p:nvSpPr>
        <p:spPr>
          <a:xfrm>
            <a:off x="825621" y="697855"/>
            <a:ext cx="3926647" cy="1844684"/>
          </a:xfrm>
          <a:prstGeom prst="rect">
            <a:avLst/>
          </a:prstGeom>
        </p:spPr>
        <p:txBody>
          <a:bodyPr>
            <a:normAutofit/>
          </a:bodyPr>
          <a:lstStyle/>
          <a:p>
            <a:pPr marL="270403" marR="3082" indent="-263085" algn="r"/>
            <a:r>
              <a:rPr lang="nl-NL"/>
              <a:t>100% vergoed door alle verzekeraars</a:t>
            </a:r>
            <a:endParaRPr/>
          </a:p>
        </p:txBody>
      </p:sp>
      <p:grpSp>
        <p:nvGrpSpPr>
          <p:cNvPr id="376" name="object 7"/>
          <p:cNvGrpSpPr/>
          <p:nvPr/>
        </p:nvGrpSpPr>
        <p:grpSpPr>
          <a:xfrm>
            <a:off x="5390544" y="779245"/>
            <a:ext cx="6692586" cy="5966508"/>
            <a:chOff x="0" y="0"/>
            <a:chExt cx="11032922" cy="9835961"/>
          </a:xfrm>
        </p:grpSpPr>
        <p:grpSp>
          <p:nvGrpSpPr>
            <p:cNvPr id="342" name="object 8"/>
            <p:cNvGrpSpPr/>
            <p:nvPr/>
          </p:nvGrpSpPr>
          <p:grpSpPr>
            <a:xfrm>
              <a:off x="8927694" y="9685275"/>
              <a:ext cx="1189724" cy="150687"/>
              <a:chOff x="0" y="0"/>
              <a:chExt cx="1189723" cy="150686"/>
            </a:xfrm>
          </p:grpSpPr>
          <p:sp>
            <p:nvSpPr>
              <p:cNvPr id="333" name="Vorm"/>
              <p:cNvSpPr/>
              <p:nvPr/>
            </p:nvSpPr>
            <p:spPr>
              <a:xfrm>
                <a:off x="0" y="1104"/>
                <a:ext cx="128118" cy="14847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76" y="14958"/>
                    </a:lnTo>
                    <a:lnTo>
                      <a:pt x="16307" y="13654"/>
                    </a:lnTo>
                    <a:lnTo>
                      <a:pt x="17436" y="12963"/>
                    </a:lnTo>
                    <a:lnTo>
                      <a:pt x="18320" y="12074"/>
                    </a:lnTo>
                    <a:lnTo>
                      <a:pt x="18947" y="10991"/>
                    </a:lnTo>
                    <a:lnTo>
                      <a:pt x="19592" y="9907"/>
                    </a:lnTo>
                    <a:lnTo>
                      <a:pt x="19622" y="9796"/>
                    </a:lnTo>
                    <a:lnTo>
                      <a:pt x="19891" y="8785"/>
                    </a:lnTo>
                    <a:lnTo>
                      <a:pt x="19904" y="6568"/>
                    </a:lnTo>
                    <a:lnTo>
                      <a:pt x="19705" y="5655"/>
                    </a:lnTo>
                    <a:lnTo>
                      <a:pt x="19482" y="5188"/>
                    </a:lnTo>
                    <a:lnTo>
                      <a:pt x="19277" y="4758"/>
                    </a:lnTo>
                    <a:lnTo>
                      <a:pt x="18864" y="3856"/>
                    </a:lnTo>
                    <a:lnTo>
                      <a:pt x="13836" y="222"/>
                    </a:lnTo>
                    <a:lnTo>
                      <a:pt x="12937" y="44"/>
                    </a:lnTo>
                    <a:lnTo>
                      <a:pt x="12937" y="8220"/>
                    </a:lnTo>
                    <a:lnTo>
                      <a:pt x="12781" y="8735"/>
                    </a:lnTo>
                    <a:lnTo>
                      <a:pt x="12766" y="8785"/>
                    </a:lnTo>
                    <a:lnTo>
                      <a:pt x="12023" y="9600"/>
                    </a:lnTo>
                    <a:lnTo>
                      <a:pt x="11637" y="9796"/>
                    </a:lnTo>
                    <a:lnTo>
                      <a:pt x="6882" y="9796"/>
                    </a:lnTo>
                    <a:lnTo>
                      <a:pt x="6882" y="5188"/>
                    </a:lnTo>
                    <a:lnTo>
                      <a:pt x="11466" y="5188"/>
                    </a:lnTo>
                    <a:lnTo>
                      <a:pt x="11879" y="5384"/>
                    </a:lnTo>
                    <a:lnTo>
                      <a:pt x="12310" y="5779"/>
                    </a:lnTo>
                    <a:lnTo>
                      <a:pt x="12723" y="6173"/>
                    </a:lnTo>
                    <a:lnTo>
                      <a:pt x="12937" y="6740"/>
                    </a:lnTo>
                    <a:lnTo>
                      <a:pt x="12937" y="44"/>
                    </a:lnTo>
                    <a:lnTo>
                      <a:pt x="12723" y="0"/>
                    </a:lnTo>
                    <a:lnTo>
                      <a:pt x="0" y="0"/>
                    </a:lnTo>
                    <a:lnTo>
                      <a:pt x="0" y="21600"/>
                    </a:lnTo>
                    <a:lnTo>
                      <a:pt x="6869" y="21600"/>
                    </a:lnTo>
                    <a:lnTo>
                      <a:pt x="6869" y="14958"/>
                    </a:lnTo>
                    <a:lnTo>
                      <a:pt x="9438" y="14958"/>
                    </a:lnTo>
                    <a:lnTo>
                      <a:pt x="13845"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34" name="Vorm"/>
              <p:cNvSpPr/>
              <p:nvPr/>
            </p:nvSpPr>
            <p:spPr>
              <a:xfrm>
                <a:off x="126719" y="50"/>
                <a:ext cx="150764" cy="150599"/>
              </a:xfrm>
              <a:custGeom>
                <a:avLst/>
                <a:gdLst/>
                <a:ahLst/>
                <a:cxnLst>
                  <a:cxn ang="0">
                    <a:pos x="wd2" y="hd2"/>
                  </a:cxn>
                  <a:cxn ang="5400000">
                    <a:pos x="wd2" y="hd2"/>
                  </a:cxn>
                  <a:cxn ang="10800000">
                    <a:pos x="wd2" y="hd2"/>
                  </a:cxn>
                  <a:cxn ang="16200000">
                    <a:pos x="wd2" y="hd2"/>
                  </a:cxn>
                </a:cxnLst>
                <a:rect l="0" t="0" r="r" b="b"/>
                <a:pathLst>
                  <a:path w="21600" h="21600" extrusionOk="0">
                    <a:moveTo>
                      <a:pt x="21600" y="10835"/>
                    </a:moveTo>
                    <a:lnTo>
                      <a:pt x="21565" y="10108"/>
                    </a:lnTo>
                    <a:lnTo>
                      <a:pt x="21553" y="9822"/>
                    </a:lnTo>
                    <a:lnTo>
                      <a:pt x="21409" y="8820"/>
                    </a:lnTo>
                    <a:lnTo>
                      <a:pt x="18663" y="3377"/>
                    </a:lnTo>
                    <a:lnTo>
                      <a:pt x="15677" y="1133"/>
                    </a:lnTo>
                    <a:lnTo>
                      <a:pt x="15677" y="10046"/>
                    </a:lnTo>
                    <a:lnTo>
                      <a:pt x="15668" y="11529"/>
                    </a:lnTo>
                    <a:lnTo>
                      <a:pt x="12366" y="16266"/>
                    </a:lnTo>
                    <a:lnTo>
                      <a:pt x="12337" y="16266"/>
                    </a:lnTo>
                    <a:lnTo>
                      <a:pt x="11661" y="16423"/>
                    </a:lnTo>
                    <a:lnTo>
                      <a:pt x="9988" y="16423"/>
                    </a:lnTo>
                    <a:lnTo>
                      <a:pt x="9258" y="16266"/>
                    </a:lnTo>
                    <a:lnTo>
                      <a:pt x="6236" y="12900"/>
                    </a:lnTo>
                    <a:lnTo>
                      <a:pt x="6032" y="12221"/>
                    </a:lnTo>
                    <a:lnTo>
                      <a:pt x="5934" y="11529"/>
                    </a:lnTo>
                    <a:lnTo>
                      <a:pt x="5943" y="10046"/>
                    </a:lnTo>
                    <a:lnTo>
                      <a:pt x="6032" y="9427"/>
                    </a:lnTo>
                    <a:lnTo>
                      <a:pt x="9962" y="5211"/>
                    </a:lnTo>
                    <a:lnTo>
                      <a:pt x="11612" y="5211"/>
                    </a:lnTo>
                    <a:lnTo>
                      <a:pt x="15375" y="8680"/>
                    </a:lnTo>
                    <a:lnTo>
                      <a:pt x="15581" y="9354"/>
                    </a:lnTo>
                    <a:lnTo>
                      <a:pt x="15677" y="10046"/>
                    </a:lnTo>
                    <a:lnTo>
                      <a:pt x="15677" y="1133"/>
                    </a:lnTo>
                    <a:lnTo>
                      <a:pt x="10872" y="0"/>
                    </a:lnTo>
                    <a:lnTo>
                      <a:pt x="9629" y="58"/>
                    </a:lnTo>
                    <a:lnTo>
                      <a:pt x="9685" y="58"/>
                    </a:lnTo>
                    <a:lnTo>
                      <a:pt x="8506" y="233"/>
                    </a:lnTo>
                    <a:lnTo>
                      <a:pt x="8546" y="233"/>
                    </a:lnTo>
                    <a:lnTo>
                      <a:pt x="7533" y="497"/>
                    </a:lnTo>
                    <a:lnTo>
                      <a:pt x="6516" y="885"/>
                    </a:lnTo>
                    <a:lnTo>
                      <a:pt x="1778" y="4860"/>
                    </a:lnTo>
                    <a:lnTo>
                      <a:pt x="0" y="10738"/>
                    </a:lnTo>
                    <a:lnTo>
                      <a:pt x="33" y="11456"/>
                    </a:lnTo>
                    <a:lnTo>
                      <a:pt x="2298" y="17438"/>
                    </a:lnTo>
                    <a:lnTo>
                      <a:pt x="7384" y="21081"/>
                    </a:lnTo>
                    <a:lnTo>
                      <a:pt x="10750" y="21600"/>
                    </a:lnTo>
                    <a:lnTo>
                      <a:pt x="11911" y="21543"/>
                    </a:lnTo>
                    <a:lnTo>
                      <a:pt x="17788" y="18986"/>
                    </a:lnTo>
                    <a:lnTo>
                      <a:pt x="19981" y="16423"/>
                    </a:lnTo>
                    <a:lnTo>
                      <a:pt x="20346" y="15807"/>
                    </a:lnTo>
                    <a:lnTo>
                      <a:pt x="20787" y="14869"/>
                    </a:lnTo>
                    <a:lnTo>
                      <a:pt x="21145" y="13891"/>
                    </a:lnTo>
                    <a:lnTo>
                      <a:pt x="21396" y="12900"/>
                    </a:lnTo>
                    <a:lnTo>
                      <a:pt x="21549" y="11875"/>
                    </a:lnTo>
                    <a:lnTo>
                      <a:pt x="21600" y="10835"/>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35" name="Vorm"/>
              <p:cNvSpPr/>
              <p:nvPr/>
            </p:nvSpPr>
            <p:spPr>
              <a:xfrm>
                <a:off x="286308" y="50"/>
                <a:ext cx="150763" cy="150599"/>
              </a:xfrm>
              <a:custGeom>
                <a:avLst/>
                <a:gdLst/>
                <a:ahLst/>
                <a:cxnLst>
                  <a:cxn ang="0">
                    <a:pos x="wd2" y="hd2"/>
                  </a:cxn>
                  <a:cxn ang="5400000">
                    <a:pos x="wd2" y="hd2"/>
                  </a:cxn>
                  <a:cxn ang="10800000">
                    <a:pos x="wd2" y="hd2"/>
                  </a:cxn>
                  <a:cxn ang="16200000">
                    <a:pos x="wd2" y="hd2"/>
                  </a:cxn>
                </a:cxnLst>
                <a:rect l="0" t="0" r="r" b="b"/>
                <a:pathLst>
                  <a:path w="21600" h="21600" extrusionOk="0">
                    <a:moveTo>
                      <a:pt x="21600" y="10835"/>
                    </a:moveTo>
                    <a:lnTo>
                      <a:pt x="20850" y="6900"/>
                    </a:lnTo>
                    <a:lnTo>
                      <a:pt x="20834" y="6851"/>
                    </a:lnTo>
                    <a:lnTo>
                      <a:pt x="17115" y="2000"/>
                    </a:lnTo>
                    <a:lnTo>
                      <a:pt x="15677" y="1135"/>
                    </a:lnTo>
                    <a:lnTo>
                      <a:pt x="15677" y="10046"/>
                    </a:lnTo>
                    <a:lnTo>
                      <a:pt x="15668" y="11529"/>
                    </a:lnTo>
                    <a:lnTo>
                      <a:pt x="12366" y="16266"/>
                    </a:lnTo>
                    <a:lnTo>
                      <a:pt x="12337" y="16266"/>
                    </a:lnTo>
                    <a:lnTo>
                      <a:pt x="11660" y="16423"/>
                    </a:lnTo>
                    <a:lnTo>
                      <a:pt x="9986" y="16423"/>
                    </a:lnTo>
                    <a:lnTo>
                      <a:pt x="9258" y="16266"/>
                    </a:lnTo>
                    <a:lnTo>
                      <a:pt x="6236" y="12900"/>
                    </a:lnTo>
                    <a:lnTo>
                      <a:pt x="6030" y="12221"/>
                    </a:lnTo>
                    <a:lnTo>
                      <a:pt x="5934" y="11529"/>
                    </a:lnTo>
                    <a:lnTo>
                      <a:pt x="5941" y="10046"/>
                    </a:lnTo>
                    <a:lnTo>
                      <a:pt x="6030" y="9427"/>
                    </a:lnTo>
                    <a:lnTo>
                      <a:pt x="9962" y="5211"/>
                    </a:lnTo>
                    <a:lnTo>
                      <a:pt x="11612" y="5211"/>
                    </a:lnTo>
                    <a:lnTo>
                      <a:pt x="15375" y="8680"/>
                    </a:lnTo>
                    <a:lnTo>
                      <a:pt x="15581" y="9354"/>
                    </a:lnTo>
                    <a:lnTo>
                      <a:pt x="15677" y="10046"/>
                    </a:lnTo>
                    <a:lnTo>
                      <a:pt x="15677" y="1135"/>
                    </a:lnTo>
                    <a:lnTo>
                      <a:pt x="10872" y="0"/>
                    </a:lnTo>
                    <a:lnTo>
                      <a:pt x="9627" y="58"/>
                    </a:lnTo>
                    <a:lnTo>
                      <a:pt x="9685" y="58"/>
                    </a:lnTo>
                    <a:lnTo>
                      <a:pt x="8506" y="233"/>
                    </a:lnTo>
                    <a:lnTo>
                      <a:pt x="8545" y="233"/>
                    </a:lnTo>
                    <a:lnTo>
                      <a:pt x="7533" y="497"/>
                    </a:lnTo>
                    <a:lnTo>
                      <a:pt x="6514" y="885"/>
                    </a:lnTo>
                    <a:lnTo>
                      <a:pt x="1776" y="4860"/>
                    </a:lnTo>
                    <a:lnTo>
                      <a:pt x="0" y="10738"/>
                    </a:lnTo>
                    <a:lnTo>
                      <a:pt x="33" y="11456"/>
                    </a:lnTo>
                    <a:lnTo>
                      <a:pt x="2298" y="17438"/>
                    </a:lnTo>
                    <a:lnTo>
                      <a:pt x="7384" y="21081"/>
                    </a:lnTo>
                    <a:lnTo>
                      <a:pt x="10750" y="21600"/>
                    </a:lnTo>
                    <a:lnTo>
                      <a:pt x="11911" y="21543"/>
                    </a:lnTo>
                    <a:lnTo>
                      <a:pt x="17788" y="18986"/>
                    </a:lnTo>
                    <a:lnTo>
                      <a:pt x="19981" y="16423"/>
                    </a:lnTo>
                    <a:lnTo>
                      <a:pt x="20345" y="15807"/>
                    </a:lnTo>
                    <a:lnTo>
                      <a:pt x="20787" y="14869"/>
                    </a:lnTo>
                    <a:lnTo>
                      <a:pt x="21143" y="13891"/>
                    </a:lnTo>
                    <a:lnTo>
                      <a:pt x="21396" y="12900"/>
                    </a:lnTo>
                    <a:lnTo>
                      <a:pt x="21549" y="11875"/>
                    </a:lnTo>
                    <a:lnTo>
                      <a:pt x="21600" y="10835"/>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36" name="Vorm"/>
              <p:cNvSpPr/>
              <p:nvPr/>
            </p:nvSpPr>
            <p:spPr>
              <a:xfrm>
                <a:off x="448424" y="1104"/>
                <a:ext cx="135599" cy="14847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13" y="9685"/>
                    </a:lnTo>
                    <a:lnTo>
                      <a:pt x="21007" y="13"/>
                    </a:lnTo>
                    <a:lnTo>
                      <a:pt x="13682" y="13"/>
                    </a:lnTo>
                    <a:lnTo>
                      <a:pt x="6490" y="8218"/>
                    </a:lnTo>
                    <a:lnTo>
                      <a:pt x="6490" y="0"/>
                    </a:lnTo>
                    <a:lnTo>
                      <a:pt x="0" y="0"/>
                    </a:lnTo>
                    <a:lnTo>
                      <a:pt x="0" y="21600"/>
                    </a:lnTo>
                    <a:lnTo>
                      <a:pt x="6504" y="21600"/>
                    </a:lnTo>
                    <a:lnTo>
                      <a:pt x="6504" y="15366"/>
                    </a:lnTo>
                    <a:lnTo>
                      <a:pt x="8298" y="13665"/>
                    </a:lnTo>
                    <a:lnTo>
                      <a:pt x="14153"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37" name="Vorm"/>
              <p:cNvSpPr/>
              <p:nvPr/>
            </p:nvSpPr>
            <p:spPr>
              <a:xfrm>
                <a:off x="586917" y="1143"/>
                <a:ext cx="143664" cy="1484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155" y="0"/>
                    </a:lnTo>
                    <a:lnTo>
                      <a:pt x="10851" y="14154"/>
                    </a:lnTo>
                    <a:lnTo>
                      <a:pt x="6483" y="0"/>
                    </a:lnTo>
                    <a:lnTo>
                      <a:pt x="0" y="0"/>
                    </a:lnTo>
                    <a:lnTo>
                      <a:pt x="8304" y="21600"/>
                    </a:lnTo>
                    <a:lnTo>
                      <a:pt x="13397" y="21600"/>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38" name="Vorm"/>
              <p:cNvSpPr/>
              <p:nvPr/>
            </p:nvSpPr>
            <p:spPr>
              <a:xfrm>
                <a:off x="738543" y="1104"/>
                <a:ext cx="128118" cy="14847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76" y="14958"/>
                    </a:lnTo>
                    <a:lnTo>
                      <a:pt x="16307" y="13654"/>
                    </a:lnTo>
                    <a:lnTo>
                      <a:pt x="17436" y="12963"/>
                    </a:lnTo>
                    <a:lnTo>
                      <a:pt x="18320" y="12074"/>
                    </a:lnTo>
                    <a:lnTo>
                      <a:pt x="18949" y="10991"/>
                    </a:lnTo>
                    <a:lnTo>
                      <a:pt x="19592" y="9907"/>
                    </a:lnTo>
                    <a:lnTo>
                      <a:pt x="19622" y="9796"/>
                    </a:lnTo>
                    <a:lnTo>
                      <a:pt x="19891" y="8785"/>
                    </a:lnTo>
                    <a:lnTo>
                      <a:pt x="19906" y="6568"/>
                    </a:lnTo>
                    <a:lnTo>
                      <a:pt x="19707" y="5655"/>
                    </a:lnTo>
                    <a:lnTo>
                      <a:pt x="19482" y="5188"/>
                    </a:lnTo>
                    <a:lnTo>
                      <a:pt x="19277" y="4758"/>
                    </a:lnTo>
                    <a:lnTo>
                      <a:pt x="18864" y="3856"/>
                    </a:lnTo>
                    <a:lnTo>
                      <a:pt x="18279" y="3056"/>
                    </a:lnTo>
                    <a:lnTo>
                      <a:pt x="17534" y="2354"/>
                    </a:lnTo>
                    <a:lnTo>
                      <a:pt x="16808" y="1652"/>
                    </a:lnTo>
                    <a:lnTo>
                      <a:pt x="15907" y="1085"/>
                    </a:lnTo>
                    <a:lnTo>
                      <a:pt x="13853" y="222"/>
                    </a:lnTo>
                    <a:lnTo>
                      <a:pt x="12937" y="44"/>
                    </a:lnTo>
                    <a:lnTo>
                      <a:pt x="12937" y="8220"/>
                    </a:lnTo>
                    <a:lnTo>
                      <a:pt x="11639" y="9796"/>
                    </a:lnTo>
                    <a:lnTo>
                      <a:pt x="6882" y="9796"/>
                    </a:lnTo>
                    <a:lnTo>
                      <a:pt x="6882" y="5188"/>
                    </a:lnTo>
                    <a:lnTo>
                      <a:pt x="11468" y="5188"/>
                    </a:lnTo>
                    <a:lnTo>
                      <a:pt x="11881" y="5384"/>
                    </a:lnTo>
                    <a:lnTo>
                      <a:pt x="12310" y="5779"/>
                    </a:lnTo>
                    <a:lnTo>
                      <a:pt x="12725" y="6173"/>
                    </a:lnTo>
                    <a:lnTo>
                      <a:pt x="12937" y="6740"/>
                    </a:lnTo>
                    <a:lnTo>
                      <a:pt x="12937" y="44"/>
                    </a:lnTo>
                    <a:lnTo>
                      <a:pt x="12708" y="0"/>
                    </a:lnTo>
                    <a:lnTo>
                      <a:pt x="0" y="0"/>
                    </a:lnTo>
                    <a:lnTo>
                      <a:pt x="0" y="21600"/>
                    </a:lnTo>
                    <a:lnTo>
                      <a:pt x="6869" y="21600"/>
                    </a:lnTo>
                    <a:lnTo>
                      <a:pt x="6869" y="14958"/>
                    </a:lnTo>
                    <a:lnTo>
                      <a:pt x="9438" y="14958"/>
                    </a:lnTo>
                    <a:lnTo>
                      <a:pt x="13845"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39" name="Rechthoek"/>
              <p:cNvSpPr/>
              <p:nvPr/>
            </p:nvSpPr>
            <p:spPr>
              <a:xfrm>
                <a:off x="873734" y="1104"/>
                <a:ext cx="40743" cy="148401"/>
              </a:xfrm>
              <a:prstGeom prst="rect">
                <a:avLst/>
              </a:pr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40" name="Vorm"/>
              <p:cNvSpPr/>
              <p:nvPr/>
            </p:nvSpPr>
            <p:spPr>
              <a:xfrm>
                <a:off x="921600" y="0"/>
                <a:ext cx="92737" cy="15068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113" y="0"/>
                    </a:lnTo>
                    <a:lnTo>
                      <a:pt x="12113" y="10819"/>
                    </a:lnTo>
                    <a:lnTo>
                      <a:pt x="12075" y="12700"/>
                    </a:lnTo>
                    <a:lnTo>
                      <a:pt x="8502" y="16415"/>
                    </a:lnTo>
                    <a:lnTo>
                      <a:pt x="6807" y="16415"/>
                    </a:lnTo>
                    <a:lnTo>
                      <a:pt x="6156" y="16379"/>
                    </a:lnTo>
                    <a:lnTo>
                      <a:pt x="4893" y="16221"/>
                    </a:lnTo>
                    <a:lnTo>
                      <a:pt x="2938" y="15820"/>
                    </a:lnTo>
                    <a:lnTo>
                      <a:pt x="1994" y="15518"/>
                    </a:lnTo>
                    <a:lnTo>
                      <a:pt x="0" y="20276"/>
                    </a:lnTo>
                    <a:lnTo>
                      <a:pt x="1636" y="20857"/>
                    </a:lnTo>
                    <a:lnTo>
                      <a:pt x="3431" y="21270"/>
                    </a:lnTo>
                    <a:lnTo>
                      <a:pt x="5387" y="21518"/>
                    </a:lnTo>
                    <a:lnTo>
                      <a:pt x="7496" y="21600"/>
                    </a:lnTo>
                    <a:lnTo>
                      <a:pt x="9732" y="21553"/>
                    </a:lnTo>
                    <a:lnTo>
                      <a:pt x="18308" y="19572"/>
                    </a:lnTo>
                    <a:lnTo>
                      <a:pt x="21360" y="14216"/>
                    </a:lnTo>
                    <a:lnTo>
                      <a:pt x="21576" y="12004"/>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41" name="Vorm"/>
              <p:cNvSpPr/>
              <p:nvPr/>
            </p:nvSpPr>
            <p:spPr>
              <a:xfrm>
                <a:off x="1090866" y="1498"/>
                <a:ext cx="98858" cy="148592"/>
              </a:xfrm>
              <a:custGeom>
                <a:avLst/>
                <a:gdLst/>
                <a:ahLst/>
                <a:cxnLst>
                  <a:cxn ang="0">
                    <a:pos x="wd2" y="hd2"/>
                  </a:cxn>
                  <a:cxn ang="5400000">
                    <a:pos x="wd2" y="hd2"/>
                  </a:cxn>
                  <a:cxn ang="10800000">
                    <a:pos x="wd2" y="hd2"/>
                  </a:cxn>
                  <a:cxn ang="16200000">
                    <a:pos x="wd2" y="hd2"/>
                  </a:cxn>
                </a:cxnLst>
                <a:rect l="0" t="0" r="r" b="b"/>
                <a:pathLst>
                  <a:path w="21600" h="21600" extrusionOk="0">
                    <a:moveTo>
                      <a:pt x="21600" y="20123"/>
                    </a:moveTo>
                    <a:lnTo>
                      <a:pt x="2314" y="20123"/>
                    </a:lnTo>
                    <a:lnTo>
                      <a:pt x="2314" y="11262"/>
                    </a:lnTo>
                    <a:lnTo>
                      <a:pt x="18806" y="11262"/>
                    </a:lnTo>
                    <a:lnTo>
                      <a:pt x="18806" y="9785"/>
                    </a:lnTo>
                    <a:lnTo>
                      <a:pt x="2314" y="9785"/>
                    </a:lnTo>
                    <a:lnTo>
                      <a:pt x="2314" y="1292"/>
                    </a:lnTo>
                    <a:lnTo>
                      <a:pt x="21192" y="1292"/>
                    </a:lnTo>
                    <a:lnTo>
                      <a:pt x="21192" y="0"/>
                    </a:lnTo>
                    <a:lnTo>
                      <a:pt x="0" y="0"/>
                    </a:lnTo>
                    <a:lnTo>
                      <a:pt x="0" y="21600"/>
                    </a:lnTo>
                    <a:lnTo>
                      <a:pt x="21600" y="21600"/>
                    </a:lnTo>
                    <a:lnTo>
                      <a:pt x="21600" y="20123"/>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grpSp>
        <p:pic>
          <p:nvPicPr>
            <p:cNvPr id="343" name="object 9" descr="object 9"/>
            <p:cNvPicPr>
              <a:picLocks noChangeAspect="1"/>
            </p:cNvPicPr>
            <p:nvPr/>
          </p:nvPicPr>
          <p:blipFill>
            <a:blip r:embed="rId4"/>
            <a:stretch>
              <a:fillRect/>
            </a:stretch>
          </p:blipFill>
          <p:spPr>
            <a:xfrm>
              <a:off x="10136814" y="9686417"/>
              <a:ext cx="122897" cy="148394"/>
            </a:xfrm>
            <a:prstGeom prst="rect">
              <a:avLst/>
            </a:prstGeom>
            <a:ln w="12700" cap="flat">
              <a:noFill/>
              <a:miter lim="400000"/>
            </a:ln>
            <a:effectLst/>
          </p:spPr>
        </p:pic>
        <p:grpSp>
          <p:nvGrpSpPr>
            <p:cNvPr id="351" name="object 10"/>
            <p:cNvGrpSpPr/>
            <p:nvPr/>
          </p:nvGrpSpPr>
          <p:grpSpPr>
            <a:xfrm>
              <a:off x="-1" y="0"/>
              <a:ext cx="11032924" cy="9834982"/>
              <a:chOff x="0" y="0"/>
              <a:chExt cx="11032922" cy="9834982"/>
            </a:xfrm>
          </p:grpSpPr>
          <p:sp>
            <p:nvSpPr>
              <p:cNvPr id="344" name="Vorm"/>
              <p:cNvSpPr/>
              <p:nvPr/>
            </p:nvSpPr>
            <p:spPr>
              <a:xfrm>
                <a:off x="0" y="0"/>
                <a:ext cx="9898711" cy="8770850"/>
              </a:xfrm>
              <a:custGeom>
                <a:avLst/>
                <a:gdLst/>
                <a:ahLst/>
                <a:cxnLst>
                  <a:cxn ang="0">
                    <a:pos x="wd2" y="hd2"/>
                  </a:cxn>
                  <a:cxn ang="5400000">
                    <a:pos x="wd2" y="hd2"/>
                  </a:cxn>
                  <a:cxn ang="10800000">
                    <a:pos x="wd2" y="hd2"/>
                  </a:cxn>
                  <a:cxn ang="16200000">
                    <a:pos x="wd2" y="hd2"/>
                  </a:cxn>
                </a:cxnLst>
                <a:rect l="0" t="0" r="r" b="b"/>
                <a:pathLst>
                  <a:path w="21600" h="21600" extrusionOk="0">
                    <a:moveTo>
                      <a:pt x="21600" y="206"/>
                    </a:moveTo>
                    <a:lnTo>
                      <a:pt x="21586" y="126"/>
                    </a:lnTo>
                    <a:lnTo>
                      <a:pt x="21546" y="60"/>
                    </a:lnTo>
                    <a:lnTo>
                      <a:pt x="21488" y="16"/>
                    </a:lnTo>
                    <a:lnTo>
                      <a:pt x="21417" y="0"/>
                    </a:lnTo>
                    <a:lnTo>
                      <a:pt x="183" y="0"/>
                    </a:lnTo>
                    <a:lnTo>
                      <a:pt x="112" y="16"/>
                    </a:lnTo>
                    <a:lnTo>
                      <a:pt x="54" y="60"/>
                    </a:lnTo>
                    <a:lnTo>
                      <a:pt x="14" y="126"/>
                    </a:lnTo>
                    <a:lnTo>
                      <a:pt x="0" y="206"/>
                    </a:lnTo>
                    <a:lnTo>
                      <a:pt x="0" y="21394"/>
                    </a:lnTo>
                    <a:lnTo>
                      <a:pt x="14" y="21474"/>
                    </a:lnTo>
                    <a:lnTo>
                      <a:pt x="54" y="21540"/>
                    </a:lnTo>
                    <a:lnTo>
                      <a:pt x="112" y="21584"/>
                    </a:lnTo>
                    <a:lnTo>
                      <a:pt x="183" y="21600"/>
                    </a:lnTo>
                    <a:lnTo>
                      <a:pt x="21417" y="21600"/>
                    </a:lnTo>
                    <a:lnTo>
                      <a:pt x="21488" y="21584"/>
                    </a:lnTo>
                    <a:lnTo>
                      <a:pt x="21546" y="21540"/>
                    </a:lnTo>
                    <a:lnTo>
                      <a:pt x="21586" y="21474"/>
                    </a:lnTo>
                    <a:lnTo>
                      <a:pt x="21600" y="21394"/>
                    </a:lnTo>
                    <a:lnTo>
                      <a:pt x="21600" y="206"/>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45" name="Vorm"/>
              <p:cNvSpPr/>
              <p:nvPr/>
            </p:nvSpPr>
            <p:spPr>
              <a:xfrm>
                <a:off x="10338727" y="9686176"/>
                <a:ext cx="101804"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8644" y="21600"/>
                    </a:lnTo>
                    <a:lnTo>
                      <a:pt x="8644" y="13662"/>
                    </a:lnTo>
                    <a:lnTo>
                      <a:pt x="19194" y="13662"/>
                    </a:lnTo>
                    <a:lnTo>
                      <a:pt x="19194" y="8862"/>
                    </a:lnTo>
                    <a:lnTo>
                      <a:pt x="8644" y="8862"/>
                    </a:lnTo>
                    <a:lnTo>
                      <a:pt x="8644" y="5169"/>
                    </a:lnTo>
                    <a:lnTo>
                      <a:pt x="21600" y="5169"/>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46" name="Rechthoek"/>
              <p:cNvSpPr/>
              <p:nvPr/>
            </p:nvSpPr>
            <p:spPr>
              <a:xfrm>
                <a:off x="10454589" y="9686417"/>
                <a:ext cx="40743" cy="148400"/>
              </a:xfrm>
              <a:prstGeom prst="rect">
                <a:avLst/>
              </a:pr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47" name="Vorm"/>
              <p:cNvSpPr/>
              <p:nvPr/>
            </p:nvSpPr>
            <p:spPr>
              <a:xfrm>
                <a:off x="10510241" y="9686392"/>
                <a:ext cx="126289"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69"/>
                    </a:lnTo>
                    <a:lnTo>
                      <a:pt x="7329" y="5169"/>
                    </a:lnTo>
                    <a:lnTo>
                      <a:pt x="7329" y="21600"/>
                    </a:lnTo>
                    <a:lnTo>
                      <a:pt x="14297" y="21600"/>
                    </a:lnTo>
                    <a:lnTo>
                      <a:pt x="14297" y="5169"/>
                    </a:lnTo>
                    <a:lnTo>
                      <a:pt x="21600" y="5169"/>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48" name="Vorm"/>
              <p:cNvSpPr/>
              <p:nvPr/>
            </p:nvSpPr>
            <p:spPr>
              <a:xfrm>
                <a:off x="10646347" y="9686392"/>
                <a:ext cx="126289"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69"/>
                    </a:lnTo>
                    <a:lnTo>
                      <a:pt x="7331" y="5169"/>
                    </a:lnTo>
                    <a:lnTo>
                      <a:pt x="7331" y="21600"/>
                    </a:lnTo>
                    <a:lnTo>
                      <a:pt x="14299" y="21600"/>
                    </a:lnTo>
                    <a:lnTo>
                      <a:pt x="14299" y="5169"/>
                    </a:lnTo>
                    <a:lnTo>
                      <a:pt x="21600" y="5169"/>
                    </a:lnTo>
                    <a:lnTo>
                      <a:pt x="21600"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49" name="Vorm"/>
              <p:cNvSpPr/>
              <p:nvPr/>
            </p:nvSpPr>
            <p:spPr>
              <a:xfrm>
                <a:off x="10785856" y="9686214"/>
                <a:ext cx="105779" cy="148591"/>
              </a:xfrm>
              <a:custGeom>
                <a:avLst/>
                <a:gdLst/>
                <a:ahLst/>
                <a:cxnLst>
                  <a:cxn ang="0">
                    <a:pos x="wd2" y="hd2"/>
                  </a:cxn>
                  <a:cxn ang="5400000">
                    <a:pos x="wd2" y="hd2"/>
                  </a:cxn>
                  <a:cxn ang="10800000">
                    <a:pos x="wd2" y="hd2"/>
                  </a:cxn>
                  <a:cxn ang="16200000">
                    <a:pos x="wd2" y="hd2"/>
                  </a:cxn>
                </a:cxnLst>
                <a:rect l="0" t="0" r="r" b="b"/>
                <a:pathLst>
                  <a:path w="21600" h="21600" extrusionOk="0">
                    <a:moveTo>
                      <a:pt x="21600" y="16431"/>
                    </a:moveTo>
                    <a:lnTo>
                      <a:pt x="8320" y="16431"/>
                    </a:lnTo>
                    <a:lnTo>
                      <a:pt x="8320" y="13108"/>
                    </a:lnTo>
                    <a:lnTo>
                      <a:pt x="19334" y="13108"/>
                    </a:lnTo>
                    <a:lnTo>
                      <a:pt x="19334" y="8308"/>
                    </a:lnTo>
                    <a:lnTo>
                      <a:pt x="8320" y="8308"/>
                    </a:lnTo>
                    <a:lnTo>
                      <a:pt x="8320" y="5169"/>
                    </a:lnTo>
                    <a:lnTo>
                      <a:pt x="21203" y="5169"/>
                    </a:lnTo>
                    <a:lnTo>
                      <a:pt x="21203" y="0"/>
                    </a:lnTo>
                    <a:lnTo>
                      <a:pt x="0" y="0"/>
                    </a:lnTo>
                    <a:lnTo>
                      <a:pt x="0" y="21600"/>
                    </a:lnTo>
                    <a:lnTo>
                      <a:pt x="21600" y="21600"/>
                    </a:lnTo>
                    <a:lnTo>
                      <a:pt x="21600" y="16431"/>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sp>
            <p:nvSpPr>
              <p:cNvPr id="350" name="Vorm"/>
              <p:cNvSpPr/>
              <p:nvPr/>
            </p:nvSpPr>
            <p:spPr>
              <a:xfrm>
                <a:off x="10904855" y="9686417"/>
                <a:ext cx="128068" cy="1484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83" y="14968"/>
                    </a:lnTo>
                    <a:lnTo>
                      <a:pt x="16313" y="13661"/>
                    </a:lnTo>
                    <a:lnTo>
                      <a:pt x="17442" y="12971"/>
                    </a:lnTo>
                    <a:lnTo>
                      <a:pt x="18327" y="12082"/>
                    </a:lnTo>
                    <a:lnTo>
                      <a:pt x="18957" y="10999"/>
                    </a:lnTo>
                    <a:lnTo>
                      <a:pt x="19599" y="9914"/>
                    </a:lnTo>
                    <a:lnTo>
                      <a:pt x="19629" y="9801"/>
                    </a:lnTo>
                    <a:lnTo>
                      <a:pt x="19899" y="8792"/>
                    </a:lnTo>
                    <a:lnTo>
                      <a:pt x="19912" y="6571"/>
                    </a:lnTo>
                    <a:lnTo>
                      <a:pt x="19713" y="5658"/>
                    </a:lnTo>
                    <a:lnTo>
                      <a:pt x="19490" y="5191"/>
                    </a:lnTo>
                    <a:lnTo>
                      <a:pt x="19284" y="4760"/>
                    </a:lnTo>
                    <a:lnTo>
                      <a:pt x="18871" y="3860"/>
                    </a:lnTo>
                    <a:lnTo>
                      <a:pt x="18284" y="3057"/>
                    </a:lnTo>
                    <a:lnTo>
                      <a:pt x="17541" y="2355"/>
                    </a:lnTo>
                    <a:lnTo>
                      <a:pt x="16813" y="1653"/>
                    </a:lnTo>
                    <a:lnTo>
                      <a:pt x="15913" y="1085"/>
                    </a:lnTo>
                    <a:lnTo>
                      <a:pt x="13855" y="224"/>
                    </a:lnTo>
                    <a:lnTo>
                      <a:pt x="12942" y="46"/>
                    </a:lnTo>
                    <a:lnTo>
                      <a:pt x="12942" y="8224"/>
                    </a:lnTo>
                    <a:lnTo>
                      <a:pt x="12773" y="8742"/>
                    </a:lnTo>
                    <a:lnTo>
                      <a:pt x="12758" y="8792"/>
                    </a:lnTo>
                    <a:lnTo>
                      <a:pt x="12398" y="9198"/>
                    </a:lnTo>
                    <a:lnTo>
                      <a:pt x="12027" y="9605"/>
                    </a:lnTo>
                    <a:lnTo>
                      <a:pt x="11642" y="9801"/>
                    </a:lnTo>
                    <a:lnTo>
                      <a:pt x="6884" y="9801"/>
                    </a:lnTo>
                    <a:lnTo>
                      <a:pt x="6884" y="5191"/>
                    </a:lnTo>
                    <a:lnTo>
                      <a:pt x="11471" y="5191"/>
                    </a:lnTo>
                    <a:lnTo>
                      <a:pt x="11884" y="5388"/>
                    </a:lnTo>
                    <a:lnTo>
                      <a:pt x="12314" y="5782"/>
                    </a:lnTo>
                    <a:lnTo>
                      <a:pt x="12728" y="6178"/>
                    </a:lnTo>
                    <a:lnTo>
                      <a:pt x="12942" y="6745"/>
                    </a:lnTo>
                    <a:lnTo>
                      <a:pt x="12942" y="46"/>
                    </a:lnTo>
                    <a:lnTo>
                      <a:pt x="12713" y="0"/>
                    </a:lnTo>
                    <a:lnTo>
                      <a:pt x="0" y="0"/>
                    </a:lnTo>
                    <a:lnTo>
                      <a:pt x="0" y="21600"/>
                    </a:lnTo>
                    <a:lnTo>
                      <a:pt x="6872" y="21600"/>
                    </a:lnTo>
                    <a:lnTo>
                      <a:pt x="6872" y="14968"/>
                    </a:lnTo>
                    <a:lnTo>
                      <a:pt x="9442" y="14968"/>
                    </a:lnTo>
                    <a:lnTo>
                      <a:pt x="13842" y="21600"/>
                    </a:lnTo>
                    <a:lnTo>
                      <a:pt x="21600" y="2160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grpSp>
        <p:pic>
          <p:nvPicPr>
            <p:cNvPr id="352" name="object 11" descr="object 11"/>
            <p:cNvPicPr>
              <a:picLocks noChangeAspect="1"/>
            </p:cNvPicPr>
            <p:nvPr/>
          </p:nvPicPr>
          <p:blipFill>
            <a:blip r:embed="rId5"/>
            <a:stretch>
              <a:fillRect/>
            </a:stretch>
          </p:blipFill>
          <p:spPr>
            <a:xfrm>
              <a:off x="817486" y="4777456"/>
              <a:ext cx="1416010" cy="640232"/>
            </a:xfrm>
            <a:prstGeom prst="rect">
              <a:avLst/>
            </a:prstGeom>
            <a:ln w="12700" cap="flat">
              <a:noFill/>
              <a:miter lim="400000"/>
            </a:ln>
            <a:effectLst/>
          </p:spPr>
        </p:pic>
        <p:pic>
          <p:nvPicPr>
            <p:cNvPr id="353" name="object 12" descr="object 12"/>
            <p:cNvPicPr>
              <a:picLocks noChangeAspect="1"/>
            </p:cNvPicPr>
            <p:nvPr/>
          </p:nvPicPr>
          <p:blipFill>
            <a:blip r:embed="rId6"/>
            <a:stretch>
              <a:fillRect/>
            </a:stretch>
          </p:blipFill>
          <p:spPr>
            <a:xfrm>
              <a:off x="832916" y="3548190"/>
              <a:ext cx="1387554" cy="469695"/>
            </a:xfrm>
            <a:prstGeom prst="rect">
              <a:avLst/>
            </a:prstGeom>
            <a:ln w="12700" cap="flat">
              <a:noFill/>
              <a:miter lim="400000"/>
            </a:ln>
            <a:effectLst/>
          </p:spPr>
        </p:pic>
        <p:pic>
          <p:nvPicPr>
            <p:cNvPr id="354" name="object 13" descr="object 13"/>
            <p:cNvPicPr>
              <a:picLocks noChangeAspect="1"/>
            </p:cNvPicPr>
            <p:nvPr/>
          </p:nvPicPr>
          <p:blipFill>
            <a:blip r:embed="rId7"/>
            <a:stretch>
              <a:fillRect/>
            </a:stretch>
          </p:blipFill>
          <p:spPr>
            <a:xfrm>
              <a:off x="885934" y="5835141"/>
              <a:ext cx="1274915" cy="1153913"/>
            </a:xfrm>
            <a:prstGeom prst="rect">
              <a:avLst/>
            </a:prstGeom>
            <a:ln w="12700" cap="flat">
              <a:noFill/>
              <a:miter lim="400000"/>
            </a:ln>
            <a:effectLst/>
          </p:spPr>
        </p:pic>
        <p:pic>
          <p:nvPicPr>
            <p:cNvPr id="355" name="object 14" descr="object 14"/>
            <p:cNvPicPr>
              <a:picLocks noChangeAspect="1"/>
            </p:cNvPicPr>
            <p:nvPr/>
          </p:nvPicPr>
          <p:blipFill>
            <a:blip r:embed="rId8"/>
            <a:stretch>
              <a:fillRect/>
            </a:stretch>
          </p:blipFill>
          <p:spPr>
            <a:xfrm>
              <a:off x="835924" y="2206033"/>
              <a:ext cx="1387562" cy="524953"/>
            </a:xfrm>
            <a:prstGeom prst="rect">
              <a:avLst/>
            </a:prstGeom>
            <a:ln w="12700" cap="flat">
              <a:noFill/>
              <a:miter lim="400000"/>
            </a:ln>
            <a:effectLst/>
          </p:spPr>
        </p:pic>
        <p:pic>
          <p:nvPicPr>
            <p:cNvPr id="356" name="object 15" descr="object 15"/>
            <p:cNvPicPr>
              <a:picLocks noChangeAspect="1"/>
            </p:cNvPicPr>
            <p:nvPr/>
          </p:nvPicPr>
          <p:blipFill>
            <a:blip r:embed="rId9"/>
            <a:stretch>
              <a:fillRect/>
            </a:stretch>
          </p:blipFill>
          <p:spPr>
            <a:xfrm>
              <a:off x="821130" y="780362"/>
              <a:ext cx="1403895" cy="747224"/>
            </a:xfrm>
            <a:prstGeom prst="rect">
              <a:avLst/>
            </a:prstGeom>
            <a:ln w="12700" cap="flat">
              <a:noFill/>
              <a:miter lim="400000"/>
            </a:ln>
            <a:effectLst/>
          </p:spPr>
        </p:pic>
        <p:pic>
          <p:nvPicPr>
            <p:cNvPr id="357" name="object 16" descr="object 16"/>
            <p:cNvPicPr>
              <a:picLocks noChangeAspect="1"/>
            </p:cNvPicPr>
            <p:nvPr/>
          </p:nvPicPr>
          <p:blipFill>
            <a:blip r:embed="rId10"/>
            <a:stretch>
              <a:fillRect/>
            </a:stretch>
          </p:blipFill>
          <p:spPr>
            <a:xfrm>
              <a:off x="813287" y="7384832"/>
              <a:ext cx="1420219" cy="464070"/>
            </a:xfrm>
            <a:prstGeom prst="rect">
              <a:avLst/>
            </a:prstGeom>
            <a:ln w="12700" cap="flat">
              <a:noFill/>
              <a:miter lim="400000"/>
            </a:ln>
            <a:effectLst/>
          </p:spPr>
        </p:pic>
        <p:pic>
          <p:nvPicPr>
            <p:cNvPr id="358" name="object 17" descr="object 17"/>
            <p:cNvPicPr>
              <a:picLocks noChangeAspect="1"/>
            </p:cNvPicPr>
            <p:nvPr/>
          </p:nvPicPr>
          <p:blipFill>
            <a:blip r:embed="rId11"/>
            <a:stretch>
              <a:fillRect/>
            </a:stretch>
          </p:blipFill>
          <p:spPr>
            <a:xfrm>
              <a:off x="3100935" y="975592"/>
              <a:ext cx="1415340" cy="356765"/>
            </a:xfrm>
            <a:prstGeom prst="rect">
              <a:avLst/>
            </a:prstGeom>
            <a:ln w="12700" cap="flat">
              <a:noFill/>
              <a:miter lim="400000"/>
            </a:ln>
            <a:effectLst/>
          </p:spPr>
        </p:pic>
        <p:pic>
          <p:nvPicPr>
            <p:cNvPr id="359" name="object 18" descr="object 18"/>
            <p:cNvPicPr>
              <a:picLocks noChangeAspect="1"/>
            </p:cNvPicPr>
            <p:nvPr/>
          </p:nvPicPr>
          <p:blipFill>
            <a:blip r:embed="rId12"/>
            <a:stretch>
              <a:fillRect/>
            </a:stretch>
          </p:blipFill>
          <p:spPr>
            <a:xfrm>
              <a:off x="3102309" y="2317202"/>
              <a:ext cx="1402458" cy="302605"/>
            </a:xfrm>
            <a:prstGeom prst="rect">
              <a:avLst/>
            </a:prstGeom>
            <a:ln w="12700" cap="flat">
              <a:noFill/>
              <a:miter lim="400000"/>
            </a:ln>
            <a:effectLst/>
          </p:spPr>
        </p:pic>
        <p:pic>
          <p:nvPicPr>
            <p:cNvPr id="360" name="object 19" descr="object 19"/>
            <p:cNvPicPr>
              <a:picLocks noChangeAspect="1"/>
            </p:cNvPicPr>
            <p:nvPr/>
          </p:nvPicPr>
          <p:blipFill>
            <a:blip r:embed="rId13"/>
            <a:stretch>
              <a:fillRect/>
            </a:stretch>
          </p:blipFill>
          <p:spPr>
            <a:xfrm>
              <a:off x="3096066" y="4937262"/>
              <a:ext cx="1420209" cy="320609"/>
            </a:xfrm>
            <a:prstGeom prst="rect">
              <a:avLst/>
            </a:prstGeom>
            <a:ln w="12700" cap="flat">
              <a:noFill/>
              <a:miter lim="400000"/>
            </a:ln>
            <a:effectLst/>
          </p:spPr>
        </p:pic>
        <p:pic>
          <p:nvPicPr>
            <p:cNvPr id="361" name="object 20" descr="object 20"/>
            <p:cNvPicPr>
              <a:picLocks noChangeAspect="1"/>
            </p:cNvPicPr>
            <p:nvPr/>
          </p:nvPicPr>
          <p:blipFill>
            <a:blip r:embed="rId14"/>
            <a:stretch>
              <a:fillRect/>
            </a:stretch>
          </p:blipFill>
          <p:spPr>
            <a:xfrm>
              <a:off x="3096066" y="6320160"/>
              <a:ext cx="1413057" cy="183871"/>
            </a:xfrm>
            <a:prstGeom prst="rect">
              <a:avLst/>
            </a:prstGeom>
            <a:ln w="12700" cap="flat">
              <a:noFill/>
              <a:miter lim="400000"/>
            </a:ln>
            <a:effectLst/>
          </p:spPr>
        </p:pic>
        <p:pic>
          <p:nvPicPr>
            <p:cNvPr id="362" name="object 21" descr="object 21"/>
            <p:cNvPicPr>
              <a:picLocks noChangeAspect="1"/>
            </p:cNvPicPr>
            <p:nvPr/>
          </p:nvPicPr>
          <p:blipFill>
            <a:blip r:embed="rId15"/>
            <a:stretch>
              <a:fillRect/>
            </a:stretch>
          </p:blipFill>
          <p:spPr>
            <a:xfrm>
              <a:off x="3096066" y="3228414"/>
              <a:ext cx="1420209" cy="1109244"/>
            </a:xfrm>
            <a:prstGeom prst="rect">
              <a:avLst/>
            </a:prstGeom>
            <a:ln w="12700" cap="flat">
              <a:noFill/>
              <a:miter lim="400000"/>
            </a:ln>
            <a:effectLst/>
          </p:spPr>
        </p:pic>
        <p:pic>
          <p:nvPicPr>
            <p:cNvPr id="363" name="object 22" descr="object 22"/>
            <p:cNvPicPr>
              <a:picLocks noChangeAspect="1"/>
            </p:cNvPicPr>
            <p:nvPr/>
          </p:nvPicPr>
          <p:blipFill>
            <a:blip r:embed="rId16"/>
            <a:stretch>
              <a:fillRect/>
            </a:stretch>
          </p:blipFill>
          <p:spPr>
            <a:xfrm>
              <a:off x="3098453" y="7353440"/>
              <a:ext cx="1417821" cy="526854"/>
            </a:xfrm>
            <a:prstGeom prst="rect">
              <a:avLst/>
            </a:prstGeom>
            <a:ln w="12700" cap="flat">
              <a:noFill/>
              <a:miter lim="400000"/>
            </a:ln>
            <a:effectLst/>
          </p:spPr>
        </p:pic>
        <p:pic>
          <p:nvPicPr>
            <p:cNvPr id="364" name="object 23" descr="object 23"/>
            <p:cNvPicPr>
              <a:picLocks noChangeAspect="1"/>
            </p:cNvPicPr>
            <p:nvPr/>
          </p:nvPicPr>
          <p:blipFill>
            <a:blip r:embed="rId17"/>
            <a:stretch>
              <a:fillRect/>
            </a:stretch>
          </p:blipFill>
          <p:spPr>
            <a:xfrm>
              <a:off x="7665225" y="945185"/>
              <a:ext cx="1414376" cy="417569"/>
            </a:xfrm>
            <a:prstGeom prst="rect">
              <a:avLst/>
            </a:prstGeom>
            <a:ln w="12700" cap="flat">
              <a:noFill/>
              <a:miter lim="400000"/>
            </a:ln>
            <a:effectLst/>
          </p:spPr>
        </p:pic>
        <p:pic>
          <p:nvPicPr>
            <p:cNvPr id="365" name="object 24" descr="object 24"/>
            <p:cNvPicPr>
              <a:picLocks noChangeAspect="1"/>
            </p:cNvPicPr>
            <p:nvPr/>
          </p:nvPicPr>
          <p:blipFill>
            <a:blip r:embed="rId18"/>
            <a:stretch>
              <a:fillRect/>
            </a:stretch>
          </p:blipFill>
          <p:spPr>
            <a:xfrm>
              <a:off x="7677143" y="2248171"/>
              <a:ext cx="1402449" cy="440668"/>
            </a:xfrm>
            <a:prstGeom prst="rect">
              <a:avLst/>
            </a:prstGeom>
            <a:ln w="12700" cap="flat">
              <a:noFill/>
              <a:miter lim="400000"/>
            </a:ln>
            <a:effectLst/>
          </p:spPr>
        </p:pic>
        <p:pic>
          <p:nvPicPr>
            <p:cNvPr id="366" name="object 25" descr="object 25"/>
            <p:cNvPicPr>
              <a:picLocks noChangeAspect="1"/>
            </p:cNvPicPr>
            <p:nvPr/>
          </p:nvPicPr>
          <p:blipFill>
            <a:blip r:embed="rId19"/>
            <a:stretch>
              <a:fillRect/>
            </a:stretch>
          </p:blipFill>
          <p:spPr>
            <a:xfrm>
              <a:off x="7665225" y="3421350"/>
              <a:ext cx="1414376" cy="723382"/>
            </a:xfrm>
            <a:prstGeom prst="rect">
              <a:avLst/>
            </a:prstGeom>
            <a:ln w="12700" cap="flat">
              <a:noFill/>
              <a:miter lim="400000"/>
            </a:ln>
            <a:effectLst/>
          </p:spPr>
        </p:pic>
        <p:pic>
          <p:nvPicPr>
            <p:cNvPr id="367" name="object 26" descr="object 26"/>
            <p:cNvPicPr>
              <a:picLocks noChangeAspect="1"/>
            </p:cNvPicPr>
            <p:nvPr/>
          </p:nvPicPr>
          <p:blipFill>
            <a:blip r:embed="rId20"/>
            <a:stretch>
              <a:fillRect/>
            </a:stretch>
          </p:blipFill>
          <p:spPr>
            <a:xfrm>
              <a:off x="7878360" y="7149666"/>
              <a:ext cx="973091" cy="934401"/>
            </a:xfrm>
            <a:prstGeom prst="rect">
              <a:avLst/>
            </a:prstGeom>
            <a:ln w="12700" cap="flat">
              <a:noFill/>
              <a:miter lim="400000"/>
            </a:ln>
            <a:effectLst/>
          </p:spPr>
        </p:pic>
        <p:pic>
          <p:nvPicPr>
            <p:cNvPr id="368" name="object 27" descr="object 27"/>
            <p:cNvPicPr>
              <a:picLocks noChangeAspect="1"/>
            </p:cNvPicPr>
            <p:nvPr/>
          </p:nvPicPr>
          <p:blipFill>
            <a:blip r:embed="rId21"/>
            <a:stretch>
              <a:fillRect/>
            </a:stretch>
          </p:blipFill>
          <p:spPr>
            <a:xfrm>
              <a:off x="7674104" y="6188051"/>
              <a:ext cx="1402453" cy="448092"/>
            </a:xfrm>
            <a:prstGeom prst="rect">
              <a:avLst/>
            </a:prstGeom>
            <a:ln w="12700" cap="flat">
              <a:noFill/>
              <a:miter lim="400000"/>
            </a:ln>
            <a:effectLst/>
          </p:spPr>
        </p:pic>
        <p:pic>
          <p:nvPicPr>
            <p:cNvPr id="369" name="object 28" descr="object 28"/>
            <p:cNvPicPr>
              <a:picLocks noChangeAspect="1"/>
            </p:cNvPicPr>
            <p:nvPr/>
          </p:nvPicPr>
          <p:blipFill>
            <a:blip r:embed="rId22"/>
            <a:stretch>
              <a:fillRect/>
            </a:stretch>
          </p:blipFill>
          <p:spPr>
            <a:xfrm>
              <a:off x="7693601" y="4547242"/>
              <a:ext cx="1381205" cy="1118409"/>
            </a:xfrm>
            <a:prstGeom prst="rect">
              <a:avLst/>
            </a:prstGeom>
            <a:ln w="12700" cap="flat">
              <a:noFill/>
              <a:miter lim="400000"/>
            </a:ln>
            <a:effectLst/>
          </p:spPr>
        </p:pic>
        <p:pic>
          <p:nvPicPr>
            <p:cNvPr id="370" name="object 29" descr="object 29"/>
            <p:cNvPicPr>
              <a:picLocks noChangeAspect="1"/>
            </p:cNvPicPr>
            <p:nvPr/>
          </p:nvPicPr>
          <p:blipFill>
            <a:blip r:embed="rId23"/>
            <a:stretch>
              <a:fillRect/>
            </a:stretch>
          </p:blipFill>
          <p:spPr>
            <a:xfrm>
              <a:off x="5394160" y="2202218"/>
              <a:ext cx="1394357" cy="532578"/>
            </a:xfrm>
            <a:prstGeom prst="rect">
              <a:avLst/>
            </a:prstGeom>
            <a:ln w="12700" cap="flat">
              <a:noFill/>
              <a:miter lim="400000"/>
            </a:ln>
            <a:effectLst/>
          </p:spPr>
        </p:pic>
        <p:pic>
          <p:nvPicPr>
            <p:cNvPr id="371" name="object 30" descr="object 30"/>
            <p:cNvPicPr>
              <a:picLocks noChangeAspect="1"/>
            </p:cNvPicPr>
            <p:nvPr/>
          </p:nvPicPr>
          <p:blipFill>
            <a:blip r:embed="rId24"/>
            <a:stretch>
              <a:fillRect/>
            </a:stretch>
          </p:blipFill>
          <p:spPr>
            <a:xfrm>
              <a:off x="5378844" y="880726"/>
              <a:ext cx="1420219" cy="656850"/>
            </a:xfrm>
            <a:prstGeom prst="rect">
              <a:avLst/>
            </a:prstGeom>
            <a:ln w="12700" cap="flat">
              <a:noFill/>
              <a:miter lim="400000"/>
            </a:ln>
            <a:effectLst/>
          </p:spPr>
        </p:pic>
        <p:pic>
          <p:nvPicPr>
            <p:cNvPr id="372" name="object 31" descr="object 31"/>
            <p:cNvPicPr>
              <a:picLocks noChangeAspect="1"/>
            </p:cNvPicPr>
            <p:nvPr/>
          </p:nvPicPr>
          <p:blipFill>
            <a:blip r:embed="rId25"/>
            <a:stretch>
              <a:fillRect/>
            </a:stretch>
          </p:blipFill>
          <p:spPr>
            <a:xfrm>
              <a:off x="5381232" y="3317940"/>
              <a:ext cx="1417821" cy="930192"/>
            </a:xfrm>
            <a:prstGeom prst="rect">
              <a:avLst/>
            </a:prstGeom>
            <a:ln w="12700" cap="flat">
              <a:noFill/>
              <a:miter lim="400000"/>
            </a:ln>
            <a:effectLst/>
          </p:spPr>
        </p:pic>
        <p:pic>
          <p:nvPicPr>
            <p:cNvPr id="373" name="object 32" descr="object 32"/>
            <p:cNvPicPr>
              <a:picLocks noChangeAspect="1"/>
            </p:cNvPicPr>
            <p:nvPr/>
          </p:nvPicPr>
          <p:blipFill>
            <a:blip r:embed="rId26"/>
            <a:stretch>
              <a:fillRect/>
            </a:stretch>
          </p:blipFill>
          <p:spPr>
            <a:xfrm>
              <a:off x="5382436" y="7350581"/>
              <a:ext cx="1414376" cy="532581"/>
            </a:xfrm>
            <a:prstGeom prst="rect">
              <a:avLst/>
            </a:prstGeom>
            <a:ln w="12700" cap="flat">
              <a:noFill/>
              <a:miter lim="400000"/>
            </a:ln>
            <a:effectLst/>
          </p:spPr>
        </p:pic>
        <p:pic>
          <p:nvPicPr>
            <p:cNvPr id="374" name="object 33" descr="object 33"/>
            <p:cNvPicPr>
              <a:picLocks noChangeAspect="1"/>
            </p:cNvPicPr>
            <p:nvPr/>
          </p:nvPicPr>
          <p:blipFill>
            <a:blip r:embed="rId27"/>
            <a:stretch>
              <a:fillRect/>
            </a:stretch>
          </p:blipFill>
          <p:spPr>
            <a:xfrm>
              <a:off x="5382546" y="6178355"/>
              <a:ext cx="1402458" cy="467486"/>
            </a:xfrm>
            <a:prstGeom prst="rect">
              <a:avLst/>
            </a:prstGeom>
            <a:ln w="12700" cap="flat">
              <a:noFill/>
              <a:miter lim="400000"/>
            </a:ln>
            <a:effectLst/>
          </p:spPr>
        </p:pic>
        <p:pic>
          <p:nvPicPr>
            <p:cNvPr id="375" name="object 34" descr="object 34"/>
            <p:cNvPicPr>
              <a:picLocks noChangeAspect="1"/>
            </p:cNvPicPr>
            <p:nvPr/>
          </p:nvPicPr>
          <p:blipFill>
            <a:blip r:embed="rId28"/>
            <a:stretch>
              <a:fillRect/>
            </a:stretch>
          </p:blipFill>
          <p:spPr>
            <a:xfrm>
              <a:off x="5382436" y="4897693"/>
              <a:ext cx="1420219" cy="399758"/>
            </a:xfrm>
            <a:prstGeom prst="rect">
              <a:avLst/>
            </a:prstGeom>
            <a:ln w="12700" cap="flat">
              <a:noFill/>
              <a:miter lim="400000"/>
            </a:ln>
            <a:effectLst/>
          </p:spPr>
        </p:pic>
      </p:grpSp>
      <p:sp>
        <p:nvSpPr>
          <p:cNvPr id="377" name="object 35"/>
          <p:cNvSpPr txBox="1"/>
          <p:nvPr/>
        </p:nvSpPr>
        <p:spPr>
          <a:xfrm>
            <a:off x="10386553" y="6634691"/>
            <a:ext cx="328569" cy="1182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7704">
              <a:spcBef>
                <a:spcPts val="61"/>
              </a:spcBef>
              <a:defRPr sz="1900" baseline="4273">
                <a:solidFill>
                  <a:srgbClr val="0D71B9"/>
                </a:solidFill>
                <a:latin typeface="Raleway Bold"/>
                <a:ea typeface="Raleway Bold"/>
                <a:cs typeface="Raleway Bold"/>
                <a:sym typeface="Raleway Bold"/>
              </a:defRPr>
            </a:pPr>
            <a:r>
              <a:rPr sz="1153"/>
              <a:t>@</a:t>
            </a:r>
            <a:r>
              <a:rPr sz="1153" spc="-168"/>
              <a:t> </a:t>
            </a:r>
            <a:r>
              <a:rPr sz="789" spc="-12">
                <a:latin typeface="Raleway Medium"/>
                <a:ea typeface="Raleway Medium"/>
                <a:cs typeface="Raleway Medium"/>
                <a:sym typeface="Raleway Medium"/>
              </a:rPr>
              <a:t>2025</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11AC81-B948-4EFC-6B22-F47F43F29FA5}"/>
              </a:ext>
            </a:extLst>
          </p:cNvPr>
          <p:cNvSpPr>
            <a:spLocks noGrp="1"/>
          </p:cNvSpPr>
          <p:nvPr>
            <p:ph type="body" sz="quarter" idx="15"/>
          </p:nvPr>
        </p:nvSpPr>
        <p:spPr/>
        <p:txBody>
          <a:bodyPr vert="horz" lIns="0" tIns="0" rIns="0" bIns="0" rtlCol="0" anchor="t">
            <a:noAutofit/>
          </a:bodyPr>
          <a:lstStyle/>
          <a:p>
            <a:pPr marL="233680" indent="-233680"/>
            <a:r>
              <a:rPr lang="en-US" sz="4000" b="1" dirty="0">
                <a:ea typeface="Open Sans Light"/>
                <a:cs typeface="Open Sans Light"/>
              </a:rPr>
              <a:t>Wat </a:t>
            </a:r>
            <a:r>
              <a:rPr lang="en-US" sz="4000" b="1" err="1">
                <a:ea typeface="Open Sans Light"/>
                <a:cs typeface="Open Sans Light"/>
              </a:rPr>
              <a:t>wil</a:t>
            </a:r>
            <a:r>
              <a:rPr lang="en-US" sz="4000" b="1" dirty="0">
                <a:ea typeface="Open Sans Light"/>
                <a:cs typeface="Open Sans Light"/>
              </a:rPr>
              <a:t> je </a:t>
            </a:r>
            <a:r>
              <a:rPr lang="en-US" sz="4000" b="1">
                <a:ea typeface="Open Sans Light"/>
                <a:cs typeface="Open Sans Light"/>
              </a:rPr>
              <a:t>leren?</a:t>
            </a:r>
            <a:r>
              <a:rPr lang="en-US" sz="4000" b="1" dirty="0">
                <a:ea typeface="Open Sans Light"/>
                <a:cs typeface="Open Sans Light"/>
              </a:rPr>
              <a:t>​</a:t>
            </a:r>
          </a:p>
          <a:p>
            <a:pPr marL="233680" indent="-233680"/>
            <a:endParaRPr lang="en-US">
              <a:ea typeface="Open Sans Light"/>
              <a:cs typeface="Open Sans Light"/>
            </a:endParaRPr>
          </a:p>
          <a:p>
            <a:pPr marL="233680" indent="-233680"/>
            <a:endParaRPr lang="en-US">
              <a:ea typeface="Open Sans Light"/>
              <a:cs typeface="Open Sans Light"/>
            </a:endParaRPr>
          </a:p>
          <a:p>
            <a:pPr marL="233680" indent="-233680"/>
            <a:endParaRPr lang="en-US">
              <a:ea typeface="Open Sans Light"/>
              <a:cs typeface="Open Sans Light"/>
            </a:endParaRPr>
          </a:p>
        </p:txBody>
      </p:sp>
    </p:spTree>
    <p:extLst>
      <p:ext uri="{BB962C8B-B14F-4D97-AF65-F5344CB8AC3E}">
        <p14:creationId xmlns:p14="http://schemas.microsoft.com/office/powerpoint/2010/main" val="79732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841F6-CBF8-98B6-38DD-D7DC7E889069}"/>
            </a:ext>
          </a:extLst>
        </p:cNvPr>
        <p:cNvGrpSpPr/>
        <p:nvPr/>
      </p:nvGrpSpPr>
      <p:grpSpPr>
        <a:xfrm>
          <a:off x="0" y="0"/>
          <a:ext cx="0" cy="0"/>
          <a:chOff x="0" y="0"/>
          <a:chExt cx="0" cy="0"/>
        </a:xfrm>
      </p:grpSpPr>
      <p:grpSp>
        <p:nvGrpSpPr>
          <p:cNvPr id="762" name="object 2">
            <a:extLst>
              <a:ext uri="{FF2B5EF4-FFF2-40B4-BE49-F238E27FC236}">
                <a16:creationId xmlns:a16="http://schemas.microsoft.com/office/drawing/2014/main" id="{7230670B-E657-AA85-E621-626F2611705A}"/>
              </a:ext>
            </a:extLst>
          </p:cNvPr>
          <p:cNvGrpSpPr/>
          <p:nvPr/>
        </p:nvGrpSpPr>
        <p:grpSpPr>
          <a:xfrm>
            <a:off x="-2" y="793"/>
            <a:ext cx="12195177" cy="6859864"/>
            <a:chOff x="0" y="0"/>
            <a:chExt cx="20104100" cy="11308685"/>
          </a:xfrm>
        </p:grpSpPr>
        <p:pic>
          <p:nvPicPr>
            <p:cNvPr id="759" name="object 3" descr="object 3">
              <a:extLst>
                <a:ext uri="{FF2B5EF4-FFF2-40B4-BE49-F238E27FC236}">
                  <a16:creationId xmlns:a16="http://schemas.microsoft.com/office/drawing/2014/main" id="{7FD6B362-6819-A403-0702-993CCBD993DF}"/>
                </a:ext>
              </a:extLst>
            </p:cNvPr>
            <p:cNvPicPr>
              <a:picLocks noChangeAspect="1"/>
            </p:cNvPicPr>
            <p:nvPr/>
          </p:nvPicPr>
          <p:blipFill>
            <a:blip r:embed="rId3"/>
            <a:stretch>
              <a:fillRect/>
            </a:stretch>
          </p:blipFill>
          <p:spPr>
            <a:xfrm>
              <a:off x="0" y="-1"/>
              <a:ext cx="20104100" cy="11308558"/>
            </a:xfrm>
            <a:prstGeom prst="rect">
              <a:avLst/>
            </a:prstGeom>
            <a:ln w="12700" cap="flat">
              <a:noFill/>
              <a:miter lim="400000"/>
            </a:ln>
            <a:effectLst/>
          </p:spPr>
        </p:pic>
        <p:sp>
          <p:nvSpPr>
            <p:cNvPr id="760" name="object 4">
              <a:extLst>
                <a:ext uri="{FF2B5EF4-FFF2-40B4-BE49-F238E27FC236}">
                  <a16:creationId xmlns:a16="http://schemas.microsoft.com/office/drawing/2014/main" id="{9BCA110E-1A77-B51C-22BF-E9E969A87DF2}"/>
                </a:ext>
              </a:extLst>
            </p:cNvPr>
            <p:cNvSpPr/>
            <p:nvPr/>
          </p:nvSpPr>
          <p:spPr>
            <a:xfrm>
              <a:off x="-1" y="-1"/>
              <a:ext cx="20104101" cy="11308558"/>
            </a:xfrm>
            <a:prstGeom prst="rect">
              <a:avLst/>
            </a:prstGeom>
            <a:solidFill>
              <a:srgbClr val="FFFFFF">
                <a:alpha val="9999"/>
              </a:srgbClr>
            </a:solidFill>
            <a:ln w="12700" cap="flat">
              <a:noFill/>
              <a:miter lim="400000"/>
            </a:ln>
            <a:effectLst/>
          </p:spPr>
          <p:txBody>
            <a:bodyPr wrap="square" lIns="27733" tIns="27733" rIns="27733" bIns="27733" numCol="1" anchor="t">
              <a:noAutofit/>
            </a:bodyPr>
            <a:lstStyle/>
            <a:p>
              <a:endParaRPr sz="1274"/>
            </a:p>
          </p:txBody>
        </p:sp>
        <p:sp>
          <p:nvSpPr>
            <p:cNvPr id="761" name="object 5">
              <a:extLst>
                <a:ext uri="{FF2B5EF4-FFF2-40B4-BE49-F238E27FC236}">
                  <a16:creationId xmlns:a16="http://schemas.microsoft.com/office/drawing/2014/main" id="{429A3073-D418-DEA6-E56D-68AB3CD66103}"/>
                </a:ext>
              </a:extLst>
            </p:cNvPr>
            <p:cNvSpPr/>
            <p:nvPr/>
          </p:nvSpPr>
          <p:spPr>
            <a:xfrm>
              <a:off x="-1" y="6096302"/>
              <a:ext cx="20104100" cy="5212384"/>
            </a:xfrm>
            <a:custGeom>
              <a:avLst/>
              <a:gdLst/>
              <a:ahLst/>
              <a:cxnLst>
                <a:cxn ang="0">
                  <a:pos x="wd2" y="hd2"/>
                </a:cxn>
                <a:cxn ang="5400000">
                  <a:pos x="wd2" y="hd2"/>
                </a:cxn>
                <a:cxn ang="10800000">
                  <a:pos x="wd2" y="hd2"/>
                </a:cxn>
                <a:cxn ang="16200000">
                  <a:pos x="wd2" y="hd2"/>
                </a:cxn>
              </a:cxnLst>
              <a:rect l="0" t="0" r="r" b="b"/>
              <a:pathLst>
                <a:path w="21600" h="21600" extrusionOk="0">
                  <a:moveTo>
                    <a:pt x="6478" y="0"/>
                  </a:moveTo>
                  <a:lnTo>
                    <a:pt x="6413" y="1"/>
                  </a:lnTo>
                  <a:lnTo>
                    <a:pt x="6358" y="5"/>
                  </a:lnTo>
                  <a:lnTo>
                    <a:pt x="6313" y="10"/>
                  </a:lnTo>
                  <a:lnTo>
                    <a:pt x="6257" y="20"/>
                  </a:lnTo>
                  <a:lnTo>
                    <a:pt x="6200" y="33"/>
                  </a:lnTo>
                  <a:lnTo>
                    <a:pt x="6145" y="49"/>
                  </a:lnTo>
                  <a:lnTo>
                    <a:pt x="6090" y="68"/>
                  </a:lnTo>
                  <a:lnTo>
                    <a:pt x="6035" y="89"/>
                  </a:lnTo>
                  <a:lnTo>
                    <a:pt x="5981" y="113"/>
                  </a:lnTo>
                  <a:lnTo>
                    <a:pt x="5928" y="140"/>
                  </a:lnTo>
                  <a:lnTo>
                    <a:pt x="5875" y="169"/>
                  </a:lnTo>
                  <a:lnTo>
                    <a:pt x="5822" y="200"/>
                  </a:lnTo>
                  <a:lnTo>
                    <a:pt x="5770" y="235"/>
                  </a:lnTo>
                  <a:lnTo>
                    <a:pt x="5719" y="271"/>
                  </a:lnTo>
                  <a:lnTo>
                    <a:pt x="5668" y="310"/>
                  </a:lnTo>
                  <a:lnTo>
                    <a:pt x="5617" y="352"/>
                  </a:lnTo>
                  <a:lnTo>
                    <a:pt x="5567" y="395"/>
                  </a:lnTo>
                  <a:lnTo>
                    <a:pt x="5517" y="441"/>
                  </a:lnTo>
                  <a:lnTo>
                    <a:pt x="5468" y="490"/>
                  </a:lnTo>
                  <a:lnTo>
                    <a:pt x="5419" y="540"/>
                  </a:lnTo>
                  <a:lnTo>
                    <a:pt x="5371" y="592"/>
                  </a:lnTo>
                  <a:lnTo>
                    <a:pt x="5323" y="647"/>
                  </a:lnTo>
                  <a:lnTo>
                    <a:pt x="5276" y="704"/>
                  </a:lnTo>
                  <a:lnTo>
                    <a:pt x="5229" y="762"/>
                  </a:lnTo>
                  <a:lnTo>
                    <a:pt x="5182" y="823"/>
                  </a:lnTo>
                  <a:lnTo>
                    <a:pt x="5136" y="885"/>
                  </a:lnTo>
                  <a:lnTo>
                    <a:pt x="5090" y="950"/>
                  </a:lnTo>
                  <a:lnTo>
                    <a:pt x="5044" y="1016"/>
                  </a:lnTo>
                  <a:lnTo>
                    <a:pt x="4999" y="1084"/>
                  </a:lnTo>
                  <a:lnTo>
                    <a:pt x="4954" y="1154"/>
                  </a:lnTo>
                  <a:lnTo>
                    <a:pt x="4910" y="1226"/>
                  </a:lnTo>
                  <a:lnTo>
                    <a:pt x="4866" y="1299"/>
                  </a:lnTo>
                  <a:lnTo>
                    <a:pt x="4822" y="1373"/>
                  </a:lnTo>
                  <a:lnTo>
                    <a:pt x="4779" y="1450"/>
                  </a:lnTo>
                  <a:lnTo>
                    <a:pt x="4736" y="1528"/>
                  </a:lnTo>
                  <a:lnTo>
                    <a:pt x="4693" y="1607"/>
                  </a:lnTo>
                  <a:lnTo>
                    <a:pt x="4651" y="1688"/>
                  </a:lnTo>
                  <a:lnTo>
                    <a:pt x="4608" y="1770"/>
                  </a:lnTo>
                  <a:lnTo>
                    <a:pt x="4567" y="1854"/>
                  </a:lnTo>
                  <a:lnTo>
                    <a:pt x="4525" y="1939"/>
                  </a:lnTo>
                  <a:lnTo>
                    <a:pt x="4484" y="2025"/>
                  </a:lnTo>
                  <a:lnTo>
                    <a:pt x="4443" y="2112"/>
                  </a:lnTo>
                  <a:lnTo>
                    <a:pt x="4402" y="2201"/>
                  </a:lnTo>
                  <a:lnTo>
                    <a:pt x="4361" y="2290"/>
                  </a:lnTo>
                  <a:lnTo>
                    <a:pt x="4321" y="2381"/>
                  </a:lnTo>
                  <a:lnTo>
                    <a:pt x="4281" y="2473"/>
                  </a:lnTo>
                  <a:lnTo>
                    <a:pt x="4241" y="2566"/>
                  </a:lnTo>
                  <a:lnTo>
                    <a:pt x="4202" y="2660"/>
                  </a:lnTo>
                  <a:lnTo>
                    <a:pt x="4162" y="2754"/>
                  </a:lnTo>
                  <a:lnTo>
                    <a:pt x="4123" y="2850"/>
                  </a:lnTo>
                  <a:lnTo>
                    <a:pt x="4084" y="2946"/>
                  </a:lnTo>
                  <a:lnTo>
                    <a:pt x="4046" y="3044"/>
                  </a:lnTo>
                  <a:lnTo>
                    <a:pt x="4007" y="3142"/>
                  </a:lnTo>
                  <a:lnTo>
                    <a:pt x="3969" y="3240"/>
                  </a:lnTo>
                  <a:lnTo>
                    <a:pt x="3930" y="3340"/>
                  </a:lnTo>
                  <a:lnTo>
                    <a:pt x="3854" y="3540"/>
                  </a:lnTo>
                  <a:lnTo>
                    <a:pt x="3779" y="3743"/>
                  </a:lnTo>
                  <a:lnTo>
                    <a:pt x="3704" y="3947"/>
                  </a:lnTo>
                  <a:lnTo>
                    <a:pt x="3630" y="4153"/>
                  </a:lnTo>
                  <a:lnTo>
                    <a:pt x="3519" y="4463"/>
                  </a:lnTo>
                  <a:lnTo>
                    <a:pt x="3116" y="5604"/>
                  </a:lnTo>
                  <a:lnTo>
                    <a:pt x="3006" y="5910"/>
                  </a:lnTo>
                  <a:lnTo>
                    <a:pt x="2933" y="6112"/>
                  </a:lnTo>
                  <a:lnTo>
                    <a:pt x="2859" y="6312"/>
                  </a:lnTo>
                  <a:lnTo>
                    <a:pt x="2786" y="6509"/>
                  </a:lnTo>
                  <a:lnTo>
                    <a:pt x="2712" y="6703"/>
                  </a:lnTo>
                  <a:lnTo>
                    <a:pt x="2674" y="6799"/>
                  </a:lnTo>
                  <a:lnTo>
                    <a:pt x="2637" y="6894"/>
                  </a:lnTo>
                  <a:lnTo>
                    <a:pt x="2600" y="6988"/>
                  </a:lnTo>
                  <a:lnTo>
                    <a:pt x="2562" y="7081"/>
                  </a:lnTo>
                  <a:lnTo>
                    <a:pt x="2524" y="7174"/>
                  </a:lnTo>
                  <a:lnTo>
                    <a:pt x="2487" y="7265"/>
                  </a:lnTo>
                  <a:lnTo>
                    <a:pt x="2449" y="7355"/>
                  </a:lnTo>
                  <a:lnTo>
                    <a:pt x="2411" y="7444"/>
                  </a:lnTo>
                  <a:lnTo>
                    <a:pt x="2372" y="7531"/>
                  </a:lnTo>
                  <a:lnTo>
                    <a:pt x="2334" y="7618"/>
                  </a:lnTo>
                  <a:lnTo>
                    <a:pt x="2295" y="7703"/>
                  </a:lnTo>
                  <a:lnTo>
                    <a:pt x="2257" y="7787"/>
                  </a:lnTo>
                  <a:lnTo>
                    <a:pt x="2218" y="7870"/>
                  </a:lnTo>
                  <a:lnTo>
                    <a:pt x="2178" y="7951"/>
                  </a:lnTo>
                  <a:lnTo>
                    <a:pt x="2139" y="8031"/>
                  </a:lnTo>
                  <a:lnTo>
                    <a:pt x="2099" y="8109"/>
                  </a:lnTo>
                  <a:lnTo>
                    <a:pt x="2059" y="8186"/>
                  </a:lnTo>
                  <a:lnTo>
                    <a:pt x="2019" y="8262"/>
                  </a:lnTo>
                  <a:lnTo>
                    <a:pt x="1979" y="8335"/>
                  </a:lnTo>
                  <a:lnTo>
                    <a:pt x="1939" y="8407"/>
                  </a:lnTo>
                  <a:lnTo>
                    <a:pt x="1898" y="8478"/>
                  </a:lnTo>
                  <a:lnTo>
                    <a:pt x="1857" y="8546"/>
                  </a:lnTo>
                  <a:lnTo>
                    <a:pt x="1815" y="8613"/>
                  </a:lnTo>
                  <a:lnTo>
                    <a:pt x="1774" y="8678"/>
                  </a:lnTo>
                  <a:lnTo>
                    <a:pt x="1732" y="8741"/>
                  </a:lnTo>
                  <a:lnTo>
                    <a:pt x="1690" y="8803"/>
                  </a:lnTo>
                  <a:lnTo>
                    <a:pt x="1647" y="8862"/>
                  </a:lnTo>
                  <a:lnTo>
                    <a:pt x="1604" y="8919"/>
                  </a:lnTo>
                  <a:lnTo>
                    <a:pt x="1561" y="8975"/>
                  </a:lnTo>
                  <a:lnTo>
                    <a:pt x="1518" y="9028"/>
                  </a:lnTo>
                  <a:lnTo>
                    <a:pt x="1474" y="9079"/>
                  </a:lnTo>
                  <a:lnTo>
                    <a:pt x="1430" y="9128"/>
                  </a:lnTo>
                  <a:lnTo>
                    <a:pt x="1385" y="9175"/>
                  </a:lnTo>
                  <a:lnTo>
                    <a:pt x="1340" y="9219"/>
                  </a:lnTo>
                  <a:lnTo>
                    <a:pt x="1295" y="9261"/>
                  </a:lnTo>
                  <a:lnTo>
                    <a:pt x="1250" y="9301"/>
                  </a:lnTo>
                  <a:lnTo>
                    <a:pt x="1204" y="9338"/>
                  </a:lnTo>
                  <a:lnTo>
                    <a:pt x="1157" y="9373"/>
                  </a:lnTo>
                  <a:lnTo>
                    <a:pt x="1110" y="9406"/>
                  </a:lnTo>
                  <a:lnTo>
                    <a:pt x="1063" y="9436"/>
                  </a:lnTo>
                  <a:lnTo>
                    <a:pt x="1016" y="9463"/>
                  </a:lnTo>
                  <a:lnTo>
                    <a:pt x="968" y="9488"/>
                  </a:lnTo>
                  <a:lnTo>
                    <a:pt x="919" y="9510"/>
                  </a:lnTo>
                  <a:lnTo>
                    <a:pt x="870" y="9530"/>
                  </a:lnTo>
                  <a:lnTo>
                    <a:pt x="821" y="9547"/>
                  </a:lnTo>
                  <a:lnTo>
                    <a:pt x="771" y="9561"/>
                  </a:lnTo>
                  <a:lnTo>
                    <a:pt x="721" y="9572"/>
                  </a:lnTo>
                  <a:lnTo>
                    <a:pt x="671" y="9580"/>
                  </a:lnTo>
                  <a:lnTo>
                    <a:pt x="619" y="9586"/>
                  </a:lnTo>
                  <a:lnTo>
                    <a:pt x="568" y="9588"/>
                  </a:lnTo>
                  <a:lnTo>
                    <a:pt x="533" y="9588"/>
                  </a:lnTo>
                  <a:lnTo>
                    <a:pt x="446" y="9582"/>
                  </a:lnTo>
                  <a:lnTo>
                    <a:pt x="396" y="9574"/>
                  </a:lnTo>
                  <a:lnTo>
                    <a:pt x="340" y="9562"/>
                  </a:lnTo>
                  <a:lnTo>
                    <a:pt x="280" y="9546"/>
                  </a:lnTo>
                  <a:lnTo>
                    <a:pt x="216" y="9523"/>
                  </a:lnTo>
                  <a:lnTo>
                    <a:pt x="148" y="9495"/>
                  </a:lnTo>
                  <a:lnTo>
                    <a:pt x="76" y="9459"/>
                  </a:lnTo>
                  <a:lnTo>
                    <a:pt x="0" y="9415"/>
                  </a:lnTo>
                  <a:lnTo>
                    <a:pt x="0" y="21600"/>
                  </a:lnTo>
                  <a:lnTo>
                    <a:pt x="21600" y="21600"/>
                  </a:lnTo>
                  <a:lnTo>
                    <a:pt x="21600" y="11704"/>
                  </a:lnTo>
                  <a:lnTo>
                    <a:pt x="21533" y="11575"/>
                  </a:lnTo>
                  <a:lnTo>
                    <a:pt x="21492" y="11499"/>
                  </a:lnTo>
                  <a:lnTo>
                    <a:pt x="21447" y="11415"/>
                  </a:lnTo>
                  <a:lnTo>
                    <a:pt x="21397" y="11326"/>
                  </a:lnTo>
                  <a:lnTo>
                    <a:pt x="21343" y="11231"/>
                  </a:lnTo>
                  <a:lnTo>
                    <a:pt x="21285" y="11132"/>
                  </a:lnTo>
                  <a:lnTo>
                    <a:pt x="21224" y="11030"/>
                  </a:lnTo>
                  <a:lnTo>
                    <a:pt x="21168" y="10940"/>
                  </a:lnTo>
                  <a:lnTo>
                    <a:pt x="21112" y="10852"/>
                  </a:lnTo>
                  <a:lnTo>
                    <a:pt x="21057" y="10768"/>
                  </a:lnTo>
                  <a:lnTo>
                    <a:pt x="21001" y="10685"/>
                  </a:lnTo>
                  <a:lnTo>
                    <a:pt x="20946" y="10606"/>
                  </a:lnTo>
                  <a:lnTo>
                    <a:pt x="20891" y="10529"/>
                  </a:lnTo>
                  <a:lnTo>
                    <a:pt x="20836" y="10455"/>
                  </a:lnTo>
                  <a:lnTo>
                    <a:pt x="20782" y="10384"/>
                  </a:lnTo>
                  <a:lnTo>
                    <a:pt x="20727" y="10315"/>
                  </a:lnTo>
                  <a:lnTo>
                    <a:pt x="20673" y="10249"/>
                  </a:lnTo>
                  <a:lnTo>
                    <a:pt x="20619" y="10186"/>
                  </a:lnTo>
                  <a:lnTo>
                    <a:pt x="20565" y="10125"/>
                  </a:lnTo>
                  <a:lnTo>
                    <a:pt x="20511" y="10066"/>
                  </a:lnTo>
                  <a:lnTo>
                    <a:pt x="20458" y="10010"/>
                  </a:lnTo>
                  <a:lnTo>
                    <a:pt x="20404" y="9956"/>
                  </a:lnTo>
                  <a:lnTo>
                    <a:pt x="20351" y="9905"/>
                  </a:lnTo>
                  <a:lnTo>
                    <a:pt x="20298" y="9856"/>
                  </a:lnTo>
                  <a:lnTo>
                    <a:pt x="20245" y="9810"/>
                  </a:lnTo>
                  <a:lnTo>
                    <a:pt x="20192" y="9766"/>
                  </a:lnTo>
                  <a:lnTo>
                    <a:pt x="20140" y="9724"/>
                  </a:lnTo>
                  <a:lnTo>
                    <a:pt x="20087" y="9685"/>
                  </a:lnTo>
                  <a:lnTo>
                    <a:pt x="20035" y="9647"/>
                  </a:lnTo>
                  <a:lnTo>
                    <a:pt x="19983" y="9613"/>
                  </a:lnTo>
                  <a:lnTo>
                    <a:pt x="19931" y="9580"/>
                  </a:lnTo>
                  <a:lnTo>
                    <a:pt x="19880" y="9549"/>
                  </a:lnTo>
                  <a:lnTo>
                    <a:pt x="19828" y="9521"/>
                  </a:lnTo>
                  <a:lnTo>
                    <a:pt x="19777" y="9495"/>
                  </a:lnTo>
                  <a:lnTo>
                    <a:pt x="19725" y="9470"/>
                  </a:lnTo>
                  <a:lnTo>
                    <a:pt x="19674" y="9448"/>
                  </a:lnTo>
                  <a:lnTo>
                    <a:pt x="19623" y="9428"/>
                  </a:lnTo>
                  <a:lnTo>
                    <a:pt x="19572" y="9410"/>
                  </a:lnTo>
                  <a:lnTo>
                    <a:pt x="19522" y="9394"/>
                  </a:lnTo>
                  <a:lnTo>
                    <a:pt x="19471" y="9380"/>
                  </a:lnTo>
                  <a:lnTo>
                    <a:pt x="19421" y="9368"/>
                  </a:lnTo>
                  <a:lnTo>
                    <a:pt x="19371" y="9358"/>
                  </a:lnTo>
                  <a:lnTo>
                    <a:pt x="19321" y="9350"/>
                  </a:lnTo>
                  <a:lnTo>
                    <a:pt x="19271" y="9343"/>
                  </a:lnTo>
                  <a:lnTo>
                    <a:pt x="19221" y="9339"/>
                  </a:lnTo>
                  <a:lnTo>
                    <a:pt x="19171" y="9336"/>
                  </a:lnTo>
                  <a:lnTo>
                    <a:pt x="19122" y="9335"/>
                  </a:lnTo>
                  <a:lnTo>
                    <a:pt x="19073" y="9336"/>
                  </a:lnTo>
                  <a:lnTo>
                    <a:pt x="19023" y="9339"/>
                  </a:lnTo>
                  <a:lnTo>
                    <a:pt x="18974" y="9343"/>
                  </a:lnTo>
                  <a:lnTo>
                    <a:pt x="18925" y="9349"/>
                  </a:lnTo>
                  <a:lnTo>
                    <a:pt x="18877" y="9356"/>
                  </a:lnTo>
                  <a:lnTo>
                    <a:pt x="18828" y="9365"/>
                  </a:lnTo>
                  <a:lnTo>
                    <a:pt x="18779" y="9376"/>
                  </a:lnTo>
                  <a:lnTo>
                    <a:pt x="18731" y="9389"/>
                  </a:lnTo>
                  <a:lnTo>
                    <a:pt x="18683" y="9402"/>
                  </a:lnTo>
                  <a:lnTo>
                    <a:pt x="18635" y="9418"/>
                  </a:lnTo>
                  <a:lnTo>
                    <a:pt x="18587" y="9435"/>
                  </a:lnTo>
                  <a:lnTo>
                    <a:pt x="18539" y="9453"/>
                  </a:lnTo>
                  <a:lnTo>
                    <a:pt x="18491" y="9473"/>
                  </a:lnTo>
                  <a:lnTo>
                    <a:pt x="18443" y="9494"/>
                  </a:lnTo>
                  <a:lnTo>
                    <a:pt x="18396" y="9517"/>
                  </a:lnTo>
                  <a:lnTo>
                    <a:pt x="18348" y="9541"/>
                  </a:lnTo>
                  <a:lnTo>
                    <a:pt x="18301" y="9566"/>
                  </a:lnTo>
                  <a:lnTo>
                    <a:pt x="18254" y="9593"/>
                  </a:lnTo>
                  <a:lnTo>
                    <a:pt x="18207" y="9621"/>
                  </a:lnTo>
                  <a:lnTo>
                    <a:pt x="18160" y="9650"/>
                  </a:lnTo>
                  <a:lnTo>
                    <a:pt x="18113" y="9680"/>
                  </a:lnTo>
                  <a:lnTo>
                    <a:pt x="18066" y="9712"/>
                  </a:lnTo>
                  <a:lnTo>
                    <a:pt x="18020" y="9744"/>
                  </a:lnTo>
                  <a:lnTo>
                    <a:pt x="17973" y="9778"/>
                  </a:lnTo>
                  <a:lnTo>
                    <a:pt x="17927" y="9813"/>
                  </a:lnTo>
                  <a:lnTo>
                    <a:pt x="17881" y="9849"/>
                  </a:lnTo>
                  <a:lnTo>
                    <a:pt x="17835" y="9886"/>
                  </a:lnTo>
                  <a:lnTo>
                    <a:pt x="17788" y="9924"/>
                  </a:lnTo>
                  <a:lnTo>
                    <a:pt x="17743" y="9964"/>
                  </a:lnTo>
                  <a:lnTo>
                    <a:pt x="17697" y="10004"/>
                  </a:lnTo>
                  <a:lnTo>
                    <a:pt x="17651" y="10045"/>
                  </a:lnTo>
                  <a:lnTo>
                    <a:pt x="17605" y="10087"/>
                  </a:lnTo>
                  <a:lnTo>
                    <a:pt x="17560" y="10130"/>
                  </a:lnTo>
                  <a:lnTo>
                    <a:pt x="17514" y="10174"/>
                  </a:lnTo>
                  <a:lnTo>
                    <a:pt x="17469" y="10218"/>
                  </a:lnTo>
                  <a:lnTo>
                    <a:pt x="17378" y="10310"/>
                  </a:lnTo>
                  <a:lnTo>
                    <a:pt x="17288" y="10405"/>
                  </a:lnTo>
                  <a:lnTo>
                    <a:pt x="17199" y="10502"/>
                  </a:lnTo>
                  <a:lnTo>
                    <a:pt x="17109" y="10603"/>
                  </a:lnTo>
                  <a:lnTo>
                    <a:pt x="17020" y="10706"/>
                  </a:lnTo>
                  <a:lnTo>
                    <a:pt x="16932" y="10811"/>
                  </a:lnTo>
                  <a:lnTo>
                    <a:pt x="16843" y="10918"/>
                  </a:lnTo>
                  <a:lnTo>
                    <a:pt x="16755" y="11026"/>
                  </a:lnTo>
                  <a:lnTo>
                    <a:pt x="16624" y="11192"/>
                  </a:lnTo>
                  <a:lnTo>
                    <a:pt x="16493" y="11361"/>
                  </a:lnTo>
                  <a:lnTo>
                    <a:pt x="16319" y="11589"/>
                  </a:lnTo>
                  <a:lnTo>
                    <a:pt x="15634" y="12506"/>
                  </a:lnTo>
                  <a:lnTo>
                    <a:pt x="15464" y="12727"/>
                  </a:lnTo>
                  <a:lnTo>
                    <a:pt x="15337" y="12889"/>
                  </a:lnTo>
                  <a:lnTo>
                    <a:pt x="15253" y="12994"/>
                  </a:lnTo>
                  <a:lnTo>
                    <a:pt x="15169" y="13097"/>
                  </a:lnTo>
                  <a:lnTo>
                    <a:pt x="15085" y="13198"/>
                  </a:lnTo>
                  <a:lnTo>
                    <a:pt x="15001" y="13296"/>
                  </a:lnTo>
                  <a:lnTo>
                    <a:pt x="14917" y="13392"/>
                  </a:lnTo>
                  <a:lnTo>
                    <a:pt x="14833" y="13484"/>
                  </a:lnTo>
                  <a:lnTo>
                    <a:pt x="14749" y="13573"/>
                  </a:lnTo>
                  <a:lnTo>
                    <a:pt x="14665" y="13659"/>
                  </a:lnTo>
                  <a:lnTo>
                    <a:pt x="14623" y="13701"/>
                  </a:lnTo>
                  <a:lnTo>
                    <a:pt x="14582" y="13741"/>
                  </a:lnTo>
                  <a:lnTo>
                    <a:pt x="14540" y="13781"/>
                  </a:lnTo>
                  <a:lnTo>
                    <a:pt x="14498" y="13819"/>
                  </a:lnTo>
                  <a:lnTo>
                    <a:pt x="14456" y="13857"/>
                  </a:lnTo>
                  <a:lnTo>
                    <a:pt x="14414" y="13893"/>
                  </a:lnTo>
                  <a:lnTo>
                    <a:pt x="14372" y="13929"/>
                  </a:lnTo>
                  <a:lnTo>
                    <a:pt x="14331" y="13963"/>
                  </a:lnTo>
                  <a:lnTo>
                    <a:pt x="14289" y="13996"/>
                  </a:lnTo>
                  <a:lnTo>
                    <a:pt x="14247" y="14028"/>
                  </a:lnTo>
                  <a:lnTo>
                    <a:pt x="14205" y="14059"/>
                  </a:lnTo>
                  <a:lnTo>
                    <a:pt x="14163" y="14089"/>
                  </a:lnTo>
                  <a:lnTo>
                    <a:pt x="14122" y="14117"/>
                  </a:lnTo>
                  <a:lnTo>
                    <a:pt x="14080" y="14144"/>
                  </a:lnTo>
                  <a:lnTo>
                    <a:pt x="14038" y="14170"/>
                  </a:lnTo>
                  <a:lnTo>
                    <a:pt x="13996" y="14195"/>
                  </a:lnTo>
                  <a:lnTo>
                    <a:pt x="13954" y="14218"/>
                  </a:lnTo>
                  <a:lnTo>
                    <a:pt x="13912" y="14240"/>
                  </a:lnTo>
                  <a:lnTo>
                    <a:pt x="13870" y="14260"/>
                  </a:lnTo>
                  <a:lnTo>
                    <a:pt x="13829" y="14279"/>
                  </a:lnTo>
                  <a:lnTo>
                    <a:pt x="13787" y="14296"/>
                  </a:lnTo>
                  <a:lnTo>
                    <a:pt x="13745" y="14312"/>
                  </a:lnTo>
                  <a:lnTo>
                    <a:pt x="13703" y="14327"/>
                  </a:lnTo>
                  <a:lnTo>
                    <a:pt x="13661" y="14340"/>
                  </a:lnTo>
                  <a:lnTo>
                    <a:pt x="13619" y="14351"/>
                  </a:lnTo>
                  <a:lnTo>
                    <a:pt x="13577" y="14361"/>
                  </a:lnTo>
                  <a:lnTo>
                    <a:pt x="13535" y="14370"/>
                  </a:lnTo>
                  <a:lnTo>
                    <a:pt x="13493" y="14376"/>
                  </a:lnTo>
                  <a:lnTo>
                    <a:pt x="13451" y="14381"/>
                  </a:lnTo>
                  <a:lnTo>
                    <a:pt x="13409" y="14384"/>
                  </a:lnTo>
                  <a:lnTo>
                    <a:pt x="13367" y="14386"/>
                  </a:lnTo>
                  <a:lnTo>
                    <a:pt x="13324" y="14386"/>
                  </a:lnTo>
                  <a:lnTo>
                    <a:pt x="13282" y="14384"/>
                  </a:lnTo>
                  <a:lnTo>
                    <a:pt x="13240" y="14380"/>
                  </a:lnTo>
                  <a:lnTo>
                    <a:pt x="13198" y="14374"/>
                  </a:lnTo>
                  <a:lnTo>
                    <a:pt x="13155" y="14367"/>
                  </a:lnTo>
                  <a:lnTo>
                    <a:pt x="13113" y="14357"/>
                  </a:lnTo>
                  <a:lnTo>
                    <a:pt x="13071" y="14346"/>
                  </a:lnTo>
                  <a:lnTo>
                    <a:pt x="13028" y="14333"/>
                  </a:lnTo>
                  <a:lnTo>
                    <a:pt x="12986" y="14318"/>
                  </a:lnTo>
                  <a:lnTo>
                    <a:pt x="12944" y="14301"/>
                  </a:lnTo>
                  <a:lnTo>
                    <a:pt x="12901" y="14281"/>
                  </a:lnTo>
                  <a:lnTo>
                    <a:pt x="12859" y="14260"/>
                  </a:lnTo>
                  <a:lnTo>
                    <a:pt x="12816" y="14237"/>
                  </a:lnTo>
                  <a:lnTo>
                    <a:pt x="12773" y="14212"/>
                  </a:lnTo>
                  <a:lnTo>
                    <a:pt x="12731" y="14184"/>
                  </a:lnTo>
                  <a:lnTo>
                    <a:pt x="12688" y="14154"/>
                  </a:lnTo>
                  <a:lnTo>
                    <a:pt x="12645" y="14123"/>
                  </a:lnTo>
                  <a:lnTo>
                    <a:pt x="12602" y="14089"/>
                  </a:lnTo>
                  <a:lnTo>
                    <a:pt x="12559" y="14052"/>
                  </a:lnTo>
                  <a:lnTo>
                    <a:pt x="12516" y="14014"/>
                  </a:lnTo>
                  <a:lnTo>
                    <a:pt x="12473" y="13973"/>
                  </a:lnTo>
                  <a:lnTo>
                    <a:pt x="12430" y="13930"/>
                  </a:lnTo>
                  <a:lnTo>
                    <a:pt x="12387" y="13884"/>
                  </a:lnTo>
                  <a:lnTo>
                    <a:pt x="12344" y="13837"/>
                  </a:lnTo>
                  <a:lnTo>
                    <a:pt x="12301" y="13786"/>
                  </a:lnTo>
                  <a:lnTo>
                    <a:pt x="12258" y="13734"/>
                  </a:lnTo>
                  <a:lnTo>
                    <a:pt x="12214" y="13679"/>
                  </a:lnTo>
                  <a:lnTo>
                    <a:pt x="12171" y="13621"/>
                  </a:lnTo>
                  <a:lnTo>
                    <a:pt x="12127" y="13561"/>
                  </a:lnTo>
                  <a:lnTo>
                    <a:pt x="12081" y="13495"/>
                  </a:lnTo>
                  <a:lnTo>
                    <a:pt x="12036" y="13427"/>
                  </a:lnTo>
                  <a:lnTo>
                    <a:pt x="11991" y="13356"/>
                  </a:lnTo>
                  <a:lnTo>
                    <a:pt x="11946" y="13284"/>
                  </a:lnTo>
                  <a:lnTo>
                    <a:pt x="11902" y="13210"/>
                  </a:lnTo>
                  <a:lnTo>
                    <a:pt x="11858" y="13134"/>
                  </a:lnTo>
                  <a:lnTo>
                    <a:pt x="11815" y="13056"/>
                  </a:lnTo>
                  <a:lnTo>
                    <a:pt x="11772" y="12977"/>
                  </a:lnTo>
                  <a:lnTo>
                    <a:pt x="11730" y="12896"/>
                  </a:lnTo>
                  <a:lnTo>
                    <a:pt x="11689" y="12813"/>
                  </a:lnTo>
                  <a:lnTo>
                    <a:pt x="11647" y="12728"/>
                  </a:lnTo>
                  <a:lnTo>
                    <a:pt x="11606" y="12642"/>
                  </a:lnTo>
                  <a:lnTo>
                    <a:pt x="11566" y="12554"/>
                  </a:lnTo>
                  <a:lnTo>
                    <a:pt x="11526" y="12464"/>
                  </a:lnTo>
                  <a:lnTo>
                    <a:pt x="11486" y="12373"/>
                  </a:lnTo>
                  <a:lnTo>
                    <a:pt x="11447" y="12280"/>
                  </a:lnTo>
                  <a:lnTo>
                    <a:pt x="11408" y="12186"/>
                  </a:lnTo>
                  <a:lnTo>
                    <a:pt x="11370" y="12091"/>
                  </a:lnTo>
                  <a:lnTo>
                    <a:pt x="11332" y="11994"/>
                  </a:lnTo>
                  <a:lnTo>
                    <a:pt x="11294" y="11896"/>
                  </a:lnTo>
                  <a:lnTo>
                    <a:pt x="11257" y="11796"/>
                  </a:lnTo>
                  <a:lnTo>
                    <a:pt x="11220" y="11695"/>
                  </a:lnTo>
                  <a:lnTo>
                    <a:pt x="11183" y="11593"/>
                  </a:lnTo>
                  <a:lnTo>
                    <a:pt x="11147" y="11490"/>
                  </a:lnTo>
                  <a:lnTo>
                    <a:pt x="11111" y="11385"/>
                  </a:lnTo>
                  <a:lnTo>
                    <a:pt x="11075" y="11279"/>
                  </a:lnTo>
                  <a:lnTo>
                    <a:pt x="11040" y="11172"/>
                  </a:lnTo>
                  <a:lnTo>
                    <a:pt x="11005" y="11064"/>
                  </a:lnTo>
                  <a:lnTo>
                    <a:pt x="10970" y="10955"/>
                  </a:lnTo>
                  <a:lnTo>
                    <a:pt x="10935" y="10845"/>
                  </a:lnTo>
                  <a:lnTo>
                    <a:pt x="10901" y="10734"/>
                  </a:lnTo>
                  <a:lnTo>
                    <a:pt x="10867" y="10622"/>
                  </a:lnTo>
                  <a:lnTo>
                    <a:pt x="10833" y="10508"/>
                  </a:lnTo>
                  <a:lnTo>
                    <a:pt x="10800" y="10394"/>
                  </a:lnTo>
                  <a:lnTo>
                    <a:pt x="10767" y="10280"/>
                  </a:lnTo>
                  <a:lnTo>
                    <a:pt x="10734" y="10164"/>
                  </a:lnTo>
                  <a:lnTo>
                    <a:pt x="10701" y="10047"/>
                  </a:lnTo>
                  <a:lnTo>
                    <a:pt x="10668" y="9930"/>
                  </a:lnTo>
                  <a:lnTo>
                    <a:pt x="10636" y="9812"/>
                  </a:lnTo>
                  <a:lnTo>
                    <a:pt x="10604" y="9693"/>
                  </a:lnTo>
                  <a:lnTo>
                    <a:pt x="10572" y="9574"/>
                  </a:lnTo>
                  <a:lnTo>
                    <a:pt x="10540" y="9454"/>
                  </a:lnTo>
                  <a:lnTo>
                    <a:pt x="10476" y="9212"/>
                  </a:lnTo>
                  <a:lnTo>
                    <a:pt x="10414" y="8968"/>
                  </a:lnTo>
                  <a:lnTo>
                    <a:pt x="10352" y="8722"/>
                  </a:lnTo>
                  <a:lnTo>
                    <a:pt x="10290" y="8475"/>
                  </a:lnTo>
                  <a:lnTo>
                    <a:pt x="10229" y="8226"/>
                  </a:lnTo>
                  <a:lnTo>
                    <a:pt x="10137" y="7851"/>
                  </a:lnTo>
                  <a:lnTo>
                    <a:pt x="9865" y="6721"/>
                  </a:lnTo>
                  <a:lnTo>
                    <a:pt x="9743" y="6221"/>
                  </a:lnTo>
                  <a:lnTo>
                    <a:pt x="9651" y="5848"/>
                  </a:lnTo>
                  <a:lnTo>
                    <a:pt x="9590" y="5602"/>
                  </a:lnTo>
                  <a:lnTo>
                    <a:pt x="9528" y="5357"/>
                  </a:lnTo>
                  <a:lnTo>
                    <a:pt x="9465" y="5115"/>
                  </a:lnTo>
                  <a:lnTo>
                    <a:pt x="9402" y="4874"/>
                  </a:lnTo>
                  <a:lnTo>
                    <a:pt x="9370" y="4755"/>
                  </a:lnTo>
                  <a:lnTo>
                    <a:pt x="9338" y="4637"/>
                  </a:lnTo>
                  <a:lnTo>
                    <a:pt x="9306" y="4519"/>
                  </a:lnTo>
                  <a:lnTo>
                    <a:pt x="9274" y="4402"/>
                  </a:lnTo>
                  <a:lnTo>
                    <a:pt x="9241" y="4285"/>
                  </a:lnTo>
                  <a:lnTo>
                    <a:pt x="9208" y="4170"/>
                  </a:lnTo>
                  <a:lnTo>
                    <a:pt x="9175" y="4055"/>
                  </a:lnTo>
                  <a:lnTo>
                    <a:pt x="9142" y="3942"/>
                  </a:lnTo>
                  <a:lnTo>
                    <a:pt x="9109" y="3829"/>
                  </a:lnTo>
                  <a:lnTo>
                    <a:pt x="9075" y="3717"/>
                  </a:lnTo>
                  <a:lnTo>
                    <a:pt x="9041" y="3606"/>
                  </a:lnTo>
                  <a:lnTo>
                    <a:pt x="9007" y="3496"/>
                  </a:lnTo>
                  <a:lnTo>
                    <a:pt x="8973" y="3387"/>
                  </a:lnTo>
                  <a:lnTo>
                    <a:pt x="8938" y="3279"/>
                  </a:lnTo>
                  <a:lnTo>
                    <a:pt x="8903" y="3173"/>
                  </a:lnTo>
                  <a:lnTo>
                    <a:pt x="8868" y="3067"/>
                  </a:lnTo>
                  <a:lnTo>
                    <a:pt x="8832" y="2963"/>
                  </a:lnTo>
                  <a:lnTo>
                    <a:pt x="8796" y="2860"/>
                  </a:lnTo>
                  <a:lnTo>
                    <a:pt x="8760" y="2758"/>
                  </a:lnTo>
                  <a:lnTo>
                    <a:pt x="8723" y="2657"/>
                  </a:lnTo>
                  <a:lnTo>
                    <a:pt x="8687" y="2558"/>
                  </a:lnTo>
                  <a:lnTo>
                    <a:pt x="8649" y="2460"/>
                  </a:lnTo>
                  <a:lnTo>
                    <a:pt x="8612" y="2364"/>
                  </a:lnTo>
                  <a:lnTo>
                    <a:pt x="8574" y="2269"/>
                  </a:lnTo>
                  <a:lnTo>
                    <a:pt x="8536" y="2175"/>
                  </a:lnTo>
                  <a:lnTo>
                    <a:pt x="8497" y="2083"/>
                  </a:lnTo>
                  <a:lnTo>
                    <a:pt x="8458" y="1992"/>
                  </a:lnTo>
                  <a:lnTo>
                    <a:pt x="8418" y="1903"/>
                  </a:lnTo>
                  <a:lnTo>
                    <a:pt x="8378" y="1816"/>
                  </a:lnTo>
                  <a:lnTo>
                    <a:pt x="8338" y="1730"/>
                  </a:lnTo>
                  <a:lnTo>
                    <a:pt x="8297" y="1646"/>
                  </a:lnTo>
                  <a:lnTo>
                    <a:pt x="8256" y="1563"/>
                  </a:lnTo>
                  <a:lnTo>
                    <a:pt x="8215" y="1482"/>
                  </a:lnTo>
                  <a:lnTo>
                    <a:pt x="8173" y="1403"/>
                  </a:lnTo>
                  <a:lnTo>
                    <a:pt x="8130" y="1326"/>
                  </a:lnTo>
                  <a:lnTo>
                    <a:pt x="8087" y="1250"/>
                  </a:lnTo>
                  <a:lnTo>
                    <a:pt x="8044" y="1177"/>
                  </a:lnTo>
                  <a:lnTo>
                    <a:pt x="8000" y="1105"/>
                  </a:lnTo>
                  <a:lnTo>
                    <a:pt x="7955" y="1035"/>
                  </a:lnTo>
                  <a:lnTo>
                    <a:pt x="7910" y="968"/>
                  </a:lnTo>
                  <a:lnTo>
                    <a:pt x="7865" y="902"/>
                  </a:lnTo>
                  <a:lnTo>
                    <a:pt x="7819" y="838"/>
                  </a:lnTo>
                  <a:lnTo>
                    <a:pt x="7772" y="776"/>
                  </a:lnTo>
                  <a:lnTo>
                    <a:pt x="7725" y="717"/>
                  </a:lnTo>
                  <a:lnTo>
                    <a:pt x="7678" y="659"/>
                  </a:lnTo>
                  <a:lnTo>
                    <a:pt x="7630" y="604"/>
                  </a:lnTo>
                  <a:lnTo>
                    <a:pt x="7581" y="551"/>
                  </a:lnTo>
                  <a:lnTo>
                    <a:pt x="7532" y="500"/>
                  </a:lnTo>
                  <a:lnTo>
                    <a:pt x="7482" y="451"/>
                  </a:lnTo>
                  <a:lnTo>
                    <a:pt x="7431" y="404"/>
                  </a:lnTo>
                  <a:lnTo>
                    <a:pt x="7380" y="360"/>
                  </a:lnTo>
                  <a:lnTo>
                    <a:pt x="7329" y="319"/>
                  </a:lnTo>
                  <a:lnTo>
                    <a:pt x="7276" y="279"/>
                  </a:lnTo>
                  <a:lnTo>
                    <a:pt x="7223" y="243"/>
                  </a:lnTo>
                  <a:lnTo>
                    <a:pt x="7170" y="208"/>
                  </a:lnTo>
                  <a:lnTo>
                    <a:pt x="7116" y="176"/>
                  </a:lnTo>
                  <a:lnTo>
                    <a:pt x="7061" y="147"/>
                  </a:lnTo>
                  <a:lnTo>
                    <a:pt x="7005" y="120"/>
                  </a:lnTo>
                  <a:lnTo>
                    <a:pt x="6949" y="96"/>
                  </a:lnTo>
                  <a:lnTo>
                    <a:pt x="6892" y="74"/>
                  </a:lnTo>
                  <a:lnTo>
                    <a:pt x="6835" y="55"/>
                  </a:lnTo>
                  <a:lnTo>
                    <a:pt x="6776" y="39"/>
                  </a:lnTo>
                  <a:lnTo>
                    <a:pt x="6717" y="26"/>
                  </a:lnTo>
                  <a:lnTo>
                    <a:pt x="6631" y="11"/>
                  </a:lnTo>
                  <a:lnTo>
                    <a:pt x="6551" y="3"/>
                  </a:lnTo>
                  <a:lnTo>
                    <a:pt x="6478" y="0"/>
                  </a:lnTo>
                  <a:close/>
                </a:path>
              </a:pathLst>
            </a:custGeom>
            <a:solidFill>
              <a:srgbClr val="FFFFFF"/>
            </a:solidFill>
            <a:ln w="12700" cap="flat">
              <a:noFill/>
              <a:miter lim="400000"/>
            </a:ln>
            <a:effectLst/>
          </p:spPr>
          <p:txBody>
            <a:bodyPr wrap="square" lIns="27733" tIns="27733" rIns="27733" bIns="27733" numCol="1" anchor="t">
              <a:noAutofit/>
            </a:bodyPr>
            <a:lstStyle/>
            <a:p>
              <a:endParaRPr sz="1274"/>
            </a:p>
          </p:txBody>
        </p:sp>
      </p:grpSp>
      <p:sp>
        <p:nvSpPr>
          <p:cNvPr id="763" name="object 6">
            <a:extLst>
              <a:ext uri="{FF2B5EF4-FFF2-40B4-BE49-F238E27FC236}">
                <a16:creationId xmlns:a16="http://schemas.microsoft.com/office/drawing/2014/main" id="{E7463B6B-747A-3235-0DFD-D5FDF6F2E934}"/>
              </a:ext>
            </a:extLst>
          </p:cNvPr>
          <p:cNvSpPr txBox="1"/>
          <p:nvPr/>
        </p:nvSpPr>
        <p:spPr>
          <a:xfrm>
            <a:off x="3060044" y="678277"/>
            <a:ext cx="8841233" cy="116570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p>
            <a:pPr marL="520008" indent="-520008">
              <a:spcBef>
                <a:spcPts val="546"/>
              </a:spcBef>
              <a:buFont typeface="Arial" panose="020B0604020202020204" pitchFamily="34" charset="0"/>
              <a:buChar char="•"/>
              <a:defRPr sz="5900" b="1" spc="60">
                <a:solidFill>
                  <a:srgbClr val="FFFFFF"/>
                </a:solidFill>
                <a:latin typeface="Raleway SemiBold"/>
                <a:ea typeface="Raleway SemiBold"/>
                <a:cs typeface="Raleway SemiBold"/>
                <a:sym typeface="Raleway SemiBold"/>
              </a:defRPr>
            </a:pPr>
            <a:r>
              <a:rPr lang="nl-NL" sz="3579"/>
              <a:t>www.rookvrijenfitter.nl/verwijzen</a:t>
            </a:r>
          </a:p>
          <a:p>
            <a:pPr marL="520008" indent="-520008">
              <a:spcBef>
                <a:spcPts val="546"/>
              </a:spcBef>
              <a:buFont typeface="Arial" panose="020B0604020202020204" pitchFamily="34" charset="0"/>
              <a:buChar char="•"/>
              <a:defRPr sz="5900" b="1" spc="60">
                <a:solidFill>
                  <a:srgbClr val="FFFFFF"/>
                </a:solidFill>
                <a:latin typeface="Raleway SemiBold"/>
                <a:ea typeface="Raleway SemiBold"/>
                <a:cs typeface="Raleway SemiBold"/>
                <a:sym typeface="Raleway SemiBold"/>
              </a:defRPr>
            </a:pPr>
            <a:r>
              <a:rPr lang="nl-NL" sz="3579"/>
              <a:t>www.ikstopnu.nl</a:t>
            </a:r>
          </a:p>
        </p:txBody>
      </p:sp>
      <p:grpSp>
        <p:nvGrpSpPr>
          <p:cNvPr id="783" name="object 7">
            <a:extLst>
              <a:ext uri="{FF2B5EF4-FFF2-40B4-BE49-F238E27FC236}">
                <a16:creationId xmlns:a16="http://schemas.microsoft.com/office/drawing/2014/main" id="{A5E9CC6A-DD63-CC01-9432-F09B54BCBE6C}"/>
              </a:ext>
            </a:extLst>
          </p:cNvPr>
          <p:cNvGrpSpPr/>
          <p:nvPr/>
        </p:nvGrpSpPr>
        <p:grpSpPr>
          <a:xfrm>
            <a:off x="2283036" y="4106996"/>
            <a:ext cx="2567245" cy="2258197"/>
            <a:chOff x="0" y="0"/>
            <a:chExt cx="4232177" cy="3722703"/>
          </a:xfrm>
        </p:grpSpPr>
        <p:grpSp>
          <p:nvGrpSpPr>
            <p:cNvPr id="780" name="object 8">
              <a:extLst>
                <a:ext uri="{FF2B5EF4-FFF2-40B4-BE49-F238E27FC236}">
                  <a16:creationId xmlns:a16="http://schemas.microsoft.com/office/drawing/2014/main" id="{1B77D37C-EB0B-F70E-9783-BE922DCA5869}"/>
                </a:ext>
              </a:extLst>
            </p:cNvPr>
            <p:cNvGrpSpPr/>
            <p:nvPr/>
          </p:nvGrpSpPr>
          <p:grpSpPr>
            <a:xfrm>
              <a:off x="996116" y="897520"/>
              <a:ext cx="3236062" cy="1217245"/>
              <a:chOff x="0" y="0"/>
              <a:chExt cx="3236061" cy="1217244"/>
            </a:xfrm>
          </p:grpSpPr>
          <p:sp>
            <p:nvSpPr>
              <p:cNvPr id="764" name="Vorm">
                <a:extLst>
                  <a:ext uri="{FF2B5EF4-FFF2-40B4-BE49-F238E27FC236}">
                    <a16:creationId xmlns:a16="http://schemas.microsoft.com/office/drawing/2014/main" id="{30B15BDF-C9A4-3C4F-526B-01F14120EBE0}"/>
                  </a:ext>
                </a:extLst>
              </p:cNvPr>
              <p:cNvSpPr/>
              <p:nvPr/>
            </p:nvSpPr>
            <p:spPr>
              <a:xfrm>
                <a:off x="0" y="742988"/>
                <a:ext cx="315342" cy="473711"/>
              </a:xfrm>
              <a:custGeom>
                <a:avLst/>
                <a:gdLst/>
                <a:ahLst/>
                <a:cxnLst>
                  <a:cxn ang="0">
                    <a:pos x="wd2" y="hd2"/>
                  </a:cxn>
                  <a:cxn ang="5400000">
                    <a:pos x="wd2" y="hd2"/>
                  </a:cxn>
                  <a:cxn ang="10800000">
                    <a:pos x="wd2" y="hd2"/>
                  </a:cxn>
                  <a:cxn ang="16200000">
                    <a:pos x="wd2" y="hd2"/>
                  </a:cxn>
                </a:cxnLst>
                <a:rect l="0" t="0" r="r" b="b"/>
                <a:pathLst>
                  <a:path w="21600" h="21600" extrusionOk="0">
                    <a:moveTo>
                      <a:pt x="21600" y="20210"/>
                    </a:moveTo>
                    <a:lnTo>
                      <a:pt x="2314" y="20210"/>
                    </a:lnTo>
                    <a:lnTo>
                      <a:pt x="2314" y="11234"/>
                    </a:lnTo>
                    <a:lnTo>
                      <a:pt x="18805" y="11234"/>
                    </a:lnTo>
                    <a:lnTo>
                      <a:pt x="18805" y="9902"/>
                    </a:lnTo>
                    <a:lnTo>
                      <a:pt x="2314" y="9902"/>
                    </a:lnTo>
                    <a:lnTo>
                      <a:pt x="2314" y="1448"/>
                    </a:lnTo>
                    <a:lnTo>
                      <a:pt x="21193" y="1448"/>
                    </a:lnTo>
                    <a:lnTo>
                      <a:pt x="21193" y="0"/>
                    </a:lnTo>
                    <a:lnTo>
                      <a:pt x="0" y="0"/>
                    </a:lnTo>
                    <a:lnTo>
                      <a:pt x="0" y="21600"/>
                    </a:lnTo>
                    <a:lnTo>
                      <a:pt x="21600" y="21600"/>
                    </a:lnTo>
                    <a:lnTo>
                      <a:pt x="21600" y="2021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65" name="Vorm">
                <a:extLst>
                  <a:ext uri="{FF2B5EF4-FFF2-40B4-BE49-F238E27FC236}">
                    <a16:creationId xmlns:a16="http://schemas.microsoft.com/office/drawing/2014/main" id="{E9805F9A-F7CF-B62F-C6B7-EE83CC8ECF94}"/>
                  </a:ext>
                </a:extLst>
              </p:cNvPr>
              <p:cNvSpPr/>
              <p:nvPr/>
            </p:nvSpPr>
            <p:spPr>
              <a:xfrm>
                <a:off x="0" y="2958"/>
                <a:ext cx="408572" cy="47340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85" y="14967"/>
                    </a:lnTo>
                    <a:lnTo>
                      <a:pt x="16315" y="13660"/>
                    </a:lnTo>
                    <a:lnTo>
                      <a:pt x="17115" y="13106"/>
                    </a:lnTo>
                    <a:lnTo>
                      <a:pt x="17823" y="12477"/>
                    </a:lnTo>
                    <a:lnTo>
                      <a:pt x="18438" y="11774"/>
                    </a:lnTo>
                    <a:lnTo>
                      <a:pt x="18957" y="10998"/>
                    </a:lnTo>
                    <a:lnTo>
                      <a:pt x="19378" y="10168"/>
                    </a:lnTo>
                    <a:lnTo>
                      <a:pt x="19505" y="9802"/>
                    </a:lnTo>
                    <a:lnTo>
                      <a:pt x="19676" y="9306"/>
                    </a:lnTo>
                    <a:lnTo>
                      <a:pt x="19855" y="8411"/>
                    </a:lnTo>
                    <a:lnTo>
                      <a:pt x="19913" y="7496"/>
                    </a:lnTo>
                    <a:lnTo>
                      <a:pt x="19914" y="7484"/>
                    </a:lnTo>
                    <a:lnTo>
                      <a:pt x="19876" y="6800"/>
                    </a:lnTo>
                    <a:lnTo>
                      <a:pt x="19761" y="6117"/>
                    </a:lnTo>
                    <a:lnTo>
                      <a:pt x="19565" y="5436"/>
                    </a:lnTo>
                    <a:lnTo>
                      <a:pt x="19464" y="5191"/>
                    </a:lnTo>
                    <a:lnTo>
                      <a:pt x="19286" y="4759"/>
                    </a:lnTo>
                    <a:lnTo>
                      <a:pt x="18070" y="2901"/>
                    </a:lnTo>
                    <a:lnTo>
                      <a:pt x="16321" y="1402"/>
                    </a:lnTo>
                    <a:lnTo>
                      <a:pt x="14090" y="370"/>
                    </a:lnTo>
                    <a:lnTo>
                      <a:pt x="12943" y="120"/>
                    </a:lnTo>
                    <a:lnTo>
                      <a:pt x="12943" y="7496"/>
                    </a:lnTo>
                    <a:lnTo>
                      <a:pt x="12911" y="8012"/>
                    </a:lnTo>
                    <a:lnTo>
                      <a:pt x="11829" y="9652"/>
                    </a:lnTo>
                    <a:lnTo>
                      <a:pt x="11215" y="9802"/>
                    </a:lnTo>
                    <a:lnTo>
                      <a:pt x="6886" y="9802"/>
                    </a:lnTo>
                    <a:lnTo>
                      <a:pt x="6886" y="5191"/>
                    </a:lnTo>
                    <a:lnTo>
                      <a:pt x="11043" y="5191"/>
                    </a:lnTo>
                    <a:lnTo>
                      <a:pt x="12784" y="6505"/>
                    </a:lnTo>
                    <a:lnTo>
                      <a:pt x="12942" y="7484"/>
                    </a:lnTo>
                    <a:lnTo>
                      <a:pt x="12943" y="7496"/>
                    </a:lnTo>
                    <a:lnTo>
                      <a:pt x="12943" y="120"/>
                    </a:lnTo>
                    <a:lnTo>
                      <a:pt x="12400" y="42"/>
                    </a:lnTo>
                    <a:lnTo>
                      <a:pt x="11500" y="0"/>
                    </a:lnTo>
                    <a:lnTo>
                      <a:pt x="0" y="0"/>
                    </a:lnTo>
                    <a:lnTo>
                      <a:pt x="0" y="21600"/>
                    </a:lnTo>
                    <a:lnTo>
                      <a:pt x="6872" y="21600"/>
                    </a:lnTo>
                    <a:lnTo>
                      <a:pt x="6872" y="14967"/>
                    </a:lnTo>
                    <a:lnTo>
                      <a:pt x="9443" y="14967"/>
                    </a:lnTo>
                    <a:lnTo>
                      <a:pt x="13842" y="21600"/>
                    </a:lnTo>
                    <a:lnTo>
                      <a:pt x="21600" y="2160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66" name="Vorm">
                <a:extLst>
                  <a:ext uri="{FF2B5EF4-FFF2-40B4-BE49-F238E27FC236}">
                    <a16:creationId xmlns:a16="http://schemas.microsoft.com/office/drawing/2014/main" id="{9EA6857F-071D-7E49-D821-36FAC8D2E47F}"/>
                  </a:ext>
                </a:extLst>
              </p:cNvPr>
              <p:cNvSpPr/>
              <p:nvPr/>
            </p:nvSpPr>
            <p:spPr>
              <a:xfrm>
                <a:off x="377214" y="743342"/>
                <a:ext cx="392089" cy="47340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724" y="0"/>
                    </a:lnTo>
                    <a:lnTo>
                      <a:pt x="19724" y="19011"/>
                    </a:lnTo>
                    <a:lnTo>
                      <a:pt x="1429" y="0"/>
                    </a:lnTo>
                    <a:lnTo>
                      <a:pt x="0" y="0"/>
                    </a:lnTo>
                    <a:lnTo>
                      <a:pt x="0" y="21600"/>
                    </a:lnTo>
                    <a:lnTo>
                      <a:pt x="1876" y="21600"/>
                    </a:lnTo>
                    <a:lnTo>
                      <a:pt x="1876" y="2922"/>
                    </a:lnTo>
                    <a:lnTo>
                      <a:pt x="19873" y="21600"/>
                    </a:lnTo>
                    <a:lnTo>
                      <a:pt x="21600" y="21600"/>
                    </a:lnTo>
                    <a:lnTo>
                      <a:pt x="21600" y="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67" name="Vorm">
                <a:extLst>
                  <a:ext uri="{FF2B5EF4-FFF2-40B4-BE49-F238E27FC236}">
                    <a16:creationId xmlns:a16="http://schemas.microsoft.com/office/drawing/2014/main" id="{9D38E326-9990-660F-588F-2CA4B263AF08}"/>
                  </a:ext>
                </a:extLst>
              </p:cNvPr>
              <p:cNvSpPr/>
              <p:nvPr/>
            </p:nvSpPr>
            <p:spPr>
              <a:xfrm>
                <a:off x="404278" y="0"/>
                <a:ext cx="480989" cy="480429"/>
              </a:xfrm>
              <a:custGeom>
                <a:avLst/>
                <a:gdLst/>
                <a:ahLst/>
                <a:cxnLst>
                  <a:cxn ang="0">
                    <a:pos x="wd2" y="hd2"/>
                  </a:cxn>
                  <a:cxn ang="5400000">
                    <a:pos x="wd2" y="hd2"/>
                  </a:cxn>
                  <a:cxn ang="10800000">
                    <a:pos x="wd2" y="hd2"/>
                  </a:cxn>
                  <a:cxn ang="16200000">
                    <a:pos x="wd2" y="hd2"/>
                  </a:cxn>
                </a:cxnLst>
                <a:rect l="0" t="0" r="r" b="b"/>
                <a:pathLst>
                  <a:path w="21600" h="21600" extrusionOk="0">
                    <a:moveTo>
                      <a:pt x="21600" y="10836"/>
                    </a:moveTo>
                    <a:lnTo>
                      <a:pt x="21409" y="8821"/>
                    </a:lnTo>
                    <a:lnTo>
                      <a:pt x="20835" y="6851"/>
                    </a:lnTo>
                    <a:lnTo>
                      <a:pt x="20022" y="5211"/>
                    </a:lnTo>
                    <a:lnTo>
                      <a:pt x="19908" y="5009"/>
                    </a:lnTo>
                    <a:lnTo>
                      <a:pt x="18663" y="3377"/>
                    </a:lnTo>
                    <a:lnTo>
                      <a:pt x="17116" y="2000"/>
                    </a:lnTo>
                    <a:lnTo>
                      <a:pt x="15677" y="1132"/>
                    </a:lnTo>
                    <a:lnTo>
                      <a:pt x="15677" y="10739"/>
                    </a:lnTo>
                    <a:lnTo>
                      <a:pt x="15675" y="10836"/>
                    </a:lnTo>
                    <a:lnTo>
                      <a:pt x="15399" y="12829"/>
                    </a:lnTo>
                    <a:lnTo>
                      <a:pt x="15039" y="13779"/>
                    </a:lnTo>
                    <a:lnTo>
                      <a:pt x="15035" y="13788"/>
                    </a:lnTo>
                    <a:lnTo>
                      <a:pt x="13853" y="15356"/>
                    </a:lnTo>
                    <a:lnTo>
                      <a:pt x="11998" y="16298"/>
                    </a:lnTo>
                    <a:lnTo>
                      <a:pt x="11419" y="16395"/>
                    </a:lnTo>
                    <a:lnTo>
                      <a:pt x="11391" y="16395"/>
                    </a:lnTo>
                    <a:lnTo>
                      <a:pt x="10824" y="16425"/>
                    </a:lnTo>
                    <a:lnTo>
                      <a:pt x="9130" y="16158"/>
                    </a:lnTo>
                    <a:lnTo>
                      <a:pt x="7454" y="15059"/>
                    </a:lnTo>
                    <a:lnTo>
                      <a:pt x="6403" y="13389"/>
                    </a:lnTo>
                    <a:lnTo>
                      <a:pt x="5953" y="11345"/>
                    </a:lnTo>
                    <a:lnTo>
                      <a:pt x="5935" y="10836"/>
                    </a:lnTo>
                    <a:lnTo>
                      <a:pt x="5937" y="10739"/>
                    </a:lnTo>
                    <a:lnTo>
                      <a:pt x="6225" y="8759"/>
                    </a:lnTo>
                    <a:lnTo>
                      <a:pt x="7111" y="6961"/>
                    </a:lnTo>
                    <a:lnTo>
                      <a:pt x="8628" y="5685"/>
                    </a:lnTo>
                    <a:lnTo>
                      <a:pt x="10800" y="5211"/>
                    </a:lnTo>
                    <a:lnTo>
                      <a:pt x="11392" y="5241"/>
                    </a:lnTo>
                    <a:lnTo>
                      <a:pt x="11951" y="5330"/>
                    </a:lnTo>
                    <a:lnTo>
                      <a:pt x="12479" y="5478"/>
                    </a:lnTo>
                    <a:lnTo>
                      <a:pt x="12472" y="5478"/>
                    </a:lnTo>
                    <a:lnTo>
                      <a:pt x="12936" y="5673"/>
                    </a:lnTo>
                    <a:lnTo>
                      <a:pt x="14465" y="6900"/>
                    </a:lnTo>
                    <a:lnTo>
                      <a:pt x="15374" y="8674"/>
                    </a:lnTo>
                    <a:lnTo>
                      <a:pt x="15677" y="10739"/>
                    </a:lnTo>
                    <a:lnTo>
                      <a:pt x="15677" y="1132"/>
                    </a:lnTo>
                    <a:lnTo>
                      <a:pt x="13184" y="234"/>
                    </a:lnTo>
                    <a:lnTo>
                      <a:pt x="10873" y="0"/>
                    </a:lnTo>
                    <a:lnTo>
                      <a:pt x="9628" y="59"/>
                    </a:lnTo>
                    <a:lnTo>
                      <a:pt x="9685" y="59"/>
                    </a:lnTo>
                    <a:lnTo>
                      <a:pt x="8599" y="220"/>
                    </a:lnTo>
                    <a:lnTo>
                      <a:pt x="6517" y="887"/>
                    </a:lnTo>
                    <a:lnTo>
                      <a:pt x="4657" y="1925"/>
                    </a:lnTo>
                    <a:lnTo>
                      <a:pt x="3070" y="3256"/>
                    </a:lnTo>
                    <a:lnTo>
                      <a:pt x="1778" y="4861"/>
                    </a:lnTo>
                    <a:lnTo>
                      <a:pt x="813" y="6694"/>
                    </a:lnTo>
                    <a:lnTo>
                      <a:pt x="204" y="8674"/>
                    </a:lnTo>
                    <a:lnTo>
                      <a:pt x="202" y="8680"/>
                    </a:lnTo>
                    <a:lnTo>
                      <a:pt x="50" y="9705"/>
                    </a:lnTo>
                    <a:lnTo>
                      <a:pt x="0" y="10739"/>
                    </a:lnTo>
                    <a:lnTo>
                      <a:pt x="48" y="11769"/>
                    </a:lnTo>
                    <a:lnTo>
                      <a:pt x="435" y="13779"/>
                    </a:lnTo>
                    <a:lnTo>
                      <a:pt x="1207" y="15708"/>
                    </a:lnTo>
                    <a:lnTo>
                      <a:pt x="2299" y="17439"/>
                    </a:lnTo>
                    <a:lnTo>
                      <a:pt x="3699" y="18943"/>
                    </a:lnTo>
                    <a:lnTo>
                      <a:pt x="5391" y="20163"/>
                    </a:lnTo>
                    <a:lnTo>
                      <a:pt x="7378" y="21082"/>
                    </a:lnTo>
                    <a:lnTo>
                      <a:pt x="7384" y="21082"/>
                    </a:lnTo>
                    <a:lnTo>
                      <a:pt x="8456" y="21374"/>
                    </a:lnTo>
                    <a:lnTo>
                      <a:pt x="8468" y="21374"/>
                    </a:lnTo>
                    <a:lnTo>
                      <a:pt x="9579" y="21545"/>
                    </a:lnTo>
                    <a:lnTo>
                      <a:pt x="9603" y="21545"/>
                    </a:lnTo>
                    <a:lnTo>
                      <a:pt x="10751" y="21600"/>
                    </a:lnTo>
                    <a:lnTo>
                      <a:pt x="11911" y="21545"/>
                    </a:lnTo>
                    <a:lnTo>
                      <a:pt x="13025" y="21374"/>
                    </a:lnTo>
                    <a:lnTo>
                      <a:pt x="15107" y="20665"/>
                    </a:lnTo>
                    <a:lnTo>
                      <a:pt x="16966" y="19620"/>
                    </a:lnTo>
                    <a:lnTo>
                      <a:pt x="18541" y="18284"/>
                    </a:lnTo>
                    <a:lnTo>
                      <a:pt x="19823" y="16691"/>
                    </a:lnTo>
                    <a:lnTo>
                      <a:pt x="20787" y="14870"/>
                    </a:lnTo>
                    <a:lnTo>
                      <a:pt x="21396" y="12902"/>
                    </a:lnTo>
                    <a:lnTo>
                      <a:pt x="21398" y="12894"/>
                    </a:lnTo>
                    <a:lnTo>
                      <a:pt x="21550" y="11875"/>
                    </a:lnTo>
                    <a:lnTo>
                      <a:pt x="21600" y="10836"/>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68" name="Vorm">
                <a:extLst>
                  <a:ext uri="{FF2B5EF4-FFF2-40B4-BE49-F238E27FC236}">
                    <a16:creationId xmlns:a16="http://schemas.microsoft.com/office/drawing/2014/main" id="{4551A26C-1ADC-852E-BA99-8E8976240DCC}"/>
                  </a:ext>
                </a:extLst>
              </p:cNvPr>
              <p:cNvSpPr/>
              <p:nvPr/>
            </p:nvSpPr>
            <p:spPr>
              <a:xfrm>
                <a:off x="1021410" y="743038"/>
                <a:ext cx="324791" cy="47371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8644" y="21600"/>
                    </a:lnTo>
                    <a:lnTo>
                      <a:pt x="8644" y="13551"/>
                    </a:lnTo>
                    <a:lnTo>
                      <a:pt x="19192" y="13551"/>
                    </a:lnTo>
                    <a:lnTo>
                      <a:pt x="19192" y="8802"/>
                    </a:lnTo>
                    <a:lnTo>
                      <a:pt x="8644" y="8802"/>
                    </a:lnTo>
                    <a:lnTo>
                      <a:pt x="8644" y="5212"/>
                    </a:lnTo>
                    <a:lnTo>
                      <a:pt x="21600" y="5212"/>
                    </a:lnTo>
                    <a:lnTo>
                      <a:pt x="21600" y="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69" name="Vorm">
                <a:extLst>
                  <a:ext uri="{FF2B5EF4-FFF2-40B4-BE49-F238E27FC236}">
                    <a16:creationId xmlns:a16="http://schemas.microsoft.com/office/drawing/2014/main" id="{CE8D5530-ACD4-25A7-7221-76B4F38B4052}"/>
                  </a:ext>
                </a:extLst>
              </p:cNvPr>
              <p:cNvSpPr/>
              <p:nvPr/>
            </p:nvSpPr>
            <p:spPr>
              <a:xfrm>
                <a:off x="913396" y="0"/>
                <a:ext cx="480988" cy="480429"/>
              </a:xfrm>
              <a:custGeom>
                <a:avLst/>
                <a:gdLst/>
                <a:ahLst/>
                <a:cxnLst>
                  <a:cxn ang="0">
                    <a:pos x="wd2" y="hd2"/>
                  </a:cxn>
                  <a:cxn ang="5400000">
                    <a:pos x="wd2" y="hd2"/>
                  </a:cxn>
                  <a:cxn ang="10800000">
                    <a:pos x="wd2" y="hd2"/>
                  </a:cxn>
                  <a:cxn ang="16200000">
                    <a:pos x="wd2" y="hd2"/>
                  </a:cxn>
                </a:cxnLst>
                <a:rect l="0" t="0" r="r" b="b"/>
                <a:pathLst>
                  <a:path w="21600" h="21600" extrusionOk="0">
                    <a:moveTo>
                      <a:pt x="21600" y="10836"/>
                    </a:moveTo>
                    <a:lnTo>
                      <a:pt x="21409" y="8821"/>
                    </a:lnTo>
                    <a:lnTo>
                      <a:pt x="20835" y="6851"/>
                    </a:lnTo>
                    <a:lnTo>
                      <a:pt x="20022" y="5211"/>
                    </a:lnTo>
                    <a:lnTo>
                      <a:pt x="19908" y="5009"/>
                    </a:lnTo>
                    <a:lnTo>
                      <a:pt x="18663" y="3377"/>
                    </a:lnTo>
                    <a:lnTo>
                      <a:pt x="17116" y="2000"/>
                    </a:lnTo>
                    <a:lnTo>
                      <a:pt x="15677" y="1132"/>
                    </a:lnTo>
                    <a:lnTo>
                      <a:pt x="15677" y="10739"/>
                    </a:lnTo>
                    <a:lnTo>
                      <a:pt x="15675" y="10836"/>
                    </a:lnTo>
                    <a:lnTo>
                      <a:pt x="15399" y="12829"/>
                    </a:lnTo>
                    <a:lnTo>
                      <a:pt x="15039" y="13779"/>
                    </a:lnTo>
                    <a:lnTo>
                      <a:pt x="15035" y="13788"/>
                    </a:lnTo>
                    <a:lnTo>
                      <a:pt x="13853" y="15356"/>
                    </a:lnTo>
                    <a:lnTo>
                      <a:pt x="11998" y="16298"/>
                    </a:lnTo>
                    <a:lnTo>
                      <a:pt x="11419" y="16395"/>
                    </a:lnTo>
                    <a:lnTo>
                      <a:pt x="11391" y="16395"/>
                    </a:lnTo>
                    <a:lnTo>
                      <a:pt x="10824" y="16425"/>
                    </a:lnTo>
                    <a:lnTo>
                      <a:pt x="9130" y="16158"/>
                    </a:lnTo>
                    <a:lnTo>
                      <a:pt x="7454" y="15059"/>
                    </a:lnTo>
                    <a:lnTo>
                      <a:pt x="6403" y="13389"/>
                    </a:lnTo>
                    <a:lnTo>
                      <a:pt x="5953" y="11345"/>
                    </a:lnTo>
                    <a:lnTo>
                      <a:pt x="5935" y="10836"/>
                    </a:lnTo>
                    <a:lnTo>
                      <a:pt x="5937" y="10739"/>
                    </a:lnTo>
                    <a:lnTo>
                      <a:pt x="6225" y="8759"/>
                    </a:lnTo>
                    <a:lnTo>
                      <a:pt x="7111" y="6961"/>
                    </a:lnTo>
                    <a:lnTo>
                      <a:pt x="8628" y="5685"/>
                    </a:lnTo>
                    <a:lnTo>
                      <a:pt x="10800" y="5211"/>
                    </a:lnTo>
                    <a:lnTo>
                      <a:pt x="11392" y="5241"/>
                    </a:lnTo>
                    <a:lnTo>
                      <a:pt x="11951" y="5330"/>
                    </a:lnTo>
                    <a:lnTo>
                      <a:pt x="12479" y="5478"/>
                    </a:lnTo>
                    <a:lnTo>
                      <a:pt x="12473" y="5478"/>
                    </a:lnTo>
                    <a:lnTo>
                      <a:pt x="12936" y="5673"/>
                    </a:lnTo>
                    <a:lnTo>
                      <a:pt x="14465" y="6900"/>
                    </a:lnTo>
                    <a:lnTo>
                      <a:pt x="15374" y="8674"/>
                    </a:lnTo>
                    <a:lnTo>
                      <a:pt x="15677" y="10739"/>
                    </a:lnTo>
                    <a:lnTo>
                      <a:pt x="15677" y="1132"/>
                    </a:lnTo>
                    <a:lnTo>
                      <a:pt x="13184" y="234"/>
                    </a:lnTo>
                    <a:lnTo>
                      <a:pt x="10873" y="0"/>
                    </a:lnTo>
                    <a:lnTo>
                      <a:pt x="9628" y="59"/>
                    </a:lnTo>
                    <a:lnTo>
                      <a:pt x="9685" y="59"/>
                    </a:lnTo>
                    <a:lnTo>
                      <a:pt x="8599" y="220"/>
                    </a:lnTo>
                    <a:lnTo>
                      <a:pt x="6517" y="887"/>
                    </a:lnTo>
                    <a:lnTo>
                      <a:pt x="4657" y="1925"/>
                    </a:lnTo>
                    <a:lnTo>
                      <a:pt x="3070" y="3256"/>
                    </a:lnTo>
                    <a:lnTo>
                      <a:pt x="1778" y="4861"/>
                    </a:lnTo>
                    <a:lnTo>
                      <a:pt x="813" y="6694"/>
                    </a:lnTo>
                    <a:lnTo>
                      <a:pt x="204" y="8674"/>
                    </a:lnTo>
                    <a:lnTo>
                      <a:pt x="202" y="8680"/>
                    </a:lnTo>
                    <a:lnTo>
                      <a:pt x="50" y="9705"/>
                    </a:lnTo>
                    <a:lnTo>
                      <a:pt x="0" y="10739"/>
                    </a:lnTo>
                    <a:lnTo>
                      <a:pt x="48" y="11769"/>
                    </a:lnTo>
                    <a:lnTo>
                      <a:pt x="435" y="13779"/>
                    </a:lnTo>
                    <a:lnTo>
                      <a:pt x="1207" y="15708"/>
                    </a:lnTo>
                    <a:lnTo>
                      <a:pt x="2299" y="17439"/>
                    </a:lnTo>
                    <a:lnTo>
                      <a:pt x="3699" y="18943"/>
                    </a:lnTo>
                    <a:lnTo>
                      <a:pt x="5391" y="20163"/>
                    </a:lnTo>
                    <a:lnTo>
                      <a:pt x="7378" y="21082"/>
                    </a:lnTo>
                    <a:lnTo>
                      <a:pt x="7384" y="21082"/>
                    </a:lnTo>
                    <a:lnTo>
                      <a:pt x="8456" y="21374"/>
                    </a:lnTo>
                    <a:lnTo>
                      <a:pt x="8468" y="21374"/>
                    </a:lnTo>
                    <a:lnTo>
                      <a:pt x="9579" y="21545"/>
                    </a:lnTo>
                    <a:lnTo>
                      <a:pt x="9603" y="21545"/>
                    </a:lnTo>
                    <a:lnTo>
                      <a:pt x="10751" y="21600"/>
                    </a:lnTo>
                    <a:lnTo>
                      <a:pt x="11911" y="21545"/>
                    </a:lnTo>
                    <a:lnTo>
                      <a:pt x="13025" y="21374"/>
                    </a:lnTo>
                    <a:lnTo>
                      <a:pt x="15107" y="20665"/>
                    </a:lnTo>
                    <a:lnTo>
                      <a:pt x="16966" y="19620"/>
                    </a:lnTo>
                    <a:lnTo>
                      <a:pt x="18541" y="18284"/>
                    </a:lnTo>
                    <a:lnTo>
                      <a:pt x="19823" y="16691"/>
                    </a:lnTo>
                    <a:lnTo>
                      <a:pt x="20787" y="14870"/>
                    </a:lnTo>
                    <a:lnTo>
                      <a:pt x="21396" y="12902"/>
                    </a:lnTo>
                    <a:lnTo>
                      <a:pt x="21398" y="12894"/>
                    </a:lnTo>
                    <a:lnTo>
                      <a:pt x="21550" y="11875"/>
                    </a:lnTo>
                    <a:lnTo>
                      <a:pt x="21600" y="10836"/>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70" name="Rechthoek">
                <a:extLst>
                  <a:ext uri="{FF2B5EF4-FFF2-40B4-BE49-F238E27FC236}">
                    <a16:creationId xmlns:a16="http://schemas.microsoft.com/office/drawing/2014/main" id="{3C968FA8-CF28-4512-8387-6D0BA7CF0D81}"/>
                  </a:ext>
                </a:extLst>
              </p:cNvPr>
              <p:cNvSpPr/>
              <p:nvPr/>
            </p:nvSpPr>
            <p:spPr>
              <a:xfrm>
                <a:off x="1391056" y="743343"/>
                <a:ext cx="129973" cy="473419"/>
              </a:xfrm>
              <a:prstGeom prst="rect">
                <a:avLst/>
              </a:pr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71" name="Vorm">
                <a:extLst>
                  <a:ext uri="{FF2B5EF4-FFF2-40B4-BE49-F238E27FC236}">
                    <a16:creationId xmlns:a16="http://schemas.microsoft.com/office/drawing/2014/main" id="{9A1E5AE0-1E94-3133-CE22-36402E5E3E6D}"/>
                  </a:ext>
                </a:extLst>
              </p:cNvPr>
              <p:cNvSpPr/>
              <p:nvPr/>
            </p:nvSpPr>
            <p:spPr>
              <a:xfrm>
                <a:off x="1430616" y="2958"/>
                <a:ext cx="432613" cy="47368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13" y="9685"/>
                    </a:lnTo>
                    <a:lnTo>
                      <a:pt x="21006" y="13"/>
                    </a:lnTo>
                    <a:lnTo>
                      <a:pt x="13681" y="13"/>
                    </a:lnTo>
                    <a:lnTo>
                      <a:pt x="6490" y="8219"/>
                    </a:lnTo>
                    <a:lnTo>
                      <a:pt x="6490" y="0"/>
                    </a:lnTo>
                    <a:lnTo>
                      <a:pt x="0" y="0"/>
                    </a:lnTo>
                    <a:lnTo>
                      <a:pt x="0" y="21600"/>
                    </a:lnTo>
                    <a:lnTo>
                      <a:pt x="6503" y="21600"/>
                    </a:lnTo>
                    <a:lnTo>
                      <a:pt x="6503" y="15365"/>
                    </a:lnTo>
                    <a:lnTo>
                      <a:pt x="8298" y="13665"/>
                    </a:lnTo>
                    <a:lnTo>
                      <a:pt x="14153" y="21600"/>
                    </a:lnTo>
                    <a:lnTo>
                      <a:pt x="21600" y="2160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72" name="Vorm">
                <a:extLst>
                  <a:ext uri="{FF2B5EF4-FFF2-40B4-BE49-F238E27FC236}">
                    <a16:creationId xmlns:a16="http://schemas.microsoft.com/office/drawing/2014/main" id="{97B55EC7-147E-2BD0-BD25-F2B04A779C7E}"/>
                  </a:ext>
                </a:extLst>
              </p:cNvPr>
              <p:cNvSpPr/>
              <p:nvPr/>
            </p:nvSpPr>
            <p:spPr>
              <a:xfrm>
                <a:off x="1568577" y="743534"/>
                <a:ext cx="402895" cy="47371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54"/>
                    </a:lnTo>
                    <a:lnTo>
                      <a:pt x="7330" y="5154"/>
                    </a:lnTo>
                    <a:lnTo>
                      <a:pt x="7330" y="21600"/>
                    </a:lnTo>
                    <a:lnTo>
                      <a:pt x="14299" y="21600"/>
                    </a:lnTo>
                    <a:lnTo>
                      <a:pt x="14299" y="5154"/>
                    </a:lnTo>
                    <a:lnTo>
                      <a:pt x="21600" y="5154"/>
                    </a:lnTo>
                    <a:lnTo>
                      <a:pt x="21600" y="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73" name="Vorm">
                <a:extLst>
                  <a:ext uri="{FF2B5EF4-FFF2-40B4-BE49-F238E27FC236}">
                    <a16:creationId xmlns:a16="http://schemas.microsoft.com/office/drawing/2014/main" id="{30BB363B-EE46-6BC0-2F94-02BDDB78AD34}"/>
                  </a:ext>
                </a:extLst>
              </p:cNvPr>
              <p:cNvSpPr/>
              <p:nvPr/>
            </p:nvSpPr>
            <p:spPr>
              <a:xfrm>
                <a:off x="1872462" y="2958"/>
                <a:ext cx="458281" cy="47342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156" y="0"/>
                    </a:lnTo>
                    <a:lnTo>
                      <a:pt x="10851" y="14154"/>
                    </a:lnTo>
                    <a:lnTo>
                      <a:pt x="6482" y="0"/>
                    </a:lnTo>
                    <a:lnTo>
                      <a:pt x="0" y="0"/>
                    </a:lnTo>
                    <a:lnTo>
                      <a:pt x="8304" y="21600"/>
                    </a:lnTo>
                    <a:lnTo>
                      <a:pt x="13398" y="21600"/>
                    </a:lnTo>
                    <a:lnTo>
                      <a:pt x="21600" y="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74" name="Vorm">
                <a:extLst>
                  <a:ext uri="{FF2B5EF4-FFF2-40B4-BE49-F238E27FC236}">
                    <a16:creationId xmlns:a16="http://schemas.microsoft.com/office/drawing/2014/main" id="{5CF7C85F-13E8-A00E-9730-BF571F1D806E}"/>
                  </a:ext>
                </a:extLst>
              </p:cNvPr>
              <p:cNvSpPr/>
              <p:nvPr/>
            </p:nvSpPr>
            <p:spPr>
              <a:xfrm>
                <a:off x="2002815" y="743534"/>
                <a:ext cx="402883" cy="47371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5154"/>
                    </a:lnTo>
                    <a:lnTo>
                      <a:pt x="7330" y="5154"/>
                    </a:lnTo>
                    <a:lnTo>
                      <a:pt x="7330" y="21600"/>
                    </a:lnTo>
                    <a:lnTo>
                      <a:pt x="14299" y="21600"/>
                    </a:lnTo>
                    <a:lnTo>
                      <a:pt x="14299" y="5154"/>
                    </a:lnTo>
                    <a:lnTo>
                      <a:pt x="21600" y="5154"/>
                    </a:lnTo>
                    <a:lnTo>
                      <a:pt x="21600" y="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75" name="Vorm">
                <a:extLst>
                  <a:ext uri="{FF2B5EF4-FFF2-40B4-BE49-F238E27FC236}">
                    <a16:creationId xmlns:a16="http://schemas.microsoft.com/office/drawing/2014/main" id="{D79F4E29-1F51-938D-17FE-E6BAE70A3554}"/>
                  </a:ext>
                </a:extLst>
              </p:cNvPr>
              <p:cNvSpPr/>
              <p:nvPr/>
            </p:nvSpPr>
            <p:spPr>
              <a:xfrm>
                <a:off x="2356167" y="2958"/>
                <a:ext cx="408573" cy="47340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84" y="14967"/>
                    </a:lnTo>
                    <a:lnTo>
                      <a:pt x="16314" y="13660"/>
                    </a:lnTo>
                    <a:lnTo>
                      <a:pt x="17115" y="13106"/>
                    </a:lnTo>
                    <a:lnTo>
                      <a:pt x="17823" y="12477"/>
                    </a:lnTo>
                    <a:lnTo>
                      <a:pt x="18438" y="11774"/>
                    </a:lnTo>
                    <a:lnTo>
                      <a:pt x="18957" y="10998"/>
                    </a:lnTo>
                    <a:lnTo>
                      <a:pt x="19378" y="10168"/>
                    </a:lnTo>
                    <a:lnTo>
                      <a:pt x="19505" y="9802"/>
                    </a:lnTo>
                    <a:lnTo>
                      <a:pt x="19676" y="9306"/>
                    </a:lnTo>
                    <a:lnTo>
                      <a:pt x="19855" y="8411"/>
                    </a:lnTo>
                    <a:lnTo>
                      <a:pt x="19913" y="7496"/>
                    </a:lnTo>
                    <a:lnTo>
                      <a:pt x="19914" y="7484"/>
                    </a:lnTo>
                    <a:lnTo>
                      <a:pt x="19876" y="6800"/>
                    </a:lnTo>
                    <a:lnTo>
                      <a:pt x="19285" y="4759"/>
                    </a:lnTo>
                    <a:lnTo>
                      <a:pt x="18070" y="2901"/>
                    </a:lnTo>
                    <a:lnTo>
                      <a:pt x="16327" y="1402"/>
                    </a:lnTo>
                    <a:lnTo>
                      <a:pt x="14094" y="370"/>
                    </a:lnTo>
                    <a:lnTo>
                      <a:pt x="12943" y="120"/>
                    </a:lnTo>
                    <a:lnTo>
                      <a:pt x="12943" y="7496"/>
                    </a:lnTo>
                    <a:lnTo>
                      <a:pt x="12909" y="8012"/>
                    </a:lnTo>
                    <a:lnTo>
                      <a:pt x="11828" y="9652"/>
                    </a:lnTo>
                    <a:lnTo>
                      <a:pt x="11214" y="9802"/>
                    </a:lnTo>
                    <a:lnTo>
                      <a:pt x="6886" y="9802"/>
                    </a:lnTo>
                    <a:lnTo>
                      <a:pt x="6886" y="5191"/>
                    </a:lnTo>
                    <a:lnTo>
                      <a:pt x="11043" y="5191"/>
                    </a:lnTo>
                    <a:lnTo>
                      <a:pt x="12784" y="6505"/>
                    </a:lnTo>
                    <a:lnTo>
                      <a:pt x="12943" y="7496"/>
                    </a:lnTo>
                    <a:lnTo>
                      <a:pt x="12943" y="120"/>
                    </a:lnTo>
                    <a:lnTo>
                      <a:pt x="12397" y="42"/>
                    </a:lnTo>
                    <a:lnTo>
                      <a:pt x="11500" y="0"/>
                    </a:lnTo>
                    <a:lnTo>
                      <a:pt x="0" y="0"/>
                    </a:lnTo>
                    <a:lnTo>
                      <a:pt x="0" y="21600"/>
                    </a:lnTo>
                    <a:lnTo>
                      <a:pt x="6871" y="21600"/>
                    </a:lnTo>
                    <a:lnTo>
                      <a:pt x="6871" y="14967"/>
                    </a:lnTo>
                    <a:lnTo>
                      <a:pt x="9443" y="14967"/>
                    </a:lnTo>
                    <a:lnTo>
                      <a:pt x="13842" y="21600"/>
                    </a:lnTo>
                    <a:lnTo>
                      <a:pt x="21600" y="2160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76" name="Vorm">
                <a:extLst>
                  <a:ext uri="{FF2B5EF4-FFF2-40B4-BE49-F238E27FC236}">
                    <a16:creationId xmlns:a16="http://schemas.microsoft.com/office/drawing/2014/main" id="{008E9DFD-4445-7C94-A7EB-914575EC581B}"/>
                  </a:ext>
                </a:extLst>
              </p:cNvPr>
              <p:cNvSpPr/>
              <p:nvPr/>
            </p:nvSpPr>
            <p:spPr>
              <a:xfrm>
                <a:off x="2447848" y="743851"/>
                <a:ext cx="337491" cy="472441"/>
              </a:xfrm>
              <a:custGeom>
                <a:avLst/>
                <a:gdLst/>
                <a:ahLst/>
                <a:cxnLst>
                  <a:cxn ang="0">
                    <a:pos x="wd2" y="hd2"/>
                  </a:cxn>
                  <a:cxn ang="5400000">
                    <a:pos x="wd2" y="hd2"/>
                  </a:cxn>
                  <a:cxn ang="10800000">
                    <a:pos x="wd2" y="hd2"/>
                  </a:cxn>
                  <a:cxn ang="16200000">
                    <a:pos x="wd2" y="hd2"/>
                  </a:cxn>
                </a:cxnLst>
                <a:rect l="0" t="0" r="r" b="b"/>
                <a:pathLst>
                  <a:path w="21600" h="21600" extrusionOk="0">
                    <a:moveTo>
                      <a:pt x="21600" y="16432"/>
                    </a:moveTo>
                    <a:lnTo>
                      <a:pt x="8318" y="16432"/>
                    </a:lnTo>
                    <a:lnTo>
                      <a:pt x="8318" y="13006"/>
                    </a:lnTo>
                    <a:lnTo>
                      <a:pt x="19335" y="13006"/>
                    </a:lnTo>
                    <a:lnTo>
                      <a:pt x="19335" y="8245"/>
                    </a:lnTo>
                    <a:lnTo>
                      <a:pt x="8318" y="8245"/>
                    </a:lnTo>
                    <a:lnTo>
                      <a:pt x="8318" y="5168"/>
                    </a:lnTo>
                    <a:lnTo>
                      <a:pt x="21203" y="5168"/>
                    </a:lnTo>
                    <a:lnTo>
                      <a:pt x="21203" y="0"/>
                    </a:lnTo>
                    <a:lnTo>
                      <a:pt x="0" y="0"/>
                    </a:lnTo>
                    <a:lnTo>
                      <a:pt x="0" y="21600"/>
                    </a:lnTo>
                    <a:lnTo>
                      <a:pt x="21600" y="21600"/>
                    </a:lnTo>
                    <a:lnTo>
                      <a:pt x="21600" y="16432"/>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77" name="Rechthoek">
                <a:extLst>
                  <a:ext uri="{FF2B5EF4-FFF2-40B4-BE49-F238E27FC236}">
                    <a16:creationId xmlns:a16="http://schemas.microsoft.com/office/drawing/2014/main" id="{F198B4A4-E2BE-3311-AFD6-13855FADB025}"/>
                  </a:ext>
                </a:extLst>
              </p:cNvPr>
              <p:cNvSpPr/>
              <p:nvPr/>
            </p:nvSpPr>
            <p:spPr>
              <a:xfrm>
                <a:off x="2787472" y="2958"/>
                <a:ext cx="129973" cy="473419"/>
              </a:xfrm>
              <a:prstGeom prst="rect">
                <a:avLst/>
              </a:pr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78" name="Vorm">
                <a:extLst>
                  <a:ext uri="{FF2B5EF4-FFF2-40B4-BE49-F238E27FC236}">
                    <a16:creationId xmlns:a16="http://schemas.microsoft.com/office/drawing/2014/main" id="{33396552-1044-7216-511F-33160DD7A882}"/>
                  </a:ext>
                </a:extLst>
              </p:cNvPr>
              <p:cNvSpPr/>
              <p:nvPr/>
            </p:nvSpPr>
            <p:spPr>
              <a:xfrm>
                <a:off x="2827490" y="743342"/>
                <a:ext cx="408572" cy="47340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185" y="14967"/>
                    </a:lnTo>
                    <a:lnTo>
                      <a:pt x="16315" y="13660"/>
                    </a:lnTo>
                    <a:lnTo>
                      <a:pt x="17115" y="13106"/>
                    </a:lnTo>
                    <a:lnTo>
                      <a:pt x="17823" y="12477"/>
                    </a:lnTo>
                    <a:lnTo>
                      <a:pt x="18957" y="10997"/>
                    </a:lnTo>
                    <a:lnTo>
                      <a:pt x="19676" y="9305"/>
                    </a:lnTo>
                    <a:lnTo>
                      <a:pt x="19913" y="7496"/>
                    </a:lnTo>
                    <a:lnTo>
                      <a:pt x="19914" y="7483"/>
                    </a:lnTo>
                    <a:lnTo>
                      <a:pt x="19876" y="6799"/>
                    </a:lnTo>
                    <a:lnTo>
                      <a:pt x="19286" y="4759"/>
                    </a:lnTo>
                    <a:lnTo>
                      <a:pt x="18070" y="2900"/>
                    </a:lnTo>
                    <a:lnTo>
                      <a:pt x="16327" y="1402"/>
                    </a:lnTo>
                    <a:lnTo>
                      <a:pt x="14094" y="369"/>
                    </a:lnTo>
                    <a:lnTo>
                      <a:pt x="12943" y="119"/>
                    </a:lnTo>
                    <a:lnTo>
                      <a:pt x="12943" y="7496"/>
                    </a:lnTo>
                    <a:lnTo>
                      <a:pt x="12909" y="8012"/>
                    </a:lnTo>
                    <a:lnTo>
                      <a:pt x="11829" y="9652"/>
                    </a:lnTo>
                    <a:lnTo>
                      <a:pt x="11215" y="9802"/>
                    </a:lnTo>
                    <a:lnTo>
                      <a:pt x="6886" y="9802"/>
                    </a:lnTo>
                    <a:lnTo>
                      <a:pt x="6886" y="5191"/>
                    </a:lnTo>
                    <a:lnTo>
                      <a:pt x="11043" y="5191"/>
                    </a:lnTo>
                    <a:lnTo>
                      <a:pt x="12784" y="6505"/>
                    </a:lnTo>
                    <a:lnTo>
                      <a:pt x="12942" y="7483"/>
                    </a:lnTo>
                    <a:lnTo>
                      <a:pt x="12943" y="7496"/>
                    </a:lnTo>
                    <a:lnTo>
                      <a:pt x="12943" y="119"/>
                    </a:lnTo>
                    <a:lnTo>
                      <a:pt x="12397" y="41"/>
                    </a:lnTo>
                    <a:lnTo>
                      <a:pt x="11500" y="0"/>
                    </a:lnTo>
                    <a:lnTo>
                      <a:pt x="0" y="0"/>
                    </a:lnTo>
                    <a:lnTo>
                      <a:pt x="0" y="21600"/>
                    </a:lnTo>
                    <a:lnTo>
                      <a:pt x="6872" y="21600"/>
                    </a:lnTo>
                    <a:lnTo>
                      <a:pt x="6872" y="14967"/>
                    </a:lnTo>
                    <a:lnTo>
                      <a:pt x="9443" y="14967"/>
                    </a:lnTo>
                    <a:lnTo>
                      <a:pt x="13842" y="21600"/>
                    </a:lnTo>
                    <a:lnTo>
                      <a:pt x="21600" y="2160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sp>
            <p:nvSpPr>
              <p:cNvPr id="779" name="Vorm">
                <a:extLst>
                  <a:ext uri="{FF2B5EF4-FFF2-40B4-BE49-F238E27FC236}">
                    <a16:creationId xmlns:a16="http://schemas.microsoft.com/office/drawing/2014/main" id="{9C495794-AB41-AB23-BD70-8EBFDDE2317B}"/>
                  </a:ext>
                </a:extLst>
              </p:cNvPr>
              <p:cNvSpPr/>
              <p:nvPr/>
            </p:nvSpPr>
            <p:spPr>
              <a:xfrm>
                <a:off x="2940177" y="3237"/>
                <a:ext cx="295885" cy="48070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111" y="0"/>
                    </a:lnTo>
                    <a:lnTo>
                      <a:pt x="12104" y="11548"/>
                    </a:lnTo>
                    <a:lnTo>
                      <a:pt x="12079" y="12225"/>
                    </a:lnTo>
                    <a:lnTo>
                      <a:pt x="11739" y="14368"/>
                    </a:lnTo>
                    <a:lnTo>
                      <a:pt x="10355" y="15941"/>
                    </a:lnTo>
                    <a:lnTo>
                      <a:pt x="7496" y="16416"/>
                    </a:lnTo>
                    <a:lnTo>
                      <a:pt x="6985" y="16408"/>
                    </a:lnTo>
                    <a:lnTo>
                      <a:pt x="3847" y="16027"/>
                    </a:lnTo>
                    <a:lnTo>
                      <a:pt x="1992" y="15517"/>
                    </a:lnTo>
                    <a:lnTo>
                      <a:pt x="0" y="20276"/>
                    </a:lnTo>
                    <a:lnTo>
                      <a:pt x="1635" y="20857"/>
                    </a:lnTo>
                    <a:lnTo>
                      <a:pt x="3429" y="21271"/>
                    </a:lnTo>
                    <a:lnTo>
                      <a:pt x="5385" y="21518"/>
                    </a:lnTo>
                    <a:lnTo>
                      <a:pt x="7496" y="21600"/>
                    </a:lnTo>
                    <a:lnTo>
                      <a:pt x="9730" y="21552"/>
                    </a:lnTo>
                    <a:lnTo>
                      <a:pt x="13488" y="21165"/>
                    </a:lnTo>
                    <a:lnTo>
                      <a:pt x="16331" y="20392"/>
                    </a:lnTo>
                    <a:lnTo>
                      <a:pt x="19272" y="18637"/>
                    </a:lnTo>
                    <a:lnTo>
                      <a:pt x="20470" y="17083"/>
                    </a:lnTo>
                    <a:lnTo>
                      <a:pt x="21165" y="15237"/>
                    </a:lnTo>
                    <a:lnTo>
                      <a:pt x="21493" y="13137"/>
                    </a:lnTo>
                    <a:lnTo>
                      <a:pt x="21600" y="10818"/>
                    </a:lnTo>
                    <a:lnTo>
                      <a:pt x="21600" y="0"/>
                    </a:lnTo>
                    <a:close/>
                  </a:path>
                </a:pathLst>
              </a:custGeom>
              <a:solidFill>
                <a:srgbClr val="8CC63F"/>
              </a:solidFill>
              <a:ln w="12700" cap="flat">
                <a:noFill/>
                <a:miter lim="400000"/>
              </a:ln>
              <a:effectLst/>
            </p:spPr>
            <p:txBody>
              <a:bodyPr wrap="square" lIns="27733" tIns="27733" rIns="27733" bIns="27733" numCol="1" anchor="t">
                <a:noAutofit/>
              </a:bodyPr>
              <a:lstStyle/>
              <a:p>
                <a:endParaRPr sz="1274"/>
              </a:p>
            </p:txBody>
          </p:sp>
        </p:grpSp>
        <p:sp>
          <p:nvSpPr>
            <p:cNvPr id="781" name="object 9">
              <a:extLst>
                <a:ext uri="{FF2B5EF4-FFF2-40B4-BE49-F238E27FC236}">
                  <a16:creationId xmlns:a16="http://schemas.microsoft.com/office/drawing/2014/main" id="{294B1854-66D9-249C-42E7-4841064B417C}"/>
                </a:ext>
              </a:extLst>
            </p:cNvPr>
            <p:cNvSpPr/>
            <p:nvPr/>
          </p:nvSpPr>
          <p:spPr>
            <a:xfrm>
              <a:off x="0" y="0"/>
              <a:ext cx="3862208" cy="3722704"/>
            </a:xfrm>
            <a:custGeom>
              <a:avLst/>
              <a:gdLst/>
              <a:ahLst/>
              <a:cxnLst>
                <a:cxn ang="0">
                  <a:pos x="wd2" y="hd2"/>
                </a:cxn>
                <a:cxn ang="5400000">
                  <a:pos x="wd2" y="hd2"/>
                </a:cxn>
                <a:cxn ang="10800000">
                  <a:pos x="wd2" y="hd2"/>
                </a:cxn>
                <a:cxn ang="16200000">
                  <a:pos x="wd2" y="hd2"/>
                </a:cxn>
              </a:cxnLst>
              <a:rect l="0" t="0" r="r" b="b"/>
              <a:pathLst>
                <a:path w="21600" h="21600" extrusionOk="0">
                  <a:moveTo>
                    <a:pt x="9348" y="0"/>
                  </a:moveTo>
                  <a:lnTo>
                    <a:pt x="8556" y="502"/>
                  </a:lnTo>
                  <a:lnTo>
                    <a:pt x="8130" y="775"/>
                  </a:lnTo>
                  <a:lnTo>
                    <a:pt x="7690" y="1064"/>
                  </a:lnTo>
                  <a:lnTo>
                    <a:pt x="7464" y="1213"/>
                  </a:lnTo>
                  <a:lnTo>
                    <a:pt x="7236" y="1366"/>
                  </a:lnTo>
                  <a:lnTo>
                    <a:pt x="7005" y="1523"/>
                  </a:lnTo>
                  <a:lnTo>
                    <a:pt x="6773" y="1682"/>
                  </a:lnTo>
                  <a:lnTo>
                    <a:pt x="6538" y="1845"/>
                  </a:lnTo>
                  <a:lnTo>
                    <a:pt x="6302" y="2012"/>
                  </a:lnTo>
                  <a:lnTo>
                    <a:pt x="6066" y="2181"/>
                  </a:lnTo>
                  <a:lnTo>
                    <a:pt x="5828" y="2354"/>
                  </a:lnTo>
                  <a:lnTo>
                    <a:pt x="5591" y="2529"/>
                  </a:lnTo>
                  <a:lnTo>
                    <a:pt x="5353" y="2707"/>
                  </a:lnTo>
                  <a:lnTo>
                    <a:pt x="5117" y="2889"/>
                  </a:lnTo>
                  <a:lnTo>
                    <a:pt x="4881" y="3073"/>
                  </a:lnTo>
                  <a:lnTo>
                    <a:pt x="4646" y="3260"/>
                  </a:lnTo>
                  <a:lnTo>
                    <a:pt x="4413" y="3449"/>
                  </a:lnTo>
                  <a:lnTo>
                    <a:pt x="4182" y="3642"/>
                  </a:lnTo>
                  <a:lnTo>
                    <a:pt x="3953" y="3837"/>
                  </a:lnTo>
                  <a:lnTo>
                    <a:pt x="3727" y="4034"/>
                  </a:lnTo>
                  <a:lnTo>
                    <a:pt x="3504" y="4234"/>
                  </a:lnTo>
                  <a:lnTo>
                    <a:pt x="3284" y="4436"/>
                  </a:lnTo>
                  <a:lnTo>
                    <a:pt x="3069" y="4640"/>
                  </a:lnTo>
                  <a:lnTo>
                    <a:pt x="2857" y="4847"/>
                  </a:lnTo>
                  <a:lnTo>
                    <a:pt x="2650" y="5056"/>
                  </a:lnTo>
                  <a:lnTo>
                    <a:pt x="2448" y="5267"/>
                  </a:lnTo>
                  <a:lnTo>
                    <a:pt x="2252" y="5480"/>
                  </a:lnTo>
                  <a:lnTo>
                    <a:pt x="2060" y="5695"/>
                  </a:lnTo>
                  <a:lnTo>
                    <a:pt x="1875" y="5912"/>
                  </a:lnTo>
                  <a:lnTo>
                    <a:pt x="1697" y="6131"/>
                  </a:lnTo>
                  <a:lnTo>
                    <a:pt x="1525" y="6351"/>
                  </a:lnTo>
                  <a:lnTo>
                    <a:pt x="1360" y="6574"/>
                  </a:lnTo>
                  <a:lnTo>
                    <a:pt x="1203" y="6798"/>
                  </a:lnTo>
                  <a:lnTo>
                    <a:pt x="1054" y="7023"/>
                  </a:lnTo>
                  <a:lnTo>
                    <a:pt x="913" y="7250"/>
                  </a:lnTo>
                  <a:lnTo>
                    <a:pt x="780" y="7479"/>
                  </a:lnTo>
                  <a:lnTo>
                    <a:pt x="657" y="7709"/>
                  </a:lnTo>
                  <a:lnTo>
                    <a:pt x="542" y="7940"/>
                  </a:lnTo>
                  <a:lnTo>
                    <a:pt x="438" y="8173"/>
                  </a:lnTo>
                  <a:lnTo>
                    <a:pt x="344" y="8407"/>
                  </a:lnTo>
                  <a:lnTo>
                    <a:pt x="260" y="8642"/>
                  </a:lnTo>
                  <a:lnTo>
                    <a:pt x="186" y="8878"/>
                  </a:lnTo>
                  <a:lnTo>
                    <a:pt x="124" y="9115"/>
                  </a:lnTo>
                  <a:lnTo>
                    <a:pt x="74" y="9353"/>
                  </a:lnTo>
                  <a:lnTo>
                    <a:pt x="36" y="9592"/>
                  </a:lnTo>
                  <a:lnTo>
                    <a:pt x="8" y="9877"/>
                  </a:lnTo>
                  <a:lnTo>
                    <a:pt x="0" y="10158"/>
                  </a:lnTo>
                  <a:lnTo>
                    <a:pt x="12" y="10434"/>
                  </a:lnTo>
                  <a:lnTo>
                    <a:pt x="43" y="10704"/>
                  </a:lnTo>
                  <a:lnTo>
                    <a:pt x="92" y="10970"/>
                  </a:lnTo>
                  <a:lnTo>
                    <a:pt x="159" y="11229"/>
                  </a:lnTo>
                  <a:lnTo>
                    <a:pt x="242" y="11482"/>
                  </a:lnTo>
                  <a:lnTo>
                    <a:pt x="342" y="11728"/>
                  </a:lnTo>
                  <a:lnTo>
                    <a:pt x="458" y="11967"/>
                  </a:lnTo>
                  <a:lnTo>
                    <a:pt x="589" y="12199"/>
                  </a:lnTo>
                  <a:lnTo>
                    <a:pt x="734" y="12422"/>
                  </a:lnTo>
                  <a:lnTo>
                    <a:pt x="893" y="12637"/>
                  </a:lnTo>
                  <a:lnTo>
                    <a:pt x="1064" y="12843"/>
                  </a:lnTo>
                  <a:lnTo>
                    <a:pt x="1249" y="13040"/>
                  </a:lnTo>
                  <a:lnTo>
                    <a:pt x="1445" y="13226"/>
                  </a:lnTo>
                  <a:lnTo>
                    <a:pt x="1652" y="13403"/>
                  </a:lnTo>
                  <a:lnTo>
                    <a:pt x="1869" y="13569"/>
                  </a:lnTo>
                  <a:lnTo>
                    <a:pt x="2089" y="13721"/>
                  </a:lnTo>
                  <a:lnTo>
                    <a:pt x="2314" y="13867"/>
                  </a:lnTo>
                  <a:lnTo>
                    <a:pt x="2545" y="14007"/>
                  </a:lnTo>
                  <a:lnTo>
                    <a:pt x="2781" y="14141"/>
                  </a:lnTo>
                  <a:lnTo>
                    <a:pt x="3022" y="14269"/>
                  </a:lnTo>
                  <a:lnTo>
                    <a:pt x="3268" y="14391"/>
                  </a:lnTo>
                  <a:lnTo>
                    <a:pt x="3518" y="14508"/>
                  </a:lnTo>
                  <a:lnTo>
                    <a:pt x="3773" y="14620"/>
                  </a:lnTo>
                  <a:lnTo>
                    <a:pt x="4031" y="14726"/>
                  </a:lnTo>
                  <a:lnTo>
                    <a:pt x="4293" y="14828"/>
                  </a:lnTo>
                  <a:lnTo>
                    <a:pt x="4558" y="14924"/>
                  </a:lnTo>
                  <a:lnTo>
                    <a:pt x="4826" y="15017"/>
                  </a:lnTo>
                  <a:lnTo>
                    <a:pt x="5096" y="15105"/>
                  </a:lnTo>
                  <a:lnTo>
                    <a:pt x="5369" y="15188"/>
                  </a:lnTo>
                  <a:lnTo>
                    <a:pt x="5644" y="15268"/>
                  </a:lnTo>
                  <a:lnTo>
                    <a:pt x="5921" y="15344"/>
                  </a:lnTo>
                  <a:lnTo>
                    <a:pt x="6200" y="15416"/>
                  </a:lnTo>
                  <a:lnTo>
                    <a:pt x="6479" y="15485"/>
                  </a:lnTo>
                  <a:lnTo>
                    <a:pt x="6759" y="15550"/>
                  </a:lnTo>
                  <a:lnTo>
                    <a:pt x="7040" y="15612"/>
                  </a:lnTo>
                  <a:lnTo>
                    <a:pt x="7322" y="15672"/>
                  </a:lnTo>
                  <a:lnTo>
                    <a:pt x="7603" y="15729"/>
                  </a:lnTo>
                  <a:lnTo>
                    <a:pt x="7884" y="15783"/>
                  </a:lnTo>
                  <a:lnTo>
                    <a:pt x="8164" y="15834"/>
                  </a:lnTo>
                  <a:lnTo>
                    <a:pt x="8444" y="15884"/>
                  </a:lnTo>
                  <a:lnTo>
                    <a:pt x="8722" y="15931"/>
                  </a:lnTo>
                  <a:lnTo>
                    <a:pt x="8999" y="15977"/>
                  </a:lnTo>
                  <a:lnTo>
                    <a:pt x="9274" y="16021"/>
                  </a:lnTo>
                  <a:lnTo>
                    <a:pt x="9817" y="16104"/>
                  </a:lnTo>
                  <a:lnTo>
                    <a:pt x="10869" y="16260"/>
                  </a:lnTo>
                  <a:lnTo>
                    <a:pt x="11148" y="16299"/>
                  </a:lnTo>
                  <a:lnTo>
                    <a:pt x="11427" y="16336"/>
                  </a:lnTo>
                  <a:lnTo>
                    <a:pt x="11984" y="16407"/>
                  </a:lnTo>
                  <a:lnTo>
                    <a:pt x="12542" y="16474"/>
                  </a:lnTo>
                  <a:lnTo>
                    <a:pt x="14491" y="16700"/>
                  </a:lnTo>
                  <a:lnTo>
                    <a:pt x="15047" y="16767"/>
                  </a:lnTo>
                  <a:lnTo>
                    <a:pt x="15602" y="16838"/>
                  </a:lnTo>
                  <a:lnTo>
                    <a:pt x="15879" y="16875"/>
                  </a:lnTo>
                  <a:lnTo>
                    <a:pt x="16156" y="16914"/>
                  </a:lnTo>
                  <a:lnTo>
                    <a:pt x="16433" y="16954"/>
                  </a:lnTo>
                  <a:lnTo>
                    <a:pt x="16709" y="16996"/>
                  </a:lnTo>
                  <a:lnTo>
                    <a:pt x="16985" y="17040"/>
                  </a:lnTo>
                  <a:lnTo>
                    <a:pt x="17261" y="17085"/>
                  </a:lnTo>
                  <a:lnTo>
                    <a:pt x="17536" y="17134"/>
                  </a:lnTo>
                  <a:lnTo>
                    <a:pt x="17811" y="17184"/>
                  </a:lnTo>
                  <a:lnTo>
                    <a:pt x="18086" y="17237"/>
                  </a:lnTo>
                  <a:lnTo>
                    <a:pt x="18360" y="17293"/>
                  </a:lnTo>
                  <a:lnTo>
                    <a:pt x="18633" y="17352"/>
                  </a:lnTo>
                  <a:lnTo>
                    <a:pt x="18944" y="17429"/>
                  </a:lnTo>
                  <a:lnTo>
                    <a:pt x="19251" y="17515"/>
                  </a:lnTo>
                  <a:lnTo>
                    <a:pt x="19553" y="17611"/>
                  </a:lnTo>
                  <a:lnTo>
                    <a:pt x="19848" y="17719"/>
                  </a:lnTo>
                  <a:lnTo>
                    <a:pt x="20127" y="17838"/>
                  </a:lnTo>
                  <a:lnTo>
                    <a:pt x="20375" y="17967"/>
                  </a:lnTo>
                  <a:lnTo>
                    <a:pt x="20590" y="18104"/>
                  </a:lnTo>
                  <a:lnTo>
                    <a:pt x="20770" y="18250"/>
                  </a:lnTo>
                  <a:lnTo>
                    <a:pt x="21026" y="18566"/>
                  </a:lnTo>
                  <a:lnTo>
                    <a:pt x="21136" y="18908"/>
                  </a:lnTo>
                  <a:lnTo>
                    <a:pt x="21135" y="19088"/>
                  </a:lnTo>
                  <a:lnTo>
                    <a:pt x="21014" y="19463"/>
                  </a:lnTo>
                  <a:lnTo>
                    <a:pt x="20893" y="19657"/>
                  </a:lnTo>
                  <a:lnTo>
                    <a:pt x="20731" y="19853"/>
                  </a:lnTo>
                  <a:lnTo>
                    <a:pt x="20526" y="20053"/>
                  </a:lnTo>
                  <a:lnTo>
                    <a:pt x="20279" y="20255"/>
                  </a:lnTo>
                  <a:lnTo>
                    <a:pt x="20043" y="20427"/>
                  </a:lnTo>
                  <a:lnTo>
                    <a:pt x="19800" y="20590"/>
                  </a:lnTo>
                  <a:lnTo>
                    <a:pt x="19552" y="20745"/>
                  </a:lnTo>
                  <a:lnTo>
                    <a:pt x="19299" y="20894"/>
                  </a:lnTo>
                  <a:lnTo>
                    <a:pt x="19043" y="21039"/>
                  </a:lnTo>
                  <a:lnTo>
                    <a:pt x="18786" y="21180"/>
                  </a:lnTo>
                  <a:lnTo>
                    <a:pt x="18270" y="21459"/>
                  </a:lnTo>
                  <a:lnTo>
                    <a:pt x="18014" y="21600"/>
                  </a:lnTo>
                  <a:lnTo>
                    <a:pt x="18217" y="21519"/>
                  </a:lnTo>
                  <a:lnTo>
                    <a:pt x="18679" y="21341"/>
                  </a:lnTo>
                  <a:lnTo>
                    <a:pt x="18931" y="21243"/>
                  </a:lnTo>
                  <a:lnTo>
                    <a:pt x="19192" y="21138"/>
                  </a:lnTo>
                  <a:lnTo>
                    <a:pt x="19458" y="21026"/>
                  </a:lnTo>
                  <a:lnTo>
                    <a:pt x="19724" y="20906"/>
                  </a:lnTo>
                  <a:lnTo>
                    <a:pt x="19988" y="20777"/>
                  </a:lnTo>
                  <a:lnTo>
                    <a:pt x="20244" y="20638"/>
                  </a:lnTo>
                  <a:lnTo>
                    <a:pt x="20490" y="20490"/>
                  </a:lnTo>
                  <a:lnTo>
                    <a:pt x="20722" y="20331"/>
                  </a:lnTo>
                  <a:lnTo>
                    <a:pt x="20935" y="20162"/>
                  </a:lnTo>
                  <a:lnTo>
                    <a:pt x="21125" y="19980"/>
                  </a:lnTo>
                  <a:lnTo>
                    <a:pt x="21290" y="19787"/>
                  </a:lnTo>
                  <a:lnTo>
                    <a:pt x="21424" y="19581"/>
                  </a:lnTo>
                  <a:lnTo>
                    <a:pt x="21525" y="19361"/>
                  </a:lnTo>
                  <a:lnTo>
                    <a:pt x="21587" y="19127"/>
                  </a:lnTo>
                  <a:lnTo>
                    <a:pt x="21600" y="18819"/>
                  </a:lnTo>
                  <a:lnTo>
                    <a:pt x="21544" y="18513"/>
                  </a:lnTo>
                  <a:lnTo>
                    <a:pt x="21428" y="18227"/>
                  </a:lnTo>
                  <a:lnTo>
                    <a:pt x="21262" y="17975"/>
                  </a:lnTo>
                  <a:lnTo>
                    <a:pt x="21089" y="17786"/>
                  </a:lnTo>
                  <a:lnTo>
                    <a:pt x="20892" y="17611"/>
                  </a:lnTo>
                  <a:lnTo>
                    <a:pt x="20676" y="17450"/>
                  </a:lnTo>
                  <a:lnTo>
                    <a:pt x="20442" y="17302"/>
                  </a:lnTo>
                  <a:lnTo>
                    <a:pt x="20194" y="17166"/>
                  </a:lnTo>
                  <a:lnTo>
                    <a:pt x="19934" y="17042"/>
                  </a:lnTo>
                  <a:lnTo>
                    <a:pt x="19665" y="16928"/>
                  </a:lnTo>
                  <a:lnTo>
                    <a:pt x="19390" y="16823"/>
                  </a:lnTo>
                  <a:lnTo>
                    <a:pt x="19111" y="16728"/>
                  </a:lnTo>
                  <a:lnTo>
                    <a:pt x="18832" y="16640"/>
                  </a:lnTo>
                  <a:lnTo>
                    <a:pt x="18554" y="16560"/>
                  </a:lnTo>
                  <a:lnTo>
                    <a:pt x="18281" y="16486"/>
                  </a:lnTo>
                  <a:lnTo>
                    <a:pt x="18015" y="16418"/>
                  </a:lnTo>
                  <a:lnTo>
                    <a:pt x="17516" y="16297"/>
                  </a:lnTo>
                  <a:lnTo>
                    <a:pt x="17238" y="16235"/>
                  </a:lnTo>
                  <a:lnTo>
                    <a:pt x="16960" y="16176"/>
                  </a:lnTo>
                  <a:lnTo>
                    <a:pt x="16682" y="16120"/>
                  </a:lnTo>
                  <a:lnTo>
                    <a:pt x="16404" y="16065"/>
                  </a:lnTo>
                  <a:lnTo>
                    <a:pt x="16125" y="16013"/>
                  </a:lnTo>
                  <a:lnTo>
                    <a:pt x="15846" y="15962"/>
                  </a:lnTo>
                  <a:lnTo>
                    <a:pt x="15567" y="15913"/>
                  </a:lnTo>
                  <a:lnTo>
                    <a:pt x="15287" y="15865"/>
                  </a:lnTo>
                  <a:lnTo>
                    <a:pt x="15008" y="15818"/>
                  </a:lnTo>
                  <a:lnTo>
                    <a:pt x="14448" y="15728"/>
                  </a:lnTo>
                  <a:lnTo>
                    <a:pt x="13332" y="15554"/>
                  </a:lnTo>
                  <a:lnTo>
                    <a:pt x="11399" y="15260"/>
                  </a:lnTo>
                  <a:lnTo>
                    <a:pt x="10570" y="15130"/>
                  </a:lnTo>
                  <a:lnTo>
                    <a:pt x="10019" y="15040"/>
                  </a:lnTo>
                  <a:lnTo>
                    <a:pt x="9468" y="14946"/>
                  </a:lnTo>
                  <a:lnTo>
                    <a:pt x="9193" y="14898"/>
                  </a:lnTo>
                  <a:lnTo>
                    <a:pt x="8918" y="14847"/>
                  </a:lnTo>
                  <a:lnTo>
                    <a:pt x="8644" y="14796"/>
                  </a:lnTo>
                  <a:lnTo>
                    <a:pt x="8369" y="14743"/>
                  </a:lnTo>
                  <a:lnTo>
                    <a:pt x="8096" y="14688"/>
                  </a:lnTo>
                  <a:lnTo>
                    <a:pt x="7823" y="14631"/>
                  </a:lnTo>
                  <a:lnTo>
                    <a:pt x="7550" y="14572"/>
                  </a:lnTo>
                  <a:lnTo>
                    <a:pt x="7277" y="14511"/>
                  </a:lnTo>
                  <a:lnTo>
                    <a:pt x="7006" y="14448"/>
                  </a:lnTo>
                  <a:lnTo>
                    <a:pt x="6734" y="14383"/>
                  </a:lnTo>
                  <a:lnTo>
                    <a:pt x="6464" y="14315"/>
                  </a:lnTo>
                  <a:lnTo>
                    <a:pt x="6194" y="14244"/>
                  </a:lnTo>
                  <a:lnTo>
                    <a:pt x="5924" y="14171"/>
                  </a:lnTo>
                  <a:lnTo>
                    <a:pt x="5644" y="14090"/>
                  </a:lnTo>
                  <a:lnTo>
                    <a:pt x="5365" y="14005"/>
                  </a:lnTo>
                  <a:lnTo>
                    <a:pt x="5087" y="13917"/>
                  </a:lnTo>
                  <a:lnTo>
                    <a:pt x="4811" y="13824"/>
                  </a:lnTo>
                  <a:lnTo>
                    <a:pt x="4538" y="13726"/>
                  </a:lnTo>
                  <a:lnTo>
                    <a:pt x="4267" y="13622"/>
                  </a:lnTo>
                  <a:lnTo>
                    <a:pt x="3999" y="13512"/>
                  </a:lnTo>
                  <a:lnTo>
                    <a:pt x="3735" y="13394"/>
                  </a:lnTo>
                  <a:lnTo>
                    <a:pt x="3474" y="13269"/>
                  </a:lnTo>
                  <a:lnTo>
                    <a:pt x="3218" y="13135"/>
                  </a:lnTo>
                  <a:lnTo>
                    <a:pt x="2966" y="12992"/>
                  </a:lnTo>
                  <a:lnTo>
                    <a:pt x="2720" y="12840"/>
                  </a:lnTo>
                  <a:lnTo>
                    <a:pt x="2479" y="12677"/>
                  </a:lnTo>
                  <a:lnTo>
                    <a:pt x="2280" y="12525"/>
                  </a:lnTo>
                  <a:lnTo>
                    <a:pt x="2097" y="12370"/>
                  </a:lnTo>
                  <a:lnTo>
                    <a:pt x="1928" y="12212"/>
                  </a:lnTo>
                  <a:lnTo>
                    <a:pt x="1775" y="12051"/>
                  </a:lnTo>
                  <a:lnTo>
                    <a:pt x="1511" y="11721"/>
                  </a:lnTo>
                  <a:lnTo>
                    <a:pt x="1302" y="11380"/>
                  </a:lnTo>
                  <a:lnTo>
                    <a:pt x="1147" y="11030"/>
                  </a:lnTo>
                  <a:lnTo>
                    <a:pt x="1042" y="10672"/>
                  </a:lnTo>
                  <a:lnTo>
                    <a:pt x="985" y="10306"/>
                  </a:lnTo>
                  <a:lnTo>
                    <a:pt x="973" y="9933"/>
                  </a:lnTo>
                  <a:lnTo>
                    <a:pt x="984" y="9744"/>
                  </a:lnTo>
                  <a:lnTo>
                    <a:pt x="1036" y="9363"/>
                  </a:lnTo>
                  <a:lnTo>
                    <a:pt x="1128" y="8976"/>
                  </a:lnTo>
                  <a:lnTo>
                    <a:pt x="1256" y="8586"/>
                  </a:lnTo>
                  <a:lnTo>
                    <a:pt x="1419" y="8194"/>
                  </a:lnTo>
                  <a:lnTo>
                    <a:pt x="1614" y="7798"/>
                  </a:lnTo>
                  <a:lnTo>
                    <a:pt x="1723" y="7600"/>
                  </a:lnTo>
                  <a:lnTo>
                    <a:pt x="1839" y="7402"/>
                  </a:lnTo>
                  <a:lnTo>
                    <a:pt x="1961" y="7204"/>
                  </a:lnTo>
                  <a:lnTo>
                    <a:pt x="2090" y="7005"/>
                  </a:lnTo>
                  <a:lnTo>
                    <a:pt x="2225" y="6807"/>
                  </a:lnTo>
                  <a:lnTo>
                    <a:pt x="2366" y="6609"/>
                  </a:lnTo>
                  <a:lnTo>
                    <a:pt x="2512" y="6412"/>
                  </a:lnTo>
                  <a:lnTo>
                    <a:pt x="2664" y="6214"/>
                  </a:lnTo>
                  <a:lnTo>
                    <a:pt x="2820" y="6018"/>
                  </a:lnTo>
                  <a:lnTo>
                    <a:pt x="2982" y="5822"/>
                  </a:lnTo>
                  <a:lnTo>
                    <a:pt x="3147" y="5626"/>
                  </a:lnTo>
                  <a:lnTo>
                    <a:pt x="3316" y="5432"/>
                  </a:lnTo>
                  <a:lnTo>
                    <a:pt x="3489" y="5238"/>
                  </a:lnTo>
                  <a:lnTo>
                    <a:pt x="3666" y="5046"/>
                  </a:lnTo>
                  <a:lnTo>
                    <a:pt x="3845" y="4855"/>
                  </a:lnTo>
                  <a:lnTo>
                    <a:pt x="4027" y="4665"/>
                  </a:lnTo>
                  <a:lnTo>
                    <a:pt x="4212" y="4476"/>
                  </a:lnTo>
                  <a:lnTo>
                    <a:pt x="4399" y="4289"/>
                  </a:lnTo>
                  <a:lnTo>
                    <a:pt x="4587" y="4104"/>
                  </a:lnTo>
                  <a:lnTo>
                    <a:pt x="4777" y="3920"/>
                  </a:lnTo>
                  <a:lnTo>
                    <a:pt x="4969" y="3738"/>
                  </a:lnTo>
                  <a:lnTo>
                    <a:pt x="5161" y="3558"/>
                  </a:lnTo>
                  <a:lnTo>
                    <a:pt x="5353" y="3380"/>
                  </a:lnTo>
                  <a:lnTo>
                    <a:pt x="5546" y="3205"/>
                  </a:lnTo>
                  <a:lnTo>
                    <a:pt x="5739" y="3031"/>
                  </a:lnTo>
                  <a:lnTo>
                    <a:pt x="5932" y="2860"/>
                  </a:lnTo>
                  <a:lnTo>
                    <a:pt x="6124" y="2691"/>
                  </a:lnTo>
                  <a:lnTo>
                    <a:pt x="6504" y="2362"/>
                  </a:lnTo>
                  <a:lnTo>
                    <a:pt x="6879" y="2043"/>
                  </a:lnTo>
                  <a:lnTo>
                    <a:pt x="7244" y="1737"/>
                  </a:lnTo>
                  <a:lnTo>
                    <a:pt x="7598" y="1443"/>
                  </a:lnTo>
                  <a:lnTo>
                    <a:pt x="8713" y="530"/>
                  </a:lnTo>
                  <a:lnTo>
                    <a:pt x="9113" y="198"/>
                  </a:lnTo>
                  <a:lnTo>
                    <a:pt x="9348" y="0"/>
                  </a:lnTo>
                  <a:close/>
                </a:path>
              </a:pathLst>
            </a:custGeom>
            <a:solidFill>
              <a:srgbClr val="8CBF3E"/>
            </a:solidFill>
            <a:ln w="12700" cap="flat">
              <a:noFill/>
              <a:miter lim="400000"/>
            </a:ln>
            <a:effectLst/>
          </p:spPr>
          <p:txBody>
            <a:bodyPr wrap="square" lIns="27733" tIns="27733" rIns="27733" bIns="27733" numCol="1" anchor="t">
              <a:noAutofit/>
            </a:bodyPr>
            <a:lstStyle/>
            <a:p>
              <a:endParaRPr sz="1274"/>
            </a:p>
          </p:txBody>
        </p:sp>
        <p:sp>
          <p:nvSpPr>
            <p:cNvPr id="782" name="object 10">
              <a:extLst>
                <a:ext uri="{FF2B5EF4-FFF2-40B4-BE49-F238E27FC236}">
                  <a16:creationId xmlns:a16="http://schemas.microsoft.com/office/drawing/2014/main" id="{FD3E5996-10D4-A7C9-FDC2-3A9295CCBFB4}"/>
                </a:ext>
              </a:extLst>
            </p:cNvPr>
            <p:cNvSpPr/>
            <p:nvPr/>
          </p:nvSpPr>
          <p:spPr>
            <a:xfrm>
              <a:off x="86979" y="0"/>
              <a:ext cx="3843195" cy="3722704"/>
            </a:xfrm>
            <a:custGeom>
              <a:avLst/>
              <a:gdLst/>
              <a:ahLst/>
              <a:cxnLst>
                <a:cxn ang="0">
                  <a:pos x="wd2" y="hd2"/>
                </a:cxn>
                <a:cxn ang="5400000">
                  <a:pos x="wd2" y="hd2"/>
                </a:cxn>
                <a:cxn ang="10800000">
                  <a:pos x="wd2" y="hd2"/>
                </a:cxn>
                <a:cxn ang="16200000">
                  <a:pos x="wd2" y="hd2"/>
                </a:cxn>
              </a:cxnLst>
              <a:rect l="0" t="0" r="r" b="b"/>
              <a:pathLst>
                <a:path w="21600" h="21600" extrusionOk="0">
                  <a:moveTo>
                    <a:pt x="8905" y="0"/>
                  </a:moveTo>
                  <a:lnTo>
                    <a:pt x="8541" y="245"/>
                  </a:lnTo>
                  <a:lnTo>
                    <a:pt x="8153" y="511"/>
                  </a:lnTo>
                  <a:lnTo>
                    <a:pt x="7744" y="796"/>
                  </a:lnTo>
                  <a:lnTo>
                    <a:pt x="7533" y="945"/>
                  </a:lnTo>
                  <a:lnTo>
                    <a:pt x="7317" y="1099"/>
                  </a:lnTo>
                  <a:lnTo>
                    <a:pt x="7099" y="1258"/>
                  </a:lnTo>
                  <a:lnTo>
                    <a:pt x="6877" y="1420"/>
                  </a:lnTo>
                  <a:lnTo>
                    <a:pt x="6652" y="1587"/>
                  </a:lnTo>
                  <a:lnTo>
                    <a:pt x="6425" y="1758"/>
                  </a:lnTo>
                  <a:lnTo>
                    <a:pt x="6196" y="1932"/>
                  </a:lnTo>
                  <a:lnTo>
                    <a:pt x="5965" y="2111"/>
                  </a:lnTo>
                  <a:lnTo>
                    <a:pt x="5733" y="2293"/>
                  </a:lnTo>
                  <a:lnTo>
                    <a:pt x="5501" y="2478"/>
                  </a:lnTo>
                  <a:lnTo>
                    <a:pt x="5268" y="2667"/>
                  </a:lnTo>
                  <a:lnTo>
                    <a:pt x="5035" y="2859"/>
                  </a:lnTo>
                  <a:lnTo>
                    <a:pt x="4802" y="3054"/>
                  </a:lnTo>
                  <a:lnTo>
                    <a:pt x="4571" y="3253"/>
                  </a:lnTo>
                  <a:lnTo>
                    <a:pt x="4340" y="3454"/>
                  </a:lnTo>
                  <a:lnTo>
                    <a:pt x="4112" y="3658"/>
                  </a:lnTo>
                  <a:lnTo>
                    <a:pt x="3885" y="3864"/>
                  </a:lnTo>
                  <a:lnTo>
                    <a:pt x="3661" y="4073"/>
                  </a:lnTo>
                  <a:lnTo>
                    <a:pt x="3440" y="4284"/>
                  </a:lnTo>
                  <a:lnTo>
                    <a:pt x="3221" y="4498"/>
                  </a:lnTo>
                  <a:lnTo>
                    <a:pt x="3007" y="4714"/>
                  </a:lnTo>
                  <a:lnTo>
                    <a:pt x="2797" y="4932"/>
                  </a:lnTo>
                  <a:lnTo>
                    <a:pt x="2591" y="5151"/>
                  </a:lnTo>
                  <a:lnTo>
                    <a:pt x="2389" y="5373"/>
                  </a:lnTo>
                  <a:lnTo>
                    <a:pt x="2194" y="5596"/>
                  </a:lnTo>
                  <a:lnTo>
                    <a:pt x="2004" y="5820"/>
                  </a:lnTo>
                  <a:lnTo>
                    <a:pt x="1819" y="6046"/>
                  </a:lnTo>
                  <a:lnTo>
                    <a:pt x="1642" y="6273"/>
                  </a:lnTo>
                  <a:lnTo>
                    <a:pt x="1471" y="6502"/>
                  </a:lnTo>
                  <a:lnTo>
                    <a:pt x="1308" y="6731"/>
                  </a:lnTo>
                  <a:lnTo>
                    <a:pt x="1152" y="6961"/>
                  </a:lnTo>
                  <a:lnTo>
                    <a:pt x="1004" y="7192"/>
                  </a:lnTo>
                  <a:lnTo>
                    <a:pt x="865" y="7424"/>
                  </a:lnTo>
                  <a:lnTo>
                    <a:pt x="734" y="7656"/>
                  </a:lnTo>
                  <a:lnTo>
                    <a:pt x="613" y="7888"/>
                  </a:lnTo>
                  <a:lnTo>
                    <a:pt x="502" y="8121"/>
                  </a:lnTo>
                  <a:lnTo>
                    <a:pt x="400" y="8354"/>
                  </a:lnTo>
                  <a:lnTo>
                    <a:pt x="309" y="8586"/>
                  </a:lnTo>
                  <a:lnTo>
                    <a:pt x="229" y="8819"/>
                  </a:lnTo>
                  <a:lnTo>
                    <a:pt x="161" y="9052"/>
                  </a:lnTo>
                  <a:lnTo>
                    <a:pt x="104" y="9284"/>
                  </a:lnTo>
                  <a:lnTo>
                    <a:pt x="59" y="9515"/>
                  </a:lnTo>
                  <a:lnTo>
                    <a:pt x="26" y="9746"/>
                  </a:lnTo>
                  <a:lnTo>
                    <a:pt x="7" y="9977"/>
                  </a:lnTo>
                  <a:lnTo>
                    <a:pt x="0" y="10264"/>
                  </a:lnTo>
                  <a:lnTo>
                    <a:pt x="17" y="10542"/>
                  </a:lnTo>
                  <a:lnTo>
                    <a:pt x="56" y="10812"/>
                  </a:lnTo>
                  <a:lnTo>
                    <a:pt x="116" y="11074"/>
                  </a:lnTo>
                  <a:lnTo>
                    <a:pt x="196" y="11326"/>
                  </a:lnTo>
                  <a:lnTo>
                    <a:pt x="295" y="11569"/>
                  </a:lnTo>
                  <a:lnTo>
                    <a:pt x="412" y="11804"/>
                  </a:lnTo>
                  <a:lnTo>
                    <a:pt x="546" y="12028"/>
                  </a:lnTo>
                  <a:lnTo>
                    <a:pt x="694" y="12244"/>
                  </a:lnTo>
                  <a:lnTo>
                    <a:pt x="857" y="12450"/>
                  </a:lnTo>
                  <a:lnTo>
                    <a:pt x="1034" y="12646"/>
                  </a:lnTo>
                  <a:lnTo>
                    <a:pt x="1222" y="12832"/>
                  </a:lnTo>
                  <a:lnTo>
                    <a:pt x="1421" y="13008"/>
                  </a:lnTo>
                  <a:lnTo>
                    <a:pt x="1629" y="13175"/>
                  </a:lnTo>
                  <a:lnTo>
                    <a:pt x="1847" y="13330"/>
                  </a:lnTo>
                  <a:lnTo>
                    <a:pt x="2071" y="13476"/>
                  </a:lnTo>
                  <a:lnTo>
                    <a:pt x="2302" y="13611"/>
                  </a:lnTo>
                  <a:lnTo>
                    <a:pt x="2549" y="13747"/>
                  </a:lnTo>
                  <a:lnTo>
                    <a:pt x="2798" y="13874"/>
                  </a:lnTo>
                  <a:lnTo>
                    <a:pt x="3050" y="13993"/>
                  </a:lnTo>
                  <a:lnTo>
                    <a:pt x="3303" y="14105"/>
                  </a:lnTo>
                  <a:lnTo>
                    <a:pt x="3558" y="14209"/>
                  </a:lnTo>
                  <a:lnTo>
                    <a:pt x="3826" y="14307"/>
                  </a:lnTo>
                  <a:lnTo>
                    <a:pt x="4096" y="14400"/>
                  </a:lnTo>
                  <a:lnTo>
                    <a:pt x="4366" y="14489"/>
                  </a:lnTo>
                  <a:lnTo>
                    <a:pt x="4637" y="14575"/>
                  </a:lnTo>
                  <a:lnTo>
                    <a:pt x="4909" y="14657"/>
                  </a:lnTo>
                  <a:lnTo>
                    <a:pt x="5182" y="14736"/>
                  </a:lnTo>
                  <a:lnTo>
                    <a:pt x="5456" y="14812"/>
                  </a:lnTo>
                  <a:lnTo>
                    <a:pt x="5730" y="14884"/>
                  </a:lnTo>
                  <a:lnTo>
                    <a:pt x="6005" y="14953"/>
                  </a:lnTo>
                  <a:lnTo>
                    <a:pt x="6281" y="15019"/>
                  </a:lnTo>
                  <a:lnTo>
                    <a:pt x="6557" y="15083"/>
                  </a:lnTo>
                  <a:lnTo>
                    <a:pt x="6834" y="15143"/>
                  </a:lnTo>
                  <a:lnTo>
                    <a:pt x="7112" y="15202"/>
                  </a:lnTo>
                  <a:lnTo>
                    <a:pt x="7390" y="15257"/>
                  </a:lnTo>
                  <a:lnTo>
                    <a:pt x="7668" y="15311"/>
                  </a:lnTo>
                  <a:lnTo>
                    <a:pt x="7947" y="15362"/>
                  </a:lnTo>
                  <a:lnTo>
                    <a:pt x="8227" y="15411"/>
                  </a:lnTo>
                  <a:lnTo>
                    <a:pt x="8507" y="15458"/>
                  </a:lnTo>
                  <a:lnTo>
                    <a:pt x="8787" y="15504"/>
                  </a:lnTo>
                  <a:lnTo>
                    <a:pt x="9067" y="15547"/>
                  </a:lnTo>
                  <a:lnTo>
                    <a:pt x="9348" y="15590"/>
                  </a:lnTo>
                  <a:lnTo>
                    <a:pt x="9629" y="15630"/>
                  </a:lnTo>
                  <a:lnTo>
                    <a:pt x="9910" y="15670"/>
                  </a:lnTo>
                  <a:lnTo>
                    <a:pt x="10472" y="15745"/>
                  </a:lnTo>
                  <a:lnTo>
                    <a:pt x="11035" y="15816"/>
                  </a:lnTo>
                  <a:lnTo>
                    <a:pt x="11598" y="15885"/>
                  </a:lnTo>
                  <a:lnTo>
                    <a:pt x="13284" y="16084"/>
                  </a:lnTo>
                  <a:lnTo>
                    <a:pt x="14123" y="16186"/>
                  </a:lnTo>
                  <a:lnTo>
                    <a:pt x="14680" y="16258"/>
                  </a:lnTo>
                  <a:lnTo>
                    <a:pt x="15236" y="16333"/>
                  </a:lnTo>
                  <a:lnTo>
                    <a:pt x="15513" y="16372"/>
                  </a:lnTo>
                  <a:lnTo>
                    <a:pt x="15789" y="16412"/>
                  </a:lnTo>
                  <a:lnTo>
                    <a:pt x="16065" y="16454"/>
                  </a:lnTo>
                  <a:lnTo>
                    <a:pt x="16340" y="16497"/>
                  </a:lnTo>
                  <a:lnTo>
                    <a:pt x="16614" y="16543"/>
                  </a:lnTo>
                  <a:lnTo>
                    <a:pt x="17427" y="16691"/>
                  </a:lnTo>
                  <a:lnTo>
                    <a:pt x="17698" y="16743"/>
                  </a:lnTo>
                  <a:lnTo>
                    <a:pt x="17968" y="16799"/>
                  </a:lnTo>
                  <a:lnTo>
                    <a:pt x="18237" y="16859"/>
                  </a:lnTo>
                  <a:lnTo>
                    <a:pt x="18504" y="16924"/>
                  </a:lnTo>
                  <a:lnTo>
                    <a:pt x="18769" y="16995"/>
                  </a:lnTo>
                  <a:lnTo>
                    <a:pt x="19032" y="17074"/>
                  </a:lnTo>
                  <a:lnTo>
                    <a:pt x="19291" y="17160"/>
                  </a:lnTo>
                  <a:lnTo>
                    <a:pt x="19547" y="17256"/>
                  </a:lnTo>
                  <a:lnTo>
                    <a:pt x="19799" y="17362"/>
                  </a:lnTo>
                  <a:lnTo>
                    <a:pt x="20046" y="17479"/>
                  </a:lnTo>
                  <a:lnTo>
                    <a:pt x="20288" y="17608"/>
                  </a:lnTo>
                  <a:lnTo>
                    <a:pt x="20534" y="17770"/>
                  </a:lnTo>
                  <a:lnTo>
                    <a:pt x="20752" y="17960"/>
                  </a:lnTo>
                  <a:lnTo>
                    <a:pt x="20932" y="18175"/>
                  </a:lnTo>
                  <a:lnTo>
                    <a:pt x="21062" y="18416"/>
                  </a:lnTo>
                  <a:lnTo>
                    <a:pt x="21133" y="18682"/>
                  </a:lnTo>
                  <a:lnTo>
                    <a:pt x="21134" y="18973"/>
                  </a:lnTo>
                  <a:lnTo>
                    <a:pt x="21050" y="19216"/>
                  </a:lnTo>
                  <a:lnTo>
                    <a:pt x="20919" y="19442"/>
                  </a:lnTo>
                  <a:lnTo>
                    <a:pt x="20752" y="19649"/>
                  </a:lnTo>
                  <a:lnTo>
                    <a:pt x="20559" y="19841"/>
                  </a:lnTo>
                  <a:lnTo>
                    <a:pt x="20350" y="20018"/>
                  </a:lnTo>
                  <a:lnTo>
                    <a:pt x="20138" y="20182"/>
                  </a:lnTo>
                  <a:lnTo>
                    <a:pt x="19932" y="20333"/>
                  </a:lnTo>
                  <a:lnTo>
                    <a:pt x="19714" y="20480"/>
                  </a:lnTo>
                  <a:lnTo>
                    <a:pt x="19491" y="20620"/>
                  </a:lnTo>
                  <a:lnTo>
                    <a:pt x="19264" y="20755"/>
                  </a:lnTo>
                  <a:lnTo>
                    <a:pt x="19035" y="20885"/>
                  </a:lnTo>
                  <a:lnTo>
                    <a:pt x="18802" y="21011"/>
                  </a:lnTo>
                  <a:lnTo>
                    <a:pt x="18568" y="21135"/>
                  </a:lnTo>
                  <a:lnTo>
                    <a:pt x="18332" y="21255"/>
                  </a:lnTo>
                  <a:lnTo>
                    <a:pt x="18094" y="21372"/>
                  </a:lnTo>
                  <a:lnTo>
                    <a:pt x="17855" y="21487"/>
                  </a:lnTo>
                  <a:lnTo>
                    <a:pt x="17614" y="21600"/>
                  </a:lnTo>
                  <a:lnTo>
                    <a:pt x="17819" y="21532"/>
                  </a:lnTo>
                  <a:lnTo>
                    <a:pt x="18043" y="21456"/>
                  </a:lnTo>
                  <a:lnTo>
                    <a:pt x="18284" y="21371"/>
                  </a:lnTo>
                  <a:lnTo>
                    <a:pt x="18537" y="21278"/>
                  </a:lnTo>
                  <a:lnTo>
                    <a:pt x="18801" y="21177"/>
                  </a:lnTo>
                  <a:lnTo>
                    <a:pt x="19070" y="21068"/>
                  </a:lnTo>
                  <a:lnTo>
                    <a:pt x="19343" y="20950"/>
                  </a:lnTo>
                  <a:lnTo>
                    <a:pt x="19615" y="20823"/>
                  </a:lnTo>
                  <a:lnTo>
                    <a:pt x="19883" y="20688"/>
                  </a:lnTo>
                  <a:lnTo>
                    <a:pt x="20144" y="20545"/>
                  </a:lnTo>
                  <a:lnTo>
                    <a:pt x="20394" y="20392"/>
                  </a:lnTo>
                  <a:lnTo>
                    <a:pt x="20630" y="20231"/>
                  </a:lnTo>
                  <a:lnTo>
                    <a:pt x="20848" y="20061"/>
                  </a:lnTo>
                  <a:lnTo>
                    <a:pt x="21046" y="19882"/>
                  </a:lnTo>
                  <a:lnTo>
                    <a:pt x="21220" y="19694"/>
                  </a:lnTo>
                  <a:lnTo>
                    <a:pt x="21366" y="19497"/>
                  </a:lnTo>
                  <a:lnTo>
                    <a:pt x="21481" y="19290"/>
                  </a:lnTo>
                  <a:lnTo>
                    <a:pt x="21562" y="19075"/>
                  </a:lnTo>
                  <a:lnTo>
                    <a:pt x="21600" y="18811"/>
                  </a:lnTo>
                  <a:lnTo>
                    <a:pt x="21589" y="18543"/>
                  </a:lnTo>
                  <a:lnTo>
                    <a:pt x="21533" y="18281"/>
                  </a:lnTo>
                  <a:lnTo>
                    <a:pt x="21437" y="18030"/>
                  </a:lnTo>
                  <a:lnTo>
                    <a:pt x="21307" y="17798"/>
                  </a:lnTo>
                  <a:lnTo>
                    <a:pt x="21147" y="17592"/>
                  </a:lnTo>
                  <a:lnTo>
                    <a:pt x="20995" y="17433"/>
                  </a:lnTo>
                  <a:lnTo>
                    <a:pt x="20823" y="17281"/>
                  </a:lnTo>
                  <a:lnTo>
                    <a:pt x="20632" y="17137"/>
                  </a:lnTo>
                  <a:lnTo>
                    <a:pt x="20425" y="17001"/>
                  </a:lnTo>
                  <a:lnTo>
                    <a:pt x="20202" y="16871"/>
                  </a:lnTo>
                  <a:lnTo>
                    <a:pt x="19965" y="16748"/>
                  </a:lnTo>
                  <a:lnTo>
                    <a:pt x="19715" y="16631"/>
                  </a:lnTo>
                  <a:lnTo>
                    <a:pt x="19454" y="16521"/>
                  </a:lnTo>
                  <a:lnTo>
                    <a:pt x="19182" y="16417"/>
                  </a:lnTo>
                  <a:lnTo>
                    <a:pt x="18902" y="16318"/>
                  </a:lnTo>
                  <a:lnTo>
                    <a:pt x="18615" y="16225"/>
                  </a:lnTo>
                  <a:lnTo>
                    <a:pt x="18321" y="16137"/>
                  </a:lnTo>
                  <a:lnTo>
                    <a:pt x="18023" y="16055"/>
                  </a:lnTo>
                  <a:lnTo>
                    <a:pt x="17722" y="15977"/>
                  </a:lnTo>
                  <a:lnTo>
                    <a:pt x="17419" y="15904"/>
                  </a:lnTo>
                  <a:lnTo>
                    <a:pt x="17115" y="15835"/>
                  </a:lnTo>
                  <a:lnTo>
                    <a:pt x="16812" y="15770"/>
                  </a:lnTo>
                  <a:lnTo>
                    <a:pt x="16512" y="15709"/>
                  </a:lnTo>
                  <a:lnTo>
                    <a:pt x="16215" y="15652"/>
                  </a:lnTo>
                  <a:lnTo>
                    <a:pt x="15923" y="15599"/>
                  </a:lnTo>
                  <a:lnTo>
                    <a:pt x="15637" y="15548"/>
                  </a:lnTo>
                  <a:lnTo>
                    <a:pt x="15360" y="15500"/>
                  </a:lnTo>
                  <a:lnTo>
                    <a:pt x="14134" y="15298"/>
                  </a:lnTo>
                  <a:lnTo>
                    <a:pt x="13578" y="15213"/>
                  </a:lnTo>
                  <a:lnTo>
                    <a:pt x="13022" y="15130"/>
                  </a:lnTo>
                  <a:lnTo>
                    <a:pt x="10515" y="14765"/>
                  </a:lnTo>
                  <a:lnTo>
                    <a:pt x="9958" y="14681"/>
                  </a:lnTo>
                  <a:lnTo>
                    <a:pt x="9403" y="14593"/>
                  </a:lnTo>
                  <a:lnTo>
                    <a:pt x="8848" y="14501"/>
                  </a:lnTo>
                  <a:lnTo>
                    <a:pt x="8571" y="14454"/>
                  </a:lnTo>
                  <a:lnTo>
                    <a:pt x="8294" y="14405"/>
                  </a:lnTo>
                  <a:lnTo>
                    <a:pt x="8017" y="14354"/>
                  </a:lnTo>
                  <a:lnTo>
                    <a:pt x="7741" y="14302"/>
                  </a:lnTo>
                  <a:lnTo>
                    <a:pt x="7465" y="14248"/>
                  </a:lnTo>
                  <a:lnTo>
                    <a:pt x="7189" y="14193"/>
                  </a:lnTo>
                  <a:lnTo>
                    <a:pt x="6914" y="14135"/>
                  </a:lnTo>
                  <a:lnTo>
                    <a:pt x="6640" y="14076"/>
                  </a:lnTo>
                  <a:lnTo>
                    <a:pt x="6365" y="14014"/>
                  </a:lnTo>
                  <a:lnTo>
                    <a:pt x="6077" y="13946"/>
                  </a:lnTo>
                  <a:lnTo>
                    <a:pt x="5790" y="13874"/>
                  </a:lnTo>
                  <a:lnTo>
                    <a:pt x="5503" y="13800"/>
                  </a:lnTo>
                  <a:lnTo>
                    <a:pt x="5218" y="13722"/>
                  </a:lnTo>
                  <a:lnTo>
                    <a:pt x="4935" y="13639"/>
                  </a:lnTo>
                  <a:lnTo>
                    <a:pt x="4653" y="13552"/>
                  </a:lnTo>
                  <a:lnTo>
                    <a:pt x="4373" y="13460"/>
                  </a:lnTo>
                  <a:lnTo>
                    <a:pt x="4096" y="13361"/>
                  </a:lnTo>
                  <a:lnTo>
                    <a:pt x="3821" y="13256"/>
                  </a:lnTo>
                  <a:lnTo>
                    <a:pt x="3550" y="13144"/>
                  </a:lnTo>
                  <a:lnTo>
                    <a:pt x="3281" y="13024"/>
                  </a:lnTo>
                  <a:lnTo>
                    <a:pt x="3016" y="12896"/>
                  </a:lnTo>
                  <a:lnTo>
                    <a:pt x="2754" y="12759"/>
                  </a:lnTo>
                  <a:lnTo>
                    <a:pt x="2515" y="12622"/>
                  </a:lnTo>
                  <a:lnTo>
                    <a:pt x="2284" y="12473"/>
                  </a:lnTo>
                  <a:lnTo>
                    <a:pt x="2063" y="12312"/>
                  </a:lnTo>
                  <a:lnTo>
                    <a:pt x="1854" y="12140"/>
                  </a:lnTo>
                  <a:lnTo>
                    <a:pt x="1659" y="11956"/>
                  </a:lnTo>
                  <a:lnTo>
                    <a:pt x="1480" y="11759"/>
                  </a:lnTo>
                  <a:lnTo>
                    <a:pt x="1319" y="11550"/>
                  </a:lnTo>
                  <a:lnTo>
                    <a:pt x="1179" y="11327"/>
                  </a:lnTo>
                  <a:lnTo>
                    <a:pt x="1062" y="11092"/>
                  </a:lnTo>
                  <a:lnTo>
                    <a:pt x="969" y="10842"/>
                  </a:lnTo>
                  <a:lnTo>
                    <a:pt x="902" y="10579"/>
                  </a:lnTo>
                  <a:lnTo>
                    <a:pt x="865" y="10302"/>
                  </a:lnTo>
                  <a:lnTo>
                    <a:pt x="859" y="10010"/>
                  </a:lnTo>
                  <a:lnTo>
                    <a:pt x="874" y="9790"/>
                  </a:lnTo>
                  <a:lnTo>
                    <a:pt x="904" y="9568"/>
                  </a:lnTo>
                  <a:lnTo>
                    <a:pt x="947" y="9343"/>
                  </a:lnTo>
                  <a:lnTo>
                    <a:pt x="1003" y="9116"/>
                  </a:lnTo>
                  <a:lnTo>
                    <a:pt x="1072" y="8887"/>
                  </a:lnTo>
                  <a:lnTo>
                    <a:pt x="1152" y="8656"/>
                  </a:lnTo>
                  <a:lnTo>
                    <a:pt x="1244" y="8424"/>
                  </a:lnTo>
                  <a:lnTo>
                    <a:pt x="1347" y="8190"/>
                  </a:lnTo>
                  <a:lnTo>
                    <a:pt x="1461" y="7955"/>
                  </a:lnTo>
                  <a:lnTo>
                    <a:pt x="1585" y="7719"/>
                  </a:lnTo>
                  <a:lnTo>
                    <a:pt x="1719" y="7482"/>
                  </a:lnTo>
                  <a:lnTo>
                    <a:pt x="1862" y="7244"/>
                  </a:lnTo>
                  <a:lnTo>
                    <a:pt x="2013" y="7006"/>
                  </a:lnTo>
                  <a:lnTo>
                    <a:pt x="2173" y="6767"/>
                  </a:lnTo>
                  <a:lnTo>
                    <a:pt x="2340" y="6529"/>
                  </a:lnTo>
                  <a:lnTo>
                    <a:pt x="2515" y="6290"/>
                  </a:lnTo>
                  <a:lnTo>
                    <a:pt x="2696" y="6052"/>
                  </a:lnTo>
                  <a:lnTo>
                    <a:pt x="2884" y="5814"/>
                  </a:lnTo>
                  <a:lnTo>
                    <a:pt x="3077" y="5577"/>
                  </a:lnTo>
                  <a:lnTo>
                    <a:pt x="3276" y="5341"/>
                  </a:lnTo>
                  <a:lnTo>
                    <a:pt x="3480" y="5106"/>
                  </a:lnTo>
                  <a:lnTo>
                    <a:pt x="3688" y="4872"/>
                  </a:lnTo>
                  <a:lnTo>
                    <a:pt x="3899" y="4640"/>
                  </a:lnTo>
                  <a:lnTo>
                    <a:pt x="4115" y="4409"/>
                  </a:lnTo>
                  <a:lnTo>
                    <a:pt x="4333" y="4180"/>
                  </a:lnTo>
                  <a:lnTo>
                    <a:pt x="4554" y="3953"/>
                  </a:lnTo>
                  <a:lnTo>
                    <a:pt x="4776" y="3729"/>
                  </a:lnTo>
                  <a:lnTo>
                    <a:pt x="5000" y="3507"/>
                  </a:lnTo>
                  <a:lnTo>
                    <a:pt x="5226" y="3287"/>
                  </a:lnTo>
                  <a:lnTo>
                    <a:pt x="5451" y="3070"/>
                  </a:lnTo>
                  <a:lnTo>
                    <a:pt x="5677" y="2856"/>
                  </a:lnTo>
                  <a:lnTo>
                    <a:pt x="5902" y="2646"/>
                  </a:lnTo>
                  <a:lnTo>
                    <a:pt x="6127" y="2438"/>
                  </a:lnTo>
                  <a:lnTo>
                    <a:pt x="6350" y="2235"/>
                  </a:lnTo>
                  <a:lnTo>
                    <a:pt x="6571" y="2035"/>
                  </a:lnTo>
                  <a:lnTo>
                    <a:pt x="6790" y="1839"/>
                  </a:lnTo>
                  <a:lnTo>
                    <a:pt x="7219" y="1460"/>
                  </a:lnTo>
                  <a:lnTo>
                    <a:pt x="7632" y="1099"/>
                  </a:lnTo>
                  <a:lnTo>
                    <a:pt x="8905" y="0"/>
                  </a:lnTo>
                  <a:close/>
                </a:path>
              </a:pathLst>
            </a:custGeom>
            <a:solidFill>
              <a:srgbClr val="0D71B9"/>
            </a:solidFill>
            <a:ln w="12700" cap="flat">
              <a:noFill/>
              <a:miter lim="400000"/>
            </a:ln>
            <a:effectLst/>
          </p:spPr>
          <p:txBody>
            <a:bodyPr wrap="square" lIns="27733" tIns="27733" rIns="27733" bIns="27733" numCol="1" anchor="t">
              <a:noAutofit/>
            </a:bodyPr>
            <a:lstStyle/>
            <a:p>
              <a:endParaRPr sz="1274"/>
            </a:p>
          </p:txBody>
        </p:sp>
      </p:grpSp>
      <p:sp>
        <p:nvSpPr>
          <p:cNvPr id="784" name="object 11">
            <a:extLst>
              <a:ext uri="{FF2B5EF4-FFF2-40B4-BE49-F238E27FC236}">
                <a16:creationId xmlns:a16="http://schemas.microsoft.com/office/drawing/2014/main" id="{50D27AA5-4AB7-955F-BF1C-017F70CD808D}"/>
              </a:ext>
            </a:extLst>
          </p:cNvPr>
          <p:cNvSpPr txBox="1">
            <a:spLocks noGrp="1"/>
          </p:cNvSpPr>
          <p:nvPr>
            <p:ph type="title"/>
          </p:nvPr>
        </p:nvSpPr>
        <p:spPr>
          <a:xfrm>
            <a:off x="172761" y="279948"/>
            <a:ext cx="2714521" cy="686413"/>
          </a:xfrm>
          <a:prstGeom prst="rect">
            <a:avLst/>
          </a:prstGeom>
        </p:spPr>
        <p:txBody>
          <a:bodyPr>
            <a:normAutofit fontScale="90000"/>
          </a:bodyPr>
          <a:lstStyle>
            <a:lvl1pPr indent="12700">
              <a:spcBef>
                <a:spcPts val="100"/>
              </a:spcBef>
              <a:defRPr sz="7200" spc="-100"/>
            </a:lvl1pPr>
          </a:lstStyle>
          <a:p>
            <a:endParaRPr dirty="0"/>
          </a:p>
        </p:txBody>
      </p:sp>
      <p:pic>
        <p:nvPicPr>
          <p:cNvPr id="3" name="Afbeelding 2">
            <a:extLst>
              <a:ext uri="{FF2B5EF4-FFF2-40B4-BE49-F238E27FC236}">
                <a16:creationId xmlns:a16="http://schemas.microsoft.com/office/drawing/2014/main" id="{6ABDDC92-8B9E-F90D-C350-6880F8E752CF}"/>
              </a:ext>
            </a:extLst>
          </p:cNvPr>
          <p:cNvPicPr>
            <a:picLocks noChangeAspect="1"/>
          </p:cNvPicPr>
          <p:nvPr/>
        </p:nvPicPr>
        <p:blipFill>
          <a:blip r:embed="rId4"/>
          <a:stretch>
            <a:fillRect/>
          </a:stretch>
        </p:blipFill>
        <p:spPr>
          <a:xfrm>
            <a:off x="6002608" y="1874736"/>
            <a:ext cx="5853499" cy="2845506"/>
          </a:xfrm>
          <a:prstGeom prst="rect">
            <a:avLst/>
          </a:prstGeom>
        </p:spPr>
      </p:pic>
      <p:sp>
        <p:nvSpPr>
          <p:cNvPr id="4" name="Tekstvak 3">
            <a:extLst>
              <a:ext uri="{FF2B5EF4-FFF2-40B4-BE49-F238E27FC236}">
                <a16:creationId xmlns:a16="http://schemas.microsoft.com/office/drawing/2014/main" id="{236F5D12-83A9-60DE-1703-2DAD44E1B40E}"/>
              </a:ext>
            </a:extLst>
          </p:cNvPr>
          <p:cNvSpPr txBox="1"/>
          <p:nvPr/>
        </p:nvSpPr>
        <p:spPr>
          <a:xfrm>
            <a:off x="413656" y="1874736"/>
            <a:ext cx="5249885" cy="22773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7733" tIns="27733" rIns="27733" bIns="27733" numCol="1" spcCol="38100" rtlCol="0" anchor="t">
            <a:spAutoFit/>
          </a:bodyPr>
          <a:lstStyle/>
          <a:p>
            <a:r>
              <a:rPr lang="nl-NL" sz="2426" b="1" dirty="0">
                <a:solidFill>
                  <a:schemeClr val="bg1"/>
                </a:solidFill>
              </a:rPr>
              <a:t>VBA+</a:t>
            </a:r>
          </a:p>
          <a:p>
            <a:endParaRPr lang="nl-NL" sz="1456" b="1" dirty="0">
              <a:solidFill>
                <a:schemeClr val="bg1"/>
              </a:solidFill>
            </a:endParaRPr>
          </a:p>
          <a:p>
            <a:r>
              <a:rPr lang="nl-NL" sz="1698" b="1" dirty="0">
                <a:solidFill>
                  <a:schemeClr val="bg1"/>
                </a:solidFill>
              </a:rPr>
              <a:t>Vraag:</a:t>
            </a:r>
            <a:r>
              <a:rPr lang="nl-NL" sz="1698" dirty="0">
                <a:solidFill>
                  <a:schemeClr val="bg1"/>
                </a:solidFill>
              </a:rPr>
              <a:t> </a:t>
            </a:r>
            <a:r>
              <a:rPr lang="nl-NL" sz="1456" dirty="0">
                <a:solidFill>
                  <a:schemeClr val="bg1"/>
                </a:solidFill>
              </a:rPr>
              <a:t>“Mag ik u wat vragen…: rookt u (nog)?”</a:t>
            </a:r>
          </a:p>
          <a:p>
            <a:r>
              <a:rPr lang="nl-NL" sz="1698" b="1" dirty="0">
                <a:solidFill>
                  <a:schemeClr val="bg1"/>
                </a:solidFill>
              </a:rPr>
              <a:t>Vertel:</a:t>
            </a:r>
            <a:r>
              <a:rPr lang="nl-NL" sz="1698" dirty="0">
                <a:solidFill>
                  <a:schemeClr val="bg1"/>
                </a:solidFill>
              </a:rPr>
              <a:t> </a:t>
            </a:r>
            <a:r>
              <a:rPr lang="nl-NL" sz="1456" dirty="0">
                <a:solidFill>
                  <a:schemeClr val="bg1"/>
                </a:solidFill>
              </a:rPr>
              <a:t>“Mocht u (ooit) willen stoppen, dan gaat dat het beste met professionele begeleiding en evt. pleisters of andere medicatie. Heeft u interesse?”</a:t>
            </a:r>
          </a:p>
          <a:p>
            <a:r>
              <a:rPr lang="nl-NL" sz="1698" b="1" dirty="0">
                <a:solidFill>
                  <a:schemeClr val="bg1"/>
                </a:solidFill>
              </a:rPr>
              <a:t>Verwijs warm:</a:t>
            </a:r>
            <a:r>
              <a:rPr lang="nl-NL" sz="1698" dirty="0">
                <a:solidFill>
                  <a:schemeClr val="bg1"/>
                </a:solidFill>
              </a:rPr>
              <a:t> </a:t>
            </a:r>
            <a:r>
              <a:rPr lang="nl-NL" sz="1456" dirty="0">
                <a:solidFill>
                  <a:schemeClr val="bg1"/>
                </a:solidFill>
              </a:rPr>
              <a:t>vervolgactie hangt af van de reactie van de roker.</a:t>
            </a:r>
          </a:p>
          <a:p>
            <a:pPr defTabSz="554675" hangingPunct="0"/>
            <a:endParaRPr lang="nl-NL" sz="1092"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9118200"/>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922397-53C1-9A9D-C3A8-415377F23E45}"/>
              </a:ext>
            </a:extLst>
          </p:cNvPr>
          <p:cNvSpPr>
            <a:spLocks noGrp="1"/>
          </p:cNvSpPr>
          <p:nvPr>
            <p:ph type="title"/>
          </p:nvPr>
        </p:nvSpPr>
        <p:spPr>
          <a:xfrm>
            <a:off x="914638" y="1371601"/>
            <a:ext cx="10365899" cy="698507"/>
          </a:xfrm>
        </p:spPr>
        <p:txBody>
          <a:bodyPr>
            <a:normAutofit fontScale="90000"/>
          </a:bodyPr>
          <a:lstStyle/>
          <a:p>
            <a:r>
              <a:rPr lang="nl-NL" b="1"/>
              <a:t>Contactgegevens</a:t>
            </a:r>
            <a:br>
              <a:rPr lang="nl-NL" dirty="0"/>
            </a:br>
            <a:br>
              <a:rPr lang="nl-NL" dirty="0"/>
            </a:br>
            <a:r>
              <a:rPr lang="nl-NL" sz="2000">
                <a:latin typeface="Raleway SemiBold"/>
              </a:rPr>
              <a:t>Aanbieders op de kaart in Friesland: </a:t>
            </a:r>
            <a:br>
              <a:rPr lang="nl-NL" sz="2000" dirty="0">
                <a:latin typeface="Raleway SemiBold"/>
              </a:rPr>
            </a:br>
            <a:r>
              <a:rPr lang="nl-NL" sz="2000" dirty="0">
                <a:latin typeface="Raleway SemiBold"/>
                <a:hlinkClick r:id="rId2">
                  <a:extLst>
                    <a:ext uri="{A12FA001-AC4F-418D-AE19-62706E023703}">
                      <ahyp:hlinkClr xmlns:ahyp="http://schemas.microsoft.com/office/drawing/2018/hyperlinkcolor" val="tx"/>
                    </a:ext>
                  </a:extLst>
                </a:hlinkClick>
              </a:rPr>
              <a:t>Stoppen-met-rokenzorg - Google My Maps</a:t>
            </a:r>
            <a:br>
              <a:rPr lang="nl-NL" sz="2000" dirty="0">
                <a:latin typeface="Raleway SemiBold"/>
              </a:rPr>
            </a:br>
            <a:br>
              <a:rPr lang="nl-NL" sz="2000" dirty="0">
                <a:latin typeface="Raleway SemiBold"/>
              </a:rPr>
            </a:br>
            <a:r>
              <a:rPr lang="nl-NL" sz="2000">
                <a:latin typeface="Raleway SemiBold"/>
              </a:rPr>
              <a:t>Marieke Helmus</a:t>
            </a:r>
            <a:br>
              <a:rPr lang="nl-NL" sz="2000" dirty="0">
                <a:latin typeface="Raleway SemiBold"/>
              </a:rPr>
            </a:br>
            <a:r>
              <a:rPr lang="nl-NL" sz="2000" dirty="0">
                <a:latin typeface="Raleway SemiBold"/>
                <a:hlinkClick r:id="rId3"/>
              </a:rPr>
              <a:t>m.helmus@pharos.nl</a:t>
            </a:r>
            <a:br>
              <a:rPr lang="nl-NL" sz="2000" dirty="0">
                <a:latin typeface="Raleway SemiBold"/>
              </a:rPr>
            </a:br>
            <a:r>
              <a:rPr lang="nl-NL" sz="2000">
                <a:latin typeface="Raleway SemiBold"/>
              </a:rPr>
              <a:t>06 45097014</a:t>
            </a:r>
            <a:br>
              <a:rPr lang="nl-NL" sz="2000" dirty="0">
                <a:latin typeface="Raleway SemiBold"/>
              </a:rPr>
            </a:br>
            <a:br>
              <a:rPr lang="nl-NL" sz="2000" dirty="0">
                <a:latin typeface="Raleway SemiBold"/>
              </a:rPr>
            </a:br>
            <a:r>
              <a:rPr lang="nl-NL" sz="2000">
                <a:latin typeface="Raleway SemiBold"/>
              </a:rPr>
              <a:t>Marieke Bron</a:t>
            </a:r>
            <a:br>
              <a:rPr lang="nl-NL" sz="2000" dirty="0">
                <a:latin typeface="Raleway SemiBold"/>
              </a:rPr>
            </a:br>
            <a:r>
              <a:rPr lang="nl-NL" sz="2000" dirty="0">
                <a:latin typeface="Raleway SemiBold"/>
                <a:hlinkClick r:id="rId4">
                  <a:extLst>
                    <a:ext uri="{A12FA001-AC4F-418D-AE19-62706E023703}">
                      <ahyp:hlinkClr xmlns:ahyp="http://schemas.microsoft.com/office/drawing/2018/hyperlinkcolor" val="tx"/>
                    </a:ext>
                  </a:extLst>
                </a:hlinkClick>
              </a:rPr>
              <a:t>stoppenmetmarieke@gmail.com</a:t>
            </a:r>
            <a:br>
              <a:rPr lang="nl-NL" sz="2000" dirty="0">
                <a:latin typeface="Raleway SemiBold"/>
              </a:rPr>
            </a:br>
            <a:r>
              <a:rPr lang="nl-NL" sz="2000">
                <a:latin typeface="Raleway SemiBold"/>
              </a:rPr>
              <a:t>06 11 055 644</a:t>
            </a:r>
            <a:br>
              <a:rPr lang="nl-NL" sz="2000" dirty="0">
                <a:latin typeface="Raleway SemiBold"/>
              </a:rPr>
            </a:br>
            <a:br>
              <a:rPr lang="nl-NL" sz="2000" dirty="0">
                <a:latin typeface="Raleway SemiBold"/>
              </a:rPr>
            </a:br>
            <a:r>
              <a:rPr lang="nl-NL" sz="2000">
                <a:latin typeface="Raleway SemiBold"/>
              </a:rPr>
              <a:t>Grytine Twijnstra</a:t>
            </a:r>
            <a:br>
              <a:rPr lang="nl-NL" sz="2000" dirty="0">
                <a:latin typeface="Raleway SemiBold"/>
              </a:rPr>
            </a:br>
            <a:r>
              <a:rPr lang="nl-NL" sz="2000" dirty="0">
                <a:latin typeface="Raleway SemiBold"/>
                <a:hlinkClick r:id="rId5">
                  <a:extLst>
                    <a:ext uri="{A12FA001-AC4F-418D-AE19-62706E023703}">
                      <ahyp:hlinkClr xmlns:ahyp="http://schemas.microsoft.com/office/drawing/2018/hyperlinkcolor" val="tx"/>
                    </a:ext>
                  </a:extLst>
                </a:hlinkClick>
              </a:rPr>
              <a:t>grytine.twijnstra@kearn.nl</a:t>
            </a:r>
            <a:br>
              <a:rPr lang="nl-NL" sz="2000" dirty="0">
                <a:latin typeface="Raleway SemiBold"/>
              </a:rPr>
            </a:br>
            <a:r>
              <a:rPr lang="nl-NL" sz="2000">
                <a:latin typeface="Raleway SemiBold"/>
              </a:rPr>
              <a:t>06 274 029 58</a:t>
            </a:r>
            <a:br>
              <a:rPr lang="nl-NL" sz="3600" b="1" dirty="0">
                <a:latin typeface="Raleway SemiBold"/>
              </a:rPr>
            </a:br>
            <a:br>
              <a:rPr lang="nl-NL" sz="3600" b="1" dirty="0">
                <a:latin typeface="Raleway SemiBold"/>
              </a:rPr>
            </a:br>
            <a:endParaRPr lang="nl-NL" sz="3600" b="1" dirty="0">
              <a:latin typeface="Raleway SemiBold"/>
            </a:endParaRPr>
          </a:p>
        </p:txBody>
      </p:sp>
      <p:pic>
        <p:nvPicPr>
          <p:cNvPr id="3" name="Picture 2">
            <a:extLst>
              <a:ext uri="{FF2B5EF4-FFF2-40B4-BE49-F238E27FC236}">
                <a16:creationId xmlns:a16="http://schemas.microsoft.com/office/drawing/2014/main" id="{691D9E17-315E-08EF-46B4-36B838212A4E}"/>
              </a:ext>
            </a:extLst>
          </p:cNvPr>
          <p:cNvPicPr>
            <a:picLocks noChangeAspect="1"/>
          </p:cNvPicPr>
          <p:nvPr/>
        </p:nvPicPr>
        <p:blipFill>
          <a:blip r:embed="rId6"/>
          <a:stretch>
            <a:fillRect/>
          </a:stretch>
        </p:blipFill>
        <p:spPr>
          <a:xfrm>
            <a:off x="6987985" y="1084607"/>
            <a:ext cx="5059150" cy="4924980"/>
          </a:xfrm>
          <a:prstGeom prst="rect">
            <a:avLst/>
          </a:prstGeom>
        </p:spPr>
      </p:pic>
    </p:spTree>
    <p:extLst>
      <p:ext uri="{BB962C8B-B14F-4D97-AF65-F5344CB8AC3E}">
        <p14:creationId xmlns:p14="http://schemas.microsoft.com/office/powerpoint/2010/main" val="170790319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89B72A-782F-3DE1-608D-16FE2BEC93FA}"/>
              </a:ext>
            </a:extLst>
          </p:cNvPr>
          <p:cNvSpPr>
            <a:spLocks noGrp="1"/>
          </p:cNvSpPr>
          <p:nvPr>
            <p:ph idx="4294967295"/>
          </p:nvPr>
        </p:nvSpPr>
        <p:spPr>
          <a:xfrm>
            <a:off x="1214438" y="1628775"/>
            <a:ext cx="10980737" cy="1512888"/>
          </a:xfrm>
        </p:spPr>
        <p:txBody>
          <a:bodyPr vert="horz" lIns="0" tIns="0" rIns="0" bIns="0" rtlCol="0" anchor="t">
            <a:noAutofit/>
          </a:bodyPr>
          <a:lstStyle/>
          <a:p>
            <a:pPr marL="233680" indent="-233680"/>
            <a:endParaRPr lang="en-US" b="1">
              <a:ea typeface="Open Sans Light"/>
              <a:cs typeface="Open Sans Light"/>
            </a:endParaRPr>
          </a:p>
          <a:p>
            <a:pPr marL="233680" indent="-233680"/>
            <a:r>
              <a:rPr lang="en-US" dirty="0" err="1">
                <a:ea typeface="Open Sans Light"/>
                <a:cs typeface="Open Sans Light"/>
              </a:rPr>
              <a:t>Vanuit</a:t>
            </a:r>
            <a:r>
              <a:rPr lang="en-US" dirty="0">
                <a:ea typeface="Open Sans Light"/>
                <a:cs typeface="Open Sans Light"/>
              </a:rPr>
              <a:t> IGOR </a:t>
            </a:r>
            <a:r>
              <a:rPr lang="en-US" dirty="0" err="1">
                <a:ea typeface="Open Sans Light"/>
                <a:cs typeface="Open Sans Light"/>
              </a:rPr>
              <a:t>zetten</a:t>
            </a:r>
            <a:r>
              <a:rPr lang="en-US" dirty="0">
                <a:ea typeface="Open Sans Light"/>
                <a:cs typeface="Open Sans Light"/>
              </a:rPr>
              <a:t> we </a:t>
            </a:r>
            <a:r>
              <a:rPr lang="en-US" dirty="0" err="1">
                <a:ea typeface="Open Sans Light"/>
                <a:cs typeface="Open Sans Light"/>
              </a:rPr>
              <a:t>erop</a:t>
            </a:r>
            <a:r>
              <a:rPr lang="en-US" dirty="0">
                <a:ea typeface="Open Sans Light"/>
                <a:cs typeface="Open Sans Light"/>
              </a:rPr>
              <a:t> in </a:t>
            </a:r>
            <a:r>
              <a:rPr lang="en-US" dirty="0" err="1">
                <a:ea typeface="Open Sans Light"/>
                <a:cs typeface="Open Sans Light"/>
              </a:rPr>
              <a:t>dat</a:t>
            </a:r>
            <a:r>
              <a:rPr lang="en-US" dirty="0">
                <a:ea typeface="Open Sans Light"/>
                <a:cs typeface="Open Sans Light"/>
              </a:rPr>
              <a:t> het </a:t>
            </a:r>
            <a:r>
              <a:rPr lang="en-US" dirty="0" err="1">
                <a:ea typeface="Open Sans Light"/>
                <a:cs typeface="Open Sans Light"/>
              </a:rPr>
              <a:t>gesprek</a:t>
            </a:r>
            <a:r>
              <a:rPr lang="en-US" dirty="0">
                <a:ea typeface="Open Sans Light"/>
                <a:cs typeface="Open Sans Light"/>
              </a:rPr>
              <a:t> over </a:t>
            </a:r>
            <a:r>
              <a:rPr lang="en-US" dirty="0" err="1">
                <a:ea typeface="Open Sans Light"/>
                <a:cs typeface="Open Sans Light"/>
              </a:rPr>
              <a:t>roken</a:t>
            </a:r>
            <a:r>
              <a:rPr lang="en-US" dirty="0">
                <a:ea typeface="Open Sans Light"/>
                <a:cs typeface="Open Sans Light"/>
              </a:rPr>
              <a:t> </a:t>
            </a:r>
            <a:r>
              <a:rPr lang="en-US" dirty="0" err="1">
                <a:ea typeface="Open Sans Light"/>
                <a:cs typeface="Open Sans Light"/>
              </a:rPr>
              <a:t>wordt</a:t>
            </a:r>
            <a:r>
              <a:rPr lang="en-US" dirty="0">
                <a:ea typeface="Open Sans Light"/>
                <a:cs typeface="Open Sans Light"/>
              </a:rPr>
              <a:t> </a:t>
            </a:r>
            <a:r>
              <a:rPr lang="en-US" dirty="0" err="1">
                <a:ea typeface="Open Sans Light"/>
                <a:cs typeface="Open Sans Light"/>
              </a:rPr>
              <a:t>gevoerd</a:t>
            </a:r>
            <a:r>
              <a:rPr lang="en-US" dirty="0">
                <a:ea typeface="Open Sans Light"/>
                <a:cs typeface="Open Sans Light"/>
              </a:rPr>
              <a:t> </a:t>
            </a:r>
            <a:r>
              <a:rPr lang="en-US" dirty="0" err="1">
                <a:ea typeface="Open Sans Light"/>
                <a:cs typeface="Open Sans Light"/>
              </a:rPr>
              <a:t>en</a:t>
            </a:r>
            <a:r>
              <a:rPr lang="en-US" dirty="0">
                <a:ea typeface="Open Sans Light"/>
                <a:cs typeface="Open Sans Light"/>
              </a:rPr>
              <a:t> </a:t>
            </a:r>
            <a:r>
              <a:rPr lang="en-US" dirty="0" err="1">
                <a:ea typeface="Open Sans Light"/>
                <a:cs typeface="Open Sans Light"/>
              </a:rPr>
              <a:t>niet</a:t>
            </a:r>
            <a:r>
              <a:rPr lang="en-US" dirty="0">
                <a:ea typeface="Open Sans Light"/>
                <a:cs typeface="Open Sans Light"/>
              </a:rPr>
              <a:t> met </a:t>
            </a:r>
            <a:r>
              <a:rPr lang="en-US" dirty="0" err="1">
                <a:ea typeface="Open Sans Light"/>
                <a:cs typeface="Open Sans Light"/>
              </a:rPr>
              <a:t>een</a:t>
            </a:r>
            <a:r>
              <a:rPr lang="en-US" dirty="0">
                <a:ea typeface="Open Sans Light"/>
                <a:cs typeface="Open Sans Light"/>
              </a:rPr>
              <a:t> </a:t>
            </a:r>
            <a:r>
              <a:rPr lang="en-US" dirty="0" err="1">
                <a:ea typeface="Open Sans Light"/>
                <a:cs typeface="Open Sans Light"/>
              </a:rPr>
              <a:t>specifieke</a:t>
            </a:r>
            <a:r>
              <a:rPr lang="en-US" dirty="0">
                <a:ea typeface="Open Sans Light"/>
                <a:cs typeface="Open Sans Light"/>
              </a:rPr>
              <a:t> </a:t>
            </a:r>
            <a:r>
              <a:rPr lang="en-US" dirty="0" err="1">
                <a:ea typeface="Open Sans Light"/>
                <a:cs typeface="Open Sans Light"/>
              </a:rPr>
              <a:t>methode</a:t>
            </a:r>
            <a:r>
              <a:rPr lang="en-US" dirty="0">
                <a:ea typeface="Open Sans Light"/>
                <a:cs typeface="Open Sans Light"/>
              </a:rPr>
              <a:t>.</a:t>
            </a:r>
          </a:p>
          <a:p>
            <a:pPr marL="233680" indent="-233680"/>
            <a:endParaRPr lang="en-US" dirty="0">
              <a:ea typeface="Open Sans Light"/>
              <a:cs typeface="Open Sans Light"/>
            </a:endParaRPr>
          </a:p>
          <a:p>
            <a:pPr marL="233680" indent="-233680"/>
            <a:r>
              <a:rPr lang="en-US" dirty="0">
                <a:ea typeface="Open Sans Light"/>
                <a:cs typeface="Open Sans Light"/>
              </a:rPr>
              <a:t>Trainer </a:t>
            </a:r>
            <a:r>
              <a:rPr lang="en-US" dirty="0" err="1">
                <a:ea typeface="Open Sans Light"/>
                <a:cs typeface="Open Sans Light"/>
              </a:rPr>
              <a:t>lokaal</a:t>
            </a:r>
            <a:r>
              <a:rPr lang="en-US" dirty="0">
                <a:ea typeface="Open Sans Light"/>
                <a:cs typeface="Open Sans Light"/>
              </a:rPr>
              <a:t>: Susanne </a:t>
            </a:r>
            <a:r>
              <a:rPr lang="en-US" dirty="0" err="1">
                <a:ea typeface="Open Sans Light"/>
                <a:cs typeface="Open Sans Light"/>
              </a:rPr>
              <a:t>Poiesz</a:t>
            </a:r>
            <a:r>
              <a:rPr lang="en-US" dirty="0">
                <a:ea typeface="Open Sans Light"/>
                <a:cs typeface="Open Sans Light"/>
              </a:rPr>
              <a:t> </a:t>
            </a:r>
            <a:r>
              <a:rPr lang="en-US" dirty="0" err="1">
                <a:ea typeface="Open Sans Light"/>
                <a:cs typeface="Open Sans Light"/>
              </a:rPr>
              <a:t>en</a:t>
            </a:r>
            <a:r>
              <a:rPr lang="en-US" dirty="0">
                <a:ea typeface="Open Sans Light"/>
                <a:cs typeface="Open Sans Light"/>
              </a:rPr>
              <a:t> Akke trainer VBA+ </a:t>
            </a:r>
            <a:br>
              <a:rPr lang="en-US" dirty="0">
                <a:ea typeface="Open Sans Light"/>
                <a:cs typeface="Open Sans Light"/>
              </a:rPr>
            </a:br>
            <a:r>
              <a:rPr lang="en-US" dirty="0">
                <a:ea typeface="Open Sans Light"/>
                <a:cs typeface="Open Sans Light"/>
              </a:rPr>
              <a:t> </a:t>
            </a:r>
            <a:r>
              <a:rPr lang="en-US" dirty="0">
                <a:ea typeface="Open Sans Light"/>
                <a:cs typeface="Open Sans Light"/>
                <a:hlinkClick r:id="rId2"/>
              </a:rPr>
              <a:t>rookvrijegeneratie@ggdfryslan.nl</a:t>
            </a:r>
            <a:r>
              <a:rPr lang="en-US" dirty="0">
                <a:ea typeface="Open Sans Light"/>
                <a:cs typeface="Open Sans Light"/>
              </a:rPr>
              <a:t>.</a:t>
            </a:r>
          </a:p>
          <a:p>
            <a:pPr marL="233680" indent="-233680"/>
            <a:endParaRPr lang="en-US">
              <a:ea typeface="Open Sans Light"/>
              <a:cs typeface="Open Sans Light"/>
            </a:endParaRPr>
          </a:p>
          <a:p>
            <a:pPr marL="233680" indent="-233680"/>
            <a:endParaRPr lang="en-US">
              <a:ea typeface="Open Sans Light"/>
              <a:cs typeface="Open Sans Light"/>
            </a:endParaRPr>
          </a:p>
        </p:txBody>
      </p:sp>
      <p:sp>
        <p:nvSpPr>
          <p:cNvPr id="2" name="Title 1">
            <a:extLst>
              <a:ext uri="{FF2B5EF4-FFF2-40B4-BE49-F238E27FC236}">
                <a16:creationId xmlns:a16="http://schemas.microsoft.com/office/drawing/2014/main" id="{5DAFBBE7-A59B-68F0-688A-C62D9E730217}"/>
              </a:ext>
            </a:extLst>
          </p:cNvPr>
          <p:cNvSpPr>
            <a:spLocks noGrp="1"/>
          </p:cNvSpPr>
          <p:nvPr>
            <p:ph type="title" idx="4294967295"/>
          </p:nvPr>
        </p:nvSpPr>
        <p:spPr>
          <a:xfrm>
            <a:off x="2578608" y="521208"/>
            <a:ext cx="10366375" cy="1187450"/>
          </a:xfrm>
        </p:spPr>
        <p:txBody>
          <a:bodyPr>
            <a:normAutofit fontScale="90000"/>
          </a:bodyPr>
          <a:lstStyle/>
          <a:p>
            <a:r>
              <a:rPr lang="en-US" dirty="0" err="1"/>
              <a:t>Vervolg</a:t>
            </a:r>
            <a:r>
              <a:rPr lang="en-US" dirty="0"/>
              <a:t> trainings </a:t>
            </a:r>
            <a:r>
              <a:rPr lang="en-US" dirty="0" err="1"/>
              <a:t>aanbod</a:t>
            </a:r>
            <a:r>
              <a:rPr lang="en-US" dirty="0"/>
              <a:t> </a:t>
            </a:r>
            <a:r>
              <a:rPr lang="en-US" dirty="0" err="1"/>
              <a:t>vanuit</a:t>
            </a:r>
            <a:r>
              <a:rPr lang="en-US" dirty="0"/>
              <a:t> Fryslan/IGOR:</a:t>
            </a:r>
            <a:br>
              <a:rPr lang="en-US" dirty="0"/>
            </a:br>
            <a:endParaRPr lang="en-US" dirty="0"/>
          </a:p>
        </p:txBody>
      </p:sp>
    </p:spTree>
    <p:extLst>
      <p:ext uri="{BB962C8B-B14F-4D97-AF65-F5344CB8AC3E}">
        <p14:creationId xmlns:p14="http://schemas.microsoft.com/office/powerpoint/2010/main" val="1694153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F39D5B-DB6B-92DE-8D16-F4684EE72E03}"/>
              </a:ext>
            </a:extLst>
          </p:cNvPr>
          <p:cNvSpPr>
            <a:spLocks noGrp="1"/>
          </p:cNvSpPr>
          <p:nvPr>
            <p:ph type="body" sz="quarter" idx="15"/>
          </p:nvPr>
        </p:nvSpPr>
        <p:spPr/>
        <p:txBody>
          <a:bodyPr vert="horz" lIns="0" tIns="0" rIns="0" bIns="0" rtlCol="0" anchor="t">
            <a:noAutofit/>
          </a:bodyPr>
          <a:lstStyle/>
          <a:p>
            <a:pPr marL="233680" indent="-233680"/>
            <a:r>
              <a:rPr lang="en-US" b="1" err="1">
                <a:ea typeface="Open Sans Light"/>
                <a:cs typeface="Open Sans Light"/>
              </a:rPr>
              <a:t>Oefening</a:t>
            </a:r>
            <a:r>
              <a:rPr lang="en-US" b="1">
                <a:ea typeface="Open Sans Light"/>
                <a:cs typeface="Open Sans Light"/>
              </a:rPr>
              <a:t>: Wat </a:t>
            </a:r>
            <a:r>
              <a:rPr lang="en-US" b="1" err="1">
                <a:ea typeface="Open Sans Light"/>
                <a:cs typeface="Open Sans Light"/>
              </a:rPr>
              <a:t>denk</a:t>
            </a:r>
            <a:r>
              <a:rPr lang="en-US" b="1">
                <a:ea typeface="Open Sans Light"/>
                <a:cs typeface="Open Sans Light"/>
              </a:rPr>
              <a:t> </a:t>
            </a:r>
            <a:r>
              <a:rPr lang="en-US" b="1" err="1">
                <a:ea typeface="Open Sans Light"/>
                <a:cs typeface="Open Sans Light"/>
              </a:rPr>
              <a:t>jij</a:t>
            </a:r>
            <a:r>
              <a:rPr lang="en-US" b="1">
                <a:ea typeface="Open Sans Light"/>
                <a:cs typeface="Open Sans Light"/>
              </a:rPr>
              <a:t> </a:t>
            </a:r>
            <a:r>
              <a:rPr lang="en-US" b="1" err="1">
                <a:ea typeface="Open Sans Light"/>
                <a:cs typeface="Open Sans Light"/>
              </a:rPr>
              <a:t>als</a:t>
            </a:r>
            <a:r>
              <a:rPr lang="en-US" b="1">
                <a:ea typeface="Open Sans Light"/>
                <a:cs typeface="Open Sans Light"/>
              </a:rPr>
              <a:t> je </a:t>
            </a:r>
            <a:r>
              <a:rPr lang="en-US" b="1" err="1">
                <a:ea typeface="Open Sans Light"/>
                <a:cs typeface="Open Sans Light"/>
              </a:rPr>
              <a:t>dit</a:t>
            </a:r>
            <a:r>
              <a:rPr lang="en-US" b="1">
                <a:ea typeface="Open Sans Light"/>
                <a:cs typeface="Open Sans Light"/>
              </a:rPr>
              <a:t> </a:t>
            </a:r>
            <a:r>
              <a:rPr lang="en-US" b="1" err="1">
                <a:ea typeface="Open Sans Light"/>
                <a:cs typeface="Open Sans Light"/>
              </a:rPr>
              <a:t>ziet</a:t>
            </a:r>
            <a:r>
              <a:rPr lang="en-US" b="1">
                <a:ea typeface="Open Sans Light"/>
                <a:cs typeface="Open Sans Light"/>
              </a:rPr>
              <a:t>?</a:t>
            </a:r>
          </a:p>
          <a:p>
            <a:pPr marL="233680" indent="-233680"/>
            <a:endParaRPr lang="en-US">
              <a:ea typeface="Open Sans Light"/>
              <a:cs typeface="Open Sans Light"/>
            </a:endParaRPr>
          </a:p>
          <a:p>
            <a:pPr marL="233680" indent="-233680"/>
            <a:endParaRPr lang="en-US">
              <a:ea typeface="Open Sans Light"/>
              <a:cs typeface="Open Sans Light"/>
            </a:endParaRPr>
          </a:p>
          <a:p>
            <a:pPr marL="233680" indent="-233680"/>
            <a:r>
              <a:rPr lang="en-US">
                <a:ea typeface="Open Sans Light"/>
                <a:cs typeface="Open Sans Light"/>
              </a:rPr>
              <a:t>Pak pen </a:t>
            </a:r>
            <a:r>
              <a:rPr lang="en-US" err="1">
                <a:ea typeface="Open Sans Light"/>
                <a:cs typeface="Open Sans Light"/>
              </a:rPr>
              <a:t>en</a:t>
            </a:r>
            <a:r>
              <a:rPr lang="en-US">
                <a:ea typeface="Open Sans Light"/>
                <a:cs typeface="Open Sans Light"/>
              </a:rPr>
              <a:t> papier</a:t>
            </a:r>
          </a:p>
          <a:p>
            <a:pPr marL="233680" indent="-233680"/>
            <a:endParaRPr lang="en-US">
              <a:ea typeface="Open Sans Light"/>
              <a:cs typeface="Open Sans Light"/>
            </a:endParaRPr>
          </a:p>
          <a:p>
            <a:pPr marL="233680" indent="-233680"/>
            <a:r>
              <a:rPr lang="en-US" err="1">
                <a:ea typeface="Open Sans Light"/>
                <a:cs typeface="Open Sans Light"/>
              </a:rPr>
              <a:t>Schrijf</a:t>
            </a:r>
            <a:r>
              <a:rPr lang="en-US">
                <a:ea typeface="Open Sans Light"/>
                <a:cs typeface="Open Sans Light"/>
              </a:rPr>
              <a:t> zo </a:t>
            </a:r>
            <a:r>
              <a:rPr lang="en-US" err="1">
                <a:ea typeface="Open Sans Light"/>
                <a:cs typeface="Open Sans Light"/>
              </a:rPr>
              <a:t>snel</a:t>
            </a:r>
            <a:r>
              <a:rPr lang="en-US">
                <a:ea typeface="Open Sans Light"/>
                <a:cs typeface="Open Sans Light"/>
              </a:rPr>
              <a:t> </a:t>
            </a:r>
            <a:r>
              <a:rPr lang="en-US" err="1">
                <a:ea typeface="Open Sans Light"/>
                <a:cs typeface="Open Sans Light"/>
              </a:rPr>
              <a:t>mogelijk</a:t>
            </a:r>
            <a:r>
              <a:rPr lang="en-US">
                <a:ea typeface="Open Sans Light"/>
                <a:cs typeface="Open Sans Light"/>
              </a:rPr>
              <a:t> op wat je </a:t>
            </a:r>
            <a:r>
              <a:rPr lang="en-US" err="1">
                <a:ea typeface="Open Sans Light"/>
                <a:cs typeface="Open Sans Light"/>
              </a:rPr>
              <a:t>voelt</a:t>
            </a:r>
            <a:r>
              <a:rPr lang="en-US">
                <a:ea typeface="Open Sans Light"/>
                <a:cs typeface="Open Sans Light"/>
              </a:rPr>
              <a:t>, </a:t>
            </a:r>
            <a:r>
              <a:rPr lang="en-US" err="1">
                <a:ea typeface="Open Sans Light"/>
                <a:cs typeface="Open Sans Light"/>
              </a:rPr>
              <a:t>niet</a:t>
            </a:r>
            <a:r>
              <a:rPr lang="en-US">
                <a:ea typeface="Open Sans Light"/>
                <a:cs typeface="Open Sans Light"/>
              </a:rPr>
              <a:t> </a:t>
            </a:r>
            <a:r>
              <a:rPr lang="en-US" err="1">
                <a:ea typeface="Open Sans Light"/>
                <a:cs typeface="Open Sans Light"/>
              </a:rPr>
              <a:t>nadenken</a:t>
            </a:r>
            <a:r>
              <a:rPr lang="en-US">
                <a:ea typeface="Open Sans Light"/>
                <a:cs typeface="Open Sans Light"/>
              </a:rPr>
              <a:t>!</a:t>
            </a:r>
          </a:p>
        </p:txBody>
      </p:sp>
      <p:pic>
        <p:nvPicPr>
          <p:cNvPr id="6" name="Graphic 5" descr="Notitieblokken voor grafieken en notities met potlood">
            <a:extLst>
              <a:ext uri="{FF2B5EF4-FFF2-40B4-BE49-F238E27FC236}">
                <a16:creationId xmlns:a16="http://schemas.microsoft.com/office/drawing/2014/main" id="{6F94B7EC-6868-9B46-310D-2BABACE1B49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478173" y="2091906"/>
            <a:ext cx="4573191" cy="4572000"/>
          </a:xfrm>
          <a:prstGeom prst="rect">
            <a:avLst/>
          </a:prstGeom>
        </p:spPr>
      </p:pic>
    </p:spTree>
    <p:extLst>
      <p:ext uri="{BB962C8B-B14F-4D97-AF65-F5344CB8AC3E}">
        <p14:creationId xmlns:p14="http://schemas.microsoft.com/office/powerpoint/2010/main" val="518413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F5D75-DF3C-D000-66BF-D20F8092EE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43ACF0-363A-67EA-9F08-3C36EDE352E4}"/>
              </a:ext>
            </a:extLst>
          </p:cNvPr>
          <p:cNvSpPr>
            <a:spLocks noGrp="1"/>
          </p:cNvSpPr>
          <p:nvPr>
            <p:ph type="body" sz="quarter" idx="15"/>
          </p:nvPr>
        </p:nvSpPr>
        <p:spPr/>
        <p:txBody>
          <a:bodyPr/>
          <a:lstStyle/>
          <a:p>
            <a:endParaRPr lang="en-US"/>
          </a:p>
        </p:txBody>
      </p:sp>
      <p:sp>
        <p:nvSpPr>
          <p:cNvPr id="4" name="TextBox 3">
            <a:extLst>
              <a:ext uri="{FF2B5EF4-FFF2-40B4-BE49-F238E27FC236}">
                <a16:creationId xmlns:a16="http://schemas.microsoft.com/office/drawing/2014/main" id="{0316989F-0B38-A745-AFC2-1B1453B219ED}"/>
              </a:ext>
            </a:extLst>
          </p:cNvPr>
          <p:cNvSpPr txBox="1"/>
          <p:nvPr/>
        </p:nvSpPr>
        <p:spPr>
          <a:xfrm>
            <a:off x="3508066" y="5978769"/>
            <a:ext cx="6097587" cy="58477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a:t> </a:t>
            </a:r>
          </a:p>
          <a:p>
            <a:pPr algn="ctr"/>
            <a:endParaRPr lang="en-US" sz="1800" err="1"/>
          </a:p>
        </p:txBody>
      </p:sp>
      <p:pic>
        <p:nvPicPr>
          <p:cNvPr id="6" name="Afbeelding 2">
            <a:extLst>
              <a:ext uri="{FF2B5EF4-FFF2-40B4-BE49-F238E27FC236}">
                <a16:creationId xmlns:a16="http://schemas.microsoft.com/office/drawing/2014/main" id="{391BFD84-DC93-3C2A-78C3-F5EF6E6A4CE3}"/>
              </a:ext>
            </a:extLst>
          </p:cNvPr>
          <p:cNvPicPr>
            <a:picLocks noChangeAspect="1"/>
          </p:cNvPicPr>
          <p:nvPr/>
        </p:nvPicPr>
        <p:blipFill>
          <a:blip r:embed="rId2"/>
          <a:stretch>
            <a:fillRect/>
          </a:stretch>
        </p:blipFill>
        <p:spPr>
          <a:xfrm>
            <a:off x="3511864" y="887254"/>
            <a:ext cx="7866154" cy="5072399"/>
          </a:xfrm>
          <a:prstGeom prst="rect">
            <a:avLst/>
          </a:prstGeom>
        </p:spPr>
      </p:pic>
    </p:spTree>
    <p:extLst>
      <p:ext uri="{BB962C8B-B14F-4D97-AF65-F5344CB8AC3E}">
        <p14:creationId xmlns:p14="http://schemas.microsoft.com/office/powerpoint/2010/main" val="411905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A8685D-C523-AAB6-F45B-BC572D13460A}"/>
              </a:ext>
            </a:extLst>
          </p:cNvPr>
          <p:cNvSpPr>
            <a:spLocks noGrp="1"/>
          </p:cNvSpPr>
          <p:nvPr>
            <p:ph type="body" sz="quarter" idx="15"/>
          </p:nvPr>
        </p:nvSpPr>
        <p:spPr/>
        <p:txBody>
          <a:bodyPr/>
          <a:lstStyle/>
          <a:p>
            <a:endParaRPr lang="en-US"/>
          </a:p>
        </p:txBody>
      </p:sp>
      <p:pic>
        <p:nvPicPr>
          <p:cNvPr id="4" name="Afbeelding 2">
            <a:extLst>
              <a:ext uri="{FF2B5EF4-FFF2-40B4-BE49-F238E27FC236}">
                <a16:creationId xmlns:a16="http://schemas.microsoft.com/office/drawing/2014/main" id="{2D34D85F-23FE-4F36-356F-094972AA47D6}"/>
              </a:ext>
            </a:extLst>
          </p:cNvPr>
          <p:cNvPicPr>
            <a:picLocks noChangeAspect="1"/>
          </p:cNvPicPr>
          <p:nvPr/>
        </p:nvPicPr>
        <p:blipFill>
          <a:blip r:embed="rId2"/>
          <a:stretch>
            <a:fillRect/>
          </a:stretch>
        </p:blipFill>
        <p:spPr>
          <a:xfrm>
            <a:off x="6601643" y="188640"/>
            <a:ext cx="5256584" cy="8023903"/>
          </a:xfrm>
          <a:prstGeom prst="rect">
            <a:avLst/>
          </a:prstGeom>
        </p:spPr>
      </p:pic>
    </p:spTree>
    <p:extLst>
      <p:ext uri="{BB962C8B-B14F-4D97-AF65-F5344CB8AC3E}">
        <p14:creationId xmlns:p14="http://schemas.microsoft.com/office/powerpoint/2010/main" val="2766386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1F71C3-8478-6C1A-E3B5-FBE7DB620833}"/>
              </a:ext>
            </a:extLst>
          </p:cNvPr>
          <p:cNvSpPr>
            <a:spLocks noGrp="1"/>
          </p:cNvSpPr>
          <p:nvPr>
            <p:ph type="body" sz="quarter" idx="15"/>
          </p:nvPr>
        </p:nvSpPr>
        <p:spPr/>
        <p:txBody>
          <a:bodyPr/>
          <a:lstStyle/>
          <a:p>
            <a:endParaRPr lang="en-US"/>
          </a:p>
        </p:txBody>
      </p:sp>
      <p:pic>
        <p:nvPicPr>
          <p:cNvPr id="3" name="Picture 2">
            <a:extLst>
              <a:ext uri="{FF2B5EF4-FFF2-40B4-BE49-F238E27FC236}">
                <a16:creationId xmlns:a16="http://schemas.microsoft.com/office/drawing/2014/main" id="{578569F6-AC37-09B7-0525-E1A3461162F9}"/>
              </a:ext>
            </a:extLst>
          </p:cNvPr>
          <p:cNvPicPr>
            <a:picLocks noChangeAspect="1"/>
          </p:cNvPicPr>
          <p:nvPr/>
        </p:nvPicPr>
        <p:blipFill>
          <a:blip r:embed="rId2"/>
          <a:stretch>
            <a:fillRect/>
          </a:stretch>
        </p:blipFill>
        <p:spPr>
          <a:xfrm>
            <a:off x="3723095" y="514680"/>
            <a:ext cx="7597200" cy="5427585"/>
          </a:xfrm>
          <a:prstGeom prst="rect">
            <a:avLst/>
          </a:prstGeom>
        </p:spPr>
      </p:pic>
    </p:spTree>
    <p:extLst>
      <p:ext uri="{BB962C8B-B14F-4D97-AF65-F5344CB8AC3E}">
        <p14:creationId xmlns:p14="http://schemas.microsoft.com/office/powerpoint/2010/main" val="2824544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5E3100-5F87-622A-707A-DA343A371B00}"/>
              </a:ext>
            </a:extLst>
          </p:cNvPr>
          <p:cNvSpPr>
            <a:spLocks noGrp="1"/>
          </p:cNvSpPr>
          <p:nvPr>
            <p:ph type="body" sz="quarter" idx="15"/>
          </p:nvPr>
        </p:nvSpPr>
        <p:spPr/>
        <p:txBody>
          <a:bodyPr/>
          <a:lstStyle/>
          <a:p>
            <a:endParaRPr lang="en-US"/>
          </a:p>
        </p:txBody>
      </p:sp>
      <p:pic>
        <p:nvPicPr>
          <p:cNvPr id="3" name="Picture 2" descr="چاق ترین زن جهان با 317 کیلوگرم وزن (عکس)">
            <a:extLst>
              <a:ext uri="{FF2B5EF4-FFF2-40B4-BE49-F238E27FC236}">
                <a16:creationId xmlns:a16="http://schemas.microsoft.com/office/drawing/2014/main" id="{DF7E29AA-5E66-939E-BB82-E7F4F1D23ABC}"/>
              </a:ext>
            </a:extLst>
          </p:cNvPr>
          <p:cNvPicPr>
            <a:picLocks noChangeAspect="1"/>
          </p:cNvPicPr>
          <p:nvPr/>
        </p:nvPicPr>
        <p:blipFill>
          <a:blip r:embed="rId2"/>
          <a:stretch>
            <a:fillRect/>
          </a:stretch>
        </p:blipFill>
        <p:spPr>
          <a:xfrm>
            <a:off x="4512037" y="215301"/>
            <a:ext cx="5698389" cy="5665397"/>
          </a:xfrm>
          <a:prstGeom prst="rect">
            <a:avLst/>
          </a:prstGeom>
        </p:spPr>
      </p:pic>
    </p:spTree>
    <p:extLst>
      <p:ext uri="{BB962C8B-B14F-4D97-AF65-F5344CB8AC3E}">
        <p14:creationId xmlns:p14="http://schemas.microsoft.com/office/powerpoint/2010/main" val="61491732"/>
      </p:ext>
    </p:extLst>
  </p:cSld>
  <p:clrMapOvr>
    <a:masterClrMapping/>
  </p:clrMapOvr>
</p:sld>
</file>

<file path=ppt/theme/theme1.xml><?xml version="1.0" encoding="utf-8"?>
<a:theme xmlns:a="http://schemas.openxmlformats.org/drawingml/2006/main" name="DashVTI">
  <a:themeElements>
    <a:clrScheme name="DashVTI">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DashVTI">
      <a:majorFont>
        <a:latin typeface="Grandview Display"/>
        <a:ea typeface=""/>
        <a:cs typeface=""/>
      </a:majorFont>
      <a:minorFont>
        <a:latin typeface="Grandview Display"/>
        <a:ea typeface=""/>
        <a:cs typeface=""/>
      </a:minorFont>
    </a:fontScheme>
    <a:fmtScheme name="Dash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E0E31462-65AE-4087-9B94-B3347EE711B2}" vid="{CA8B31CB-369F-4872-A917-A9EAAF918275}"/>
    </a:ext>
  </a:extLst>
</a:theme>
</file>

<file path=ppt/theme/theme2.xml><?xml version="1.0" encoding="utf-8"?>
<a:theme xmlns:a="http://schemas.openxmlformats.org/drawingml/2006/main" name="Huisstijl">
  <a:themeElements>
    <a:clrScheme name="Kleuren Pharos PP">
      <a:dk1>
        <a:srgbClr val="48464F"/>
      </a:dk1>
      <a:lt1>
        <a:srgbClr val="FFFFFF"/>
      </a:lt1>
      <a:dk2>
        <a:srgbClr val="000000"/>
      </a:dk2>
      <a:lt2>
        <a:srgbClr val="D9D9D9"/>
      </a:lt2>
      <a:accent1>
        <a:srgbClr val="D5007F"/>
      </a:accent1>
      <a:accent2>
        <a:srgbClr val="2C2F88"/>
      </a:accent2>
      <a:accent3>
        <a:srgbClr val="EE99CC"/>
      </a:accent3>
      <a:accent4>
        <a:srgbClr val="E6B9BA"/>
      </a:accent4>
      <a:accent5>
        <a:srgbClr val="6B6DAC"/>
      </a:accent5>
      <a:accent6>
        <a:srgbClr val="678EAC"/>
      </a:accent6>
      <a:hlink>
        <a:srgbClr val="000000"/>
      </a:hlink>
      <a:folHlink>
        <a:srgbClr val="000000"/>
      </a:folHlink>
    </a:clrScheme>
    <a:fontScheme name="Lettertypen Pharos PP">
      <a:majorFont>
        <a:latin typeface="Zilla Slab"/>
        <a:ea typeface=""/>
        <a:cs typeface=""/>
      </a:majorFont>
      <a:minorFont>
        <a:latin typeface="Open Sans Light"/>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2700">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1800" dirty="0" err="1" smtClean="0"/>
        </a:defPPr>
      </a:lstStyle>
    </a:txDef>
  </a:objectDefaults>
  <a:extraClrSchemeLst/>
  <a:extLst>
    <a:ext uri="{05A4C25C-085E-4340-85A3-A5531E510DB2}">
      <thm15:themeFamily xmlns:thm15="http://schemas.microsoft.com/office/thememl/2012/main" name="Presentatie Corporate Pharos.potx" id="{DA841169-8581-4446-A873-0CCE6324025A}" vid="{211B0E3E-DF39-40CB-9CE6-265BEA3564A7}"/>
    </a:ext>
  </a:extLst>
</a:theme>
</file>

<file path=ppt/theme/theme3.xml><?xml version="1.0" encoding="utf-8"?>
<a:theme xmlns:a="http://schemas.openxmlformats.org/drawingml/2006/main" name="Office-thema">
  <a:themeElements>
    <a:clrScheme name="Notes colors">
      <a:dk1>
        <a:srgbClr val="48464F"/>
      </a:dk1>
      <a:lt1>
        <a:srgbClr val="FFFFFF"/>
      </a:lt1>
      <a:dk2>
        <a:srgbClr val="000000"/>
      </a:dk2>
      <a:lt2>
        <a:srgbClr val="D9D9D9"/>
      </a:lt2>
      <a:accent1>
        <a:srgbClr val="D5007F"/>
      </a:accent1>
      <a:accent2>
        <a:srgbClr val="2C2F88"/>
      </a:accent2>
      <a:accent3>
        <a:srgbClr val="EE99CC"/>
      </a:accent3>
      <a:accent4>
        <a:srgbClr val="E6B9BA"/>
      </a:accent4>
      <a:accent5>
        <a:srgbClr val="6B6DAC"/>
      </a:accent5>
      <a:accent6>
        <a:srgbClr val="678EAC"/>
      </a:accent6>
      <a:hlink>
        <a:srgbClr val="000000"/>
      </a:hlink>
      <a:folHlink>
        <a:srgbClr val="000000"/>
      </a:folHlink>
    </a:clrScheme>
    <a:fontScheme name="Notes fonts">
      <a:majorFont>
        <a:latin typeface="Zilla Slab"/>
        <a:ea typeface=""/>
        <a:cs typeface=""/>
      </a:majorFont>
      <a:minorFont>
        <a:latin typeface="Open Sans Light"/>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hema">
  <a:themeElements>
    <a:clrScheme name="Handout colors">
      <a:dk1>
        <a:srgbClr val="48464F"/>
      </a:dk1>
      <a:lt1>
        <a:srgbClr val="FFFFFF"/>
      </a:lt1>
      <a:dk2>
        <a:srgbClr val="000000"/>
      </a:dk2>
      <a:lt2>
        <a:srgbClr val="D9D9D9"/>
      </a:lt2>
      <a:accent1>
        <a:srgbClr val="D5007F"/>
      </a:accent1>
      <a:accent2>
        <a:srgbClr val="2C2F88"/>
      </a:accent2>
      <a:accent3>
        <a:srgbClr val="EE99CC"/>
      </a:accent3>
      <a:accent4>
        <a:srgbClr val="E6B9BA"/>
      </a:accent4>
      <a:accent5>
        <a:srgbClr val="6B6DAC"/>
      </a:accent5>
      <a:accent6>
        <a:srgbClr val="678EAC"/>
      </a:accent6>
      <a:hlink>
        <a:srgbClr val="000000"/>
      </a:hlink>
      <a:folHlink>
        <a:srgbClr val="000000"/>
      </a:folHlink>
    </a:clrScheme>
    <a:fontScheme name="Handout fonts">
      <a:majorFont>
        <a:latin typeface="Zilla Slab"/>
        <a:ea typeface=""/>
        <a:cs typeface=""/>
      </a:majorFont>
      <a:minorFont>
        <a:latin typeface="Open Sans Light"/>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juid xmlns="http://www.joulesunlimited.com/juid"/>
</file>

<file path=customXml/item10.xml><?xml version="1.0" encoding="utf-8"?>
<juid xmlns="http://www.joulesunlimited.com/juid"/>
</file>

<file path=customXml/item11.xml><?xml version="1.0" encoding="utf-8"?>
<juid xmlns="http://www.joulesunlimited.com/juid"/>
</file>

<file path=customXml/item12.xml><?xml version="1.0" encoding="utf-8"?>
<juid xmlns="http://www.joulesunlimited.com/juid"/>
</file>

<file path=customXml/item13.xml><?xml version="1.0" encoding="utf-8"?>
<juid xmlns="http://www.joulesunlimited.com/juid"/>
</file>

<file path=customXml/item14.xml><?xml version="1.0" encoding="utf-8"?>
<juid xmlns="http://www.joulesunlimited.com/juid"/>
</file>

<file path=customXml/item2.xml><?xml version="1.0" encoding="utf-8"?>
<juid xmlns="http://www.joulesunlimited.com/juid"/>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0B3A913D661C4A4195C9D2F446EFEB9C" ma:contentTypeVersion="13" ma:contentTypeDescription="Een nieuw document maken." ma:contentTypeScope="" ma:versionID="5b33dac05f11cb74a079bbb454f40d79">
  <xsd:schema xmlns:xsd="http://www.w3.org/2001/XMLSchema" xmlns:xs="http://www.w3.org/2001/XMLSchema" xmlns:p="http://schemas.microsoft.com/office/2006/metadata/properties" xmlns:ns2="076fa15c-2092-4650-9f32-f6ce0063fb4b" xmlns:ns3="8cdf8cac-fcbc-480a-bdec-43eb258ae219" targetNamespace="http://schemas.microsoft.com/office/2006/metadata/properties" ma:root="true" ma:fieldsID="e5b5b26b51d80fad199aed5dff62d108" ns2:_="" ns3:_="">
    <xsd:import namespace="076fa15c-2092-4650-9f32-f6ce0063fb4b"/>
    <xsd:import namespace="8cdf8cac-fcbc-480a-bdec-43eb258ae21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6fa15c-2092-4650-9f32-f6ce0063f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Afbeeldingtags" ma:readOnly="false" ma:fieldId="{5cf76f15-5ced-4ddc-b409-7134ff3c332f}" ma:taxonomyMulti="true" ma:sspId="68dcf71e-640a-4f61-99cb-2f6831e3958c"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df8cac-fcbc-480a-bdec-43eb258ae21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005ee175-e289-4840-8b70-52491681b31c}" ma:internalName="TaxCatchAll" ma:showField="CatchAllData" ma:web="8cdf8cac-fcbc-480a-bdec-43eb258ae2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TaxCatchAll xmlns="8cdf8cac-fcbc-480a-bdec-43eb258ae219" xsi:nil="true"/>
    <lcf76f155ced4ddcb4097134ff3c332f xmlns="076fa15c-2092-4650-9f32-f6ce0063fb4b">
      <Terms xmlns="http://schemas.microsoft.com/office/infopath/2007/PartnerControls"/>
    </lcf76f155ced4ddcb4097134ff3c332f>
  </documentManagement>
</p:properties>
</file>

<file path=customXml/item6.xml><?xml version="1.0" encoding="utf-8"?>
<juid xmlns="http://www.joulesunlimited.com/juid"/>
</file>

<file path=customXml/item7.xml><?xml version="1.0" encoding="utf-8"?>
<juid xmlns="http://www.joulesunlimited.com/juid"/>
</file>

<file path=customXml/item8.xml><?xml version="1.0" encoding="utf-8"?>
<juid xmlns="http://www.joulesunlimited.com/juid"/>
</file>

<file path=customXml/item9.xml><?xml version="1.0" encoding="utf-8"?>
<juid xmlns="http://www.joulesunlimited.com/juid"/>
</file>

<file path=customXml/itemProps1.xml><?xml version="1.0" encoding="utf-8"?>
<ds:datastoreItem xmlns:ds="http://schemas.openxmlformats.org/officeDocument/2006/customXml" ds:itemID="{84A2F693-44FB-4C19-8480-5053826B9F00}">
  <ds:schemaRefs>
    <ds:schemaRef ds:uri="http://www.joulesunlimited.com/juid"/>
  </ds:schemaRefs>
</ds:datastoreItem>
</file>

<file path=customXml/itemProps10.xml><?xml version="1.0" encoding="utf-8"?>
<ds:datastoreItem xmlns:ds="http://schemas.openxmlformats.org/officeDocument/2006/customXml" ds:itemID="{EDB6D4D3-FBC9-4BDE-BF10-FEBEB5627D53}">
  <ds:schemaRefs>
    <ds:schemaRef ds:uri="http://www.joulesunlimited.com/juid"/>
  </ds:schemaRefs>
</ds:datastoreItem>
</file>

<file path=customXml/itemProps11.xml><?xml version="1.0" encoding="utf-8"?>
<ds:datastoreItem xmlns:ds="http://schemas.openxmlformats.org/officeDocument/2006/customXml" ds:itemID="{1375A931-AC61-4895-982A-7FA4A4447E24}">
  <ds:schemaRefs>
    <ds:schemaRef ds:uri="http://www.joulesunlimited.com/juid"/>
  </ds:schemaRefs>
</ds:datastoreItem>
</file>

<file path=customXml/itemProps12.xml><?xml version="1.0" encoding="utf-8"?>
<ds:datastoreItem xmlns:ds="http://schemas.openxmlformats.org/officeDocument/2006/customXml" ds:itemID="{8C1FA463-5463-443F-9F33-E5412BE73A1C}">
  <ds:schemaRefs>
    <ds:schemaRef ds:uri="http://www.joulesunlimited.com/juid"/>
  </ds:schemaRefs>
</ds:datastoreItem>
</file>

<file path=customXml/itemProps13.xml><?xml version="1.0" encoding="utf-8"?>
<ds:datastoreItem xmlns:ds="http://schemas.openxmlformats.org/officeDocument/2006/customXml" ds:itemID="{890F66BB-3153-44D6-8144-F4EA1420F7E6}">
  <ds:schemaRefs>
    <ds:schemaRef ds:uri="http://www.joulesunlimited.com/juid"/>
  </ds:schemaRefs>
</ds:datastoreItem>
</file>

<file path=customXml/itemProps14.xml><?xml version="1.0" encoding="utf-8"?>
<ds:datastoreItem xmlns:ds="http://schemas.openxmlformats.org/officeDocument/2006/customXml" ds:itemID="{F5822043-C4DB-4C11-BFA7-8CAC9443CC0E}">
  <ds:schemaRefs>
    <ds:schemaRef ds:uri="http://www.joulesunlimited.com/juid"/>
  </ds:schemaRefs>
</ds:datastoreItem>
</file>

<file path=customXml/itemProps2.xml><?xml version="1.0" encoding="utf-8"?>
<ds:datastoreItem xmlns:ds="http://schemas.openxmlformats.org/officeDocument/2006/customXml" ds:itemID="{44B8817B-1C1D-4BF7-8614-E4B4A9D6AE34}">
  <ds:schemaRefs>
    <ds:schemaRef ds:uri="http://www.joulesunlimited.com/juid"/>
  </ds:schemaRefs>
</ds:datastoreItem>
</file>

<file path=customXml/itemProps3.xml><?xml version="1.0" encoding="utf-8"?>
<ds:datastoreItem xmlns:ds="http://schemas.openxmlformats.org/officeDocument/2006/customXml" ds:itemID="{F9CC7D35-B410-424D-A390-F829C04AEDFF}">
  <ds:schemaRefs>
    <ds:schemaRef ds:uri="http://schemas.microsoft.com/sharepoint/v3/contenttype/forms"/>
  </ds:schemaRefs>
</ds:datastoreItem>
</file>

<file path=customXml/itemProps4.xml><?xml version="1.0" encoding="utf-8"?>
<ds:datastoreItem xmlns:ds="http://schemas.openxmlformats.org/officeDocument/2006/customXml" ds:itemID="{EE7EBB76-AE1A-45B5-8DDD-50B30058A914}">
  <ds:schemaRefs>
    <ds:schemaRef ds:uri="076fa15c-2092-4650-9f32-f6ce0063fb4b"/>
    <ds:schemaRef ds:uri="8cdf8cac-fcbc-480a-bdec-43eb258ae21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D9330319-CE66-4358-A699-BC905138F96D}">
  <ds:schemaRefs>
    <ds:schemaRef ds:uri="http://schemas.microsoft.com/office/2006/metadata/properties"/>
    <ds:schemaRef ds:uri="http://purl.org/dc/terms/"/>
    <ds:schemaRef ds:uri="http://purl.org/dc/elements/1.1/"/>
    <ds:schemaRef ds:uri="076fa15c-2092-4650-9f32-f6ce0063fb4b"/>
    <ds:schemaRef ds:uri="http://www.w3.org/XML/1998/namespace"/>
    <ds:schemaRef ds:uri="8cdf8cac-fcbc-480a-bdec-43eb258ae219"/>
    <ds:schemaRef ds:uri="http://schemas.microsoft.com/office/2006/documentManagement/types"/>
    <ds:schemaRef ds:uri="http://purl.org/dc/dcmitype/"/>
    <ds:schemaRef ds:uri="http://schemas.microsoft.com/office/infopath/2007/PartnerControls"/>
    <ds:schemaRef ds:uri="http://schemas.openxmlformats.org/package/2006/metadata/core-properties"/>
  </ds:schemaRefs>
</ds:datastoreItem>
</file>

<file path=customXml/itemProps6.xml><?xml version="1.0" encoding="utf-8"?>
<ds:datastoreItem xmlns:ds="http://schemas.openxmlformats.org/officeDocument/2006/customXml" ds:itemID="{44893847-A421-4665-9FD8-659931D250E2}">
  <ds:schemaRefs>
    <ds:schemaRef ds:uri="http://www.joulesunlimited.com/juid"/>
  </ds:schemaRefs>
</ds:datastoreItem>
</file>

<file path=customXml/itemProps7.xml><?xml version="1.0" encoding="utf-8"?>
<ds:datastoreItem xmlns:ds="http://schemas.openxmlformats.org/officeDocument/2006/customXml" ds:itemID="{42D078D8-6070-49FD-B0F8-4BA937893588}">
  <ds:schemaRefs>
    <ds:schemaRef ds:uri="http://www.joulesunlimited.com/juid"/>
  </ds:schemaRefs>
</ds:datastoreItem>
</file>

<file path=customXml/itemProps8.xml><?xml version="1.0" encoding="utf-8"?>
<ds:datastoreItem xmlns:ds="http://schemas.openxmlformats.org/officeDocument/2006/customXml" ds:itemID="{009ADB86-2C03-480E-B81A-CE354305CE5F}">
  <ds:schemaRefs>
    <ds:schemaRef ds:uri="http://www.joulesunlimited.com/juid"/>
  </ds:schemaRefs>
</ds:datastoreItem>
</file>

<file path=customXml/itemProps9.xml><?xml version="1.0" encoding="utf-8"?>
<ds:datastoreItem xmlns:ds="http://schemas.openxmlformats.org/officeDocument/2006/customXml" ds:itemID="{5C7BD4D1-5A2B-46FA-A12E-F7CE3BABD7FC}">
  <ds:schemaRefs>
    <ds:schemaRef ds:uri="http://www.joulesunlimited.com/juid"/>
  </ds:schemaRefs>
</ds:datastoreItem>
</file>

<file path=docProps/app.xml><?xml version="1.0" encoding="utf-8"?>
<Properties xmlns="http://schemas.openxmlformats.org/officeDocument/2006/extended-properties" xmlns:vt="http://schemas.openxmlformats.org/officeDocument/2006/docPropsVTypes">
  <Template>Presentatie Corporate Pharos</Template>
  <TotalTime>0</TotalTime>
  <Words>3103</Words>
  <Application>Microsoft Office PowerPoint</Application>
  <PresentationFormat>Aangepast</PresentationFormat>
  <Paragraphs>326</Paragraphs>
  <Slides>42</Slides>
  <Notes>27</Notes>
  <HiddenSlides>0</HiddenSlides>
  <MMClips>0</MMClips>
  <ScaleCrop>false</ScaleCrop>
  <HeadingPairs>
    <vt:vector size="6" baseType="variant">
      <vt:variant>
        <vt:lpstr>Gebruikte lettertypen</vt:lpstr>
      </vt:variant>
      <vt:variant>
        <vt:i4>19</vt:i4>
      </vt:variant>
      <vt:variant>
        <vt:lpstr>Thema</vt:lpstr>
      </vt:variant>
      <vt:variant>
        <vt:i4>2</vt:i4>
      </vt:variant>
      <vt:variant>
        <vt:lpstr>Diatitels</vt:lpstr>
      </vt:variant>
      <vt:variant>
        <vt:i4>42</vt:i4>
      </vt:variant>
    </vt:vector>
  </HeadingPairs>
  <TitlesOfParts>
    <vt:vector size="63" baseType="lpstr">
      <vt:lpstr>Abadi</vt:lpstr>
      <vt:lpstr>Aptos</vt:lpstr>
      <vt:lpstr>Arial</vt:lpstr>
      <vt:lpstr>Arial,Sans-Serif</vt:lpstr>
      <vt:lpstr>Calibri</vt:lpstr>
      <vt:lpstr>Grandview Display</vt:lpstr>
      <vt:lpstr>Open Sans</vt:lpstr>
      <vt:lpstr>Open Sans Light</vt:lpstr>
      <vt:lpstr>Poppins</vt:lpstr>
      <vt:lpstr>Poppins Light</vt:lpstr>
      <vt:lpstr>Raleway Bold</vt:lpstr>
      <vt:lpstr>Raleway extra Bold</vt:lpstr>
      <vt:lpstr>Raleway ExtraBold</vt:lpstr>
      <vt:lpstr>Raleway Medium</vt:lpstr>
      <vt:lpstr>Raleway SemiBold</vt:lpstr>
      <vt:lpstr>Times New Roman</vt:lpstr>
      <vt:lpstr>Wingdings</vt:lpstr>
      <vt:lpstr>Zilla Slab</vt:lpstr>
      <vt:lpstr>Zilla Slab Bold</vt:lpstr>
      <vt:lpstr>DashVTI</vt:lpstr>
      <vt:lpstr>Huisstijl</vt:lpstr>
      <vt:lpstr>Welkom!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Wijkaanpak</vt:lpstr>
      <vt:lpstr>Buurtwerker in de wijkaanpak</vt:lpstr>
      <vt:lpstr>Impressie theatervoorstelling Útrikke</vt:lpstr>
      <vt:lpstr>Rol stoppen-met-roken-coach  Marieke in wijkaanpak</vt:lpstr>
      <vt:lpstr> </vt:lpstr>
      <vt:lpstr>PowerPoint-presentatie</vt:lpstr>
      <vt:lpstr>PowerPoint-presentatie</vt:lpstr>
      <vt:lpstr>PowerPoint-presentatie</vt:lpstr>
      <vt:lpstr>Nicotineverslaving: wat houdt dat in?</vt:lpstr>
      <vt:lpstr>PowerPoint-presentatie</vt:lpstr>
      <vt:lpstr>PowerPoint-presentatie</vt:lpstr>
      <vt:lpstr>PowerPoint-presentatie</vt:lpstr>
      <vt:lpstr>Iemand die NIET rookt </vt:lpstr>
      <vt:lpstr>Roken gekoppeld aan…</vt:lpstr>
      <vt:lpstr>Roken gekoppeld aan.. </vt:lpstr>
      <vt:lpstr>Chronische stress: meer roken…  </vt:lpstr>
      <vt:lpstr>PowerPoint-presentatie</vt:lpstr>
      <vt:lpstr>Steunende vragen </vt:lpstr>
      <vt:lpstr>PowerPoint-presentatie</vt:lpstr>
      <vt:lpstr>Spiekkaartjes oordeelvrij in gesprek </vt:lpstr>
      <vt:lpstr>Effectieve hulp: Stoppen-met-roken coach  (of praktijkondersteuner/huisarts)</vt:lpstr>
      <vt:lpstr>Website Nijmegen Rookvrij (2020)   Gestopte Nijmegenaren  Materiaal in vele talen  Website: lokale aanbod, differentiatie(!)  Startkosten: lokale preventie partners (GGEI)  Huidig: gemeente. Updates: GGEI Steun: huisartsen, radboud, (sociale) partners  </vt:lpstr>
      <vt:lpstr>Stoppen met roken of vapen in 5 stappen</vt:lpstr>
      <vt:lpstr>Rookvrij en Fitter</vt:lpstr>
      <vt:lpstr>Van cognitieve therapie naar gezonde leefstijl</vt:lpstr>
      <vt:lpstr>Succes (verhaal)</vt:lpstr>
      <vt:lpstr>100% vergoed door alle verzekeraars</vt:lpstr>
      <vt:lpstr>PowerPoint-presentatie</vt:lpstr>
      <vt:lpstr>Contactgegevens  Aanbieders op de kaart in Friesland:  Stoppen-met-rokenzorg - Google My Maps  Marieke Helmus m.helmus@pharos.nl 06 45097014  Marieke Bron stoppenmetmarieke@gmail.com 06 11 055 644  Grytine Twijnstra grytine.twijnstra@kearn.nl 06 274 029 58  </vt:lpstr>
      <vt:lpstr>Vervolg trainings aanbod vanuit Fryslan/IGOR: </vt:lpstr>
    </vt:vector>
  </TitlesOfParts>
  <Manager/>
  <Company>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van de Gezondheidsverschillen</dc:title>
  <dc:subject/>
  <dc:creator>Yeting Kung</dc:creator>
  <cp:keywords/>
  <dc:description>sjabloonversie 2.3 - 8 december 2023_x000d_
ontwerp: Enof_x000d_
sjablonen: www.JoulesUnlimited.nl</dc:description>
  <cp:lastModifiedBy>Marieke Helmus</cp:lastModifiedBy>
  <cp:revision>346</cp:revision>
  <dcterms:created xsi:type="dcterms:W3CDTF">2025-02-14T19:15:41Z</dcterms:created>
  <dcterms:modified xsi:type="dcterms:W3CDTF">2026-06-15T19:07:12Z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0x0101000B3A913D661C4A4195C9D2F446EFEB9C</vt:lpwstr>
  </property>
  <property fmtid="{D5CDD505-2E9C-101B-9397-08002B2CF9AE}" pid="3" name="MediaServiceImageTags">
    <vt:lpwstr/>
  </property>
</Properties>
</file>